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7" r:id="rId5"/>
    <p:sldId id="257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46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3BF0F-55B9-4ADC-AC05-09CF5C810B13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BF6E3-FCAD-4FDE-A55E-54556F72B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76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3BF0F-55B9-4ADC-AC05-09CF5C810B13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BF6E3-FCAD-4FDE-A55E-54556F72B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150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3BF0F-55B9-4ADC-AC05-09CF5C810B13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BF6E3-FCAD-4FDE-A55E-54556F72B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881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3BF0F-55B9-4ADC-AC05-09CF5C810B13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BF6E3-FCAD-4FDE-A55E-54556F72B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391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3BF0F-55B9-4ADC-AC05-09CF5C810B13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BF6E3-FCAD-4FDE-A55E-54556F72B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65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3BF0F-55B9-4ADC-AC05-09CF5C810B13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BF6E3-FCAD-4FDE-A55E-54556F72B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950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3BF0F-55B9-4ADC-AC05-09CF5C810B13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BF6E3-FCAD-4FDE-A55E-54556F72B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307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3BF0F-55B9-4ADC-AC05-09CF5C810B13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BF6E3-FCAD-4FDE-A55E-54556F72B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637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3BF0F-55B9-4ADC-AC05-09CF5C810B13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BF6E3-FCAD-4FDE-A55E-54556F72B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823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3BF0F-55B9-4ADC-AC05-09CF5C810B13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BF6E3-FCAD-4FDE-A55E-54556F72B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856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3BF0F-55B9-4ADC-AC05-09CF5C810B13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BF6E3-FCAD-4FDE-A55E-54556F72B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366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13BF0F-55B9-4ADC-AC05-09CF5C810B13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BF6E3-FCAD-4FDE-A55E-54556F72B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800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>Трудные </a:t>
            </a:r>
            <a:r>
              <a:rPr lang="ru-RU" b="1" dirty="0"/>
              <a:t>вопросы политики и права в ЕГЭ по обществознанию. Общая характеристика заданий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8973" y="3942521"/>
            <a:ext cx="3826206" cy="214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033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2537" t="9358" r="14477" b="7417"/>
          <a:stretch/>
        </p:blipFill>
        <p:spPr>
          <a:xfrm>
            <a:off x="532261" y="232012"/>
            <a:ext cx="10658903" cy="6833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74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7724" t="18293" r="9104" b="5053"/>
          <a:stretch/>
        </p:blipFill>
        <p:spPr>
          <a:xfrm>
            <a:off x="838200" y="365125"/>
            <a:ext cx="10772409" cy="558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35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ЕГЭ по обществознанию 2023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заданий – 25;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них по типу заданий: с кратким ответом – 16;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развёрнутым ответом – 9;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уровню сложности: Б – 13; П – 8; В – 4.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Максимальный первичный балл за работу – 58.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Общее время выполнения работы – 3 часа 30 минут (210 мин.)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0610" y="174058"/>
            <a:ext cx="3497825" cy="195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919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Документы, определяющие структуру и содержание контрольных измерительных материалов единого государственного экзамена 2023 года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Кодификатор</a:t>
            </a:r>
          </a:p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Спецификации</a:t>
            </a:r>
          </a:p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Демонстрационный вариант 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551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Кодификатор- изменений нет!!!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8172" t="16900" r="12127" b="7243"/>
          <a:stretch/>
        </p:blipFill>
        <p:spPr>
          <a:xfrm>
            <a:off x="838200" y="1333156"/>
            <a:ext cx="9998122" cy="535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22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034" t="16069" r="51345" b="17439"/>
          <a:stretch/>
        </p:blipFill>
        <p:spPr>
          <a:xfrm>
            <a:off x="5773003" y="244024"/>
            <a:ext cx="5841242" cy="61304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51718" t="15904" r="13357" b="5053"/>
          <a:stretch/>
        </p:blipFill>
        <p:spPr>
          <a:xfrm>
            <a:off x="838200" y="365125"/>
            <a:ext cx="4567489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62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1753" t="10529" r="9888" b="9631"/>
          <a:stretch/>
        </p:blipFill>
        <p:spPr>
          <a:xfrm>
            <a:off x="742666" y="228647"/>
            <a:ext cx="10959153" cy="627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30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3097" t="16501" r="14477" b="6645"/>
          <a:stretch/>
        </p:blipFill>
        <p:spPr>
          <a:xfrm>
            <a:off x="136478" y="95534"/>
            <a:ext cx="11382232" cy="6790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72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2650" t="14510" r="14216" b="10154"/>
          <a:stretch/>
        </p:blipFill>
        <p:spPr>
          <a:xfrm>
            <a:off x="502974" y="154844"/>
            <a:ext cx="10967687" cy="635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53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2313" t="15506" r="15261" b="7441"/>
          <a:stretch/>
        </p:blipFill>
        <p:spPr>
          <a:xfrm>
            <a:off x="532263" y="365125"/>
            <a:ext cx="11013743" cy="6587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50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4217" t="16103" r="14590" b="6446"/>
          <a:stretch/>
        </p:blipFill>
        <p:spPr>
          <a:xfrm>
            <a:off x="559558" y="150126"/>
            <a:ext cx="11632442" cy="711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23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88</Words>
  <Application>Microsoft Office PowerPoint</Application>
  <PresentationFormat>Широкоэкранный</PresentationFormat>
  <Paragraphs>13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   Трудные вопросы политики и права в ЕГЭ по обществознанию. Общая характеристика заданий</vt:lpstr>
      <vt:lpstr>Документы, определяющие структуру и содержание контрольных измерительных материалов единого государственного экзамена 2023 года:</vt:lpstr>
      <vt:lpstr>Кодификатор- изменений нет!!!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ЕГЭ по обществознанию 2023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Computer</dc:creator>
  <cp:lastModifiedBy>Усния</cp:lastModifiedBy>
  <cp:revision>6</cp:revision>
  <dcterms:created xsi:type="dcterms:W3CDTF">2022-10-14T05:44:46Z</dcterms:created>
  <dcterms:modified xsi:type="dcterms:W3CDTF">2022-10-14T09:02:18Z</dcterms:modified>
</cp:coreProperties>
</file>