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4" r:id="rId2"/>
    <p:sldId id="290" r:id="rId3"/>
    <p:sldId id="275" r:id="rId4"/>
    <p:sldId id="281" r:id="rId5"/>
    <p:sldId id="280" r:id="rId6"/>
    <p:sldId id="274" r:id="rId7"/>
    <p:sldId id="272" r:id="rId8"/>
    <p:sldId id="276" r:id="rId9"/>
    <p:sldId id="273" r:id="rId10"/>
    <p:sldId id="283" r:id="rId11"/>
    <p:sldId id="289" r:id="rId12"/>
    <p:sldId id="278" r:id="rId13"/>
    <p:sldId id="285" r:id="rId14"/>
    <p:sldId id="286" r:id="rId15"/>
    <p:sldId id="287" r:id="rId16"/>
    <p:sldId id="28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A7B12-1F20-4CB3-8832-D6EC5E887856}" type="doc">
      <dgm:prSet loTypeId="urn:microsoft.com/office/officeart/2008/layout/PictureStrips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DC5ACBE-DC5B-4A32-A60C-E653A4693BF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Развитие образного мышления учеников </a:t>
          </a:r>
          <a:endParaRPr lang="ru-RU" sz="2400" dirty="0">
            <a:solidFill>
              <a:schemeClr val="accent2">
                <a:lumMod val="75000"/>
              </a:schemeClr>
            </a:solidFill>
            <a:latin typeface="+mn-lt"/>
          </a:endParaRPr>
        </a:p>
      </dgm:t>
    </dgm:pt>
    <dgm:pt modelId="{4D8CCF78-9DD8-446D-9D3E-6DEFE2492835}" type="parTrans" cxnId="{02774176-8FC2-416C-BC35-37DFEFB5C76F}">
      <dgm:prSet/>
      <dgm:spPr/>
      <dgm:t>
        <a:bodyPr/>
        <a:lstStyle/>
        <a:p>
          <a:endParaRPr lang="ru-RU"/>
        </a:p>
      </dgm:t>
    </dgm:pt>
    <dgm:pt modelId="{A0A4E7F4-8BC0-430B-A174-AAACD431D160}" type="sibTrans" cxnId="{02774176-8FC2-416C-BC35-37DFEFB5C76F}">
      <dgm:prSet/>
      <dgm:spPr/>
      <dgm:t>
        <a:bodyPr/>
        <a:lstStyle/>
        <a:p>
          <a:endParaRPr lang="ru-RU"/>
        </a:p>
      </dgm:t>
    </dgm:pt>
    <dgm:pt modelId="{B3220651-752B-4C1E-9187-0AA5F756C1A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Развитие творческой активности </a:t>
          </a:r>
          <a:endParaRPr lang="ru-RU" sz="2400" dirty="0">
            <a:solidFill>
              <a:schemeClr val="accent2">
                <a:lumMod val="75000"/>
              </a:schemeClr>
            </a:solidFill>
          </a:endParaRPr>
        </a:p>
      </dgm:t>
    </dgm:pt>
    <dgm:pt modelId="{BBED9DDB-FC75-4C65-9523-BD4E69CD71D1}" type="parTrans" cxnId="{A5A957AD-BE15-4B6F-BA39-13B3A6BFA904}">
      <dgm:prSet/>
      <dgm:spPr/>
      <dgm:t>
        <a:bodyPr/>
        <a:lstStyle/>
        <a:p>
          <a:endParaRPr lang="ru-RU"/>
        </a:p>
      </dgm:t>
    </dgm:pt>
    <dgm:pt modelId="{EA2F91D9-502F-49E8-A5A7-258A8F7375E3}" type="sibTrans" cxnId="{A5A957AD-BE15-4B6F-BA39-13B3A6BFA904}">
      <dgm:prSet/>
      <dgm:spPr/>
      <dgm:t>
        <a:bodyPr/>
        <a:lstStyle/>
        <a:p>
          <a:endParaRPr lang="ru-RU"/>
        </a:p>
      </dgm:t>
    </dgm:pt>
    <dgm:pt modelId="{3DF4BF56-6390-43EB-89C4-CEC84303AD9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Привлечение знаний из нескольких учебных  предметов</a:t>
          </a:r>
          <a:endParaRPr lang="ru-RU" sz="2400" dirty="0">
            <a:solidFill>
              <a:schemeClr val="accent2">
                <a:lumMod val="75000"/>
              </a:schemeClr>
            </a:solidFill>
          </a:endParaRPr>
        </a:p>
      </dgm:t>
    </dgm:pt>
    <dgm:pt modelId="{9F7F915F-4D2B-496D-A64C-70E5E68D717B}" type="parTrans" cxnId="{95C7007C-FE23-4235-B059-74F4867EBE87}">
      <dgm:prSet/>
      <dgm:spPr/>
      <dgm:t>
        <a:bodyPr/>
        <a:lstStyle/>
        <a:p>
          <a:endParaRPr lang="ru-RU"/>
        </a:p>
      </dgm:t>
    </dgm:pt>
    <dgm:pt modelId="{D32F7F10-BD00-427B-90E4-2181301E3930}" type="sibTrans" cxnId="{95C7007C-FE23-4235-B059-74F4867EBE87}">
      <dgm:prSet/>
      <dgm:spPr/>
      <dgm:t>
        <a:bodyPr/>
        <a:lstStyle/>
        <a:p>
          <a:endParaRPr lang="ru-RU"/>
        </a:p>
      </dgm:t>
    </dgm:pt>
    <dgm:pt modelId="{4A637AF4-7111-46BF-B498-4A823175174E}" type="pres">
      <dgm:prSet presAssocID="{2E1A7B12-1F20-4CB3-8832-D6EC5E8878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A190C8-6DED-466B-B719-A4FA564A6E05}" type="pres">
      <dgm:prSet presAssocID="{7DC5ACBE-DC5B-4A32-A60C-E653A4693BFB}" presName="composite" presStyleCnt="0"/>
      <dgm:spPr/>
    </dgm:pt>
    <dgm:pt modelId="{FAF9642E-6853-4449-8CEB-2946F28DFC65}" type="pres">
      <dgm:prSet presAssocID="{7DC5ACBE-DC5B-4A32-A60C-E653A4693BFB}" presName="rect1" presStyleLbl="trAlignAcc1" presStyleIdx="0" presStyleCnt="3" custLinFactY="59400" custLinFactNeighborX="627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ECFAE-9BC1-4655-9385-48703AC44012}" type="pres">
      <dgm:prSet presAssocID="{7DC5ACBE-DC5B-4A32-A60C-E653A4693BFB}" presName="rect2" presStyleLbl="fgImgPlace1" presStyleIdx="0" presStyleCnt="3" custScaleX="117017" custLinFactX="100000" custLinFactY="26949" custLinFactNeighborX="139758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38FAC13-578D-4F01-BE6F-1355B1535B12}" type="pres">
      <dgm:prSet presAssocID="{A0A4E7F4-8BC0-430B-A174-AAACD431D160}" presName="sibTrans" presStyleCnt="0"/>
      <dgm:spPr/>
    </dgm:pt>
    <dgm:pt modelId="{FD880605-8160-4FEA-810D-9E941428EF36}" type="pres">
      <dgm:prSet presAssocID="{B3220651-752B-4C1E-9187-0AA5F756C1A5}" presName="composite" presStyleCnt="0"/>
      <dgm:spPr/>
    </dgm:pt>
    <dgm:pt modelId="{B798E581-2F7E-4BE0-A4B0-1B561D329C0E}" type="pres">
      <dgm:prSet presAssocID="{B3220651-752B-4C1E-9187-0AA5F756C1A5}" presName="rect1" presStyleLbl="trAlignAcc1" presStyleIdx="1" presStyleCnt="3" custLinFactNeighborX="43" custLinFactNeighborY="23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37113-58DC-4904-ACF4-06040CDDDA7D}" type="pres">
      <dgm:prSet presAssocID="{B3220651-752B-4C1E-9187-0AA5F756C1A5}" presName="rect2" presStyleLbl="fgImgPlace1" presStyleIdx="1" presStyleCnt="3" custScaleX="148881" custLinFactNeighborX="-7805" custLinFactNeighborY="132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2886D9A-576C-4D5D-BA60-DBB1D06E55BB}" type="pres">
      <dgm:prSet presAssocID="{EA2F91D9-502F-49E8-A5A7-258A8F7375E3}" presName="sibTrans" presStyleCnt="0"/>
      <dgm:spPr/>
    </dgm:pt>
    <dgm:pt modelId="{707711E4-58A0-43CA-82B5-DB11115D6345}" type="pres">
      <dgm:prSet presAssocID="{3DF4BF56-6390-43EB-89C4-CEC84303AD99}" presName="composite" presStyleCnt="0"/>
      <dgm:spPr/>
    </dgm:pt>
    <dgm:pt modelId="{0CDC646F-1063-46A8-AEE7-63F77AB40228}" type="pres">
      <dgm:prSet presAssocID="{3DF4BF56-6390-43EB-89C4-CEC84303AD99}" presName="rect1" presStyleLbl="trAlignAcc1" presStyleIdx="2" presStyleCnt="3" custLinFactY="-57644" custLinFactNeighborX="-5149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F4D00-FEED-4555-9D61-822AEB4F9005}" type="pres">
      <dgm:prSet presAssocID="{3DF4BF56-6390-43EB-89C4-CEC84303AD99}" presName="rect2" presStyleLbl="fgImgPlace1" presStyleIdx="2" presStyleCnt="3" custScaleX="154915" custLinFactX="-100000" custLinFactY="-74998" custLinFactNeighborX="-136407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5A957AD-BE15-4B6F-BA39-13B3A6BFA904}" srcId="{2E1A7B12-1F20-4CB3-8832-D6EC5E887856}" destId="{B3220651-752B-4C1E-9187-0AA5F756C1A5}" srcOrd="1" destOrd="0" parTransId="{BBED9DDB-FC75-4C65-9523-BD4E69CD71D1}" sibTransId="{EA2F91D9-502F-49E8-A5A7-258A8F7375E3}"/>
    <dgm:cxn modelId="{02774176-8FC2-416C-BC35-37DFEFB5C76F}" srcId="{2E1A7B12-1F20-4CB3-8832-D6EC5E887856}" destId="{7DC5ACBE-DC5B-4A32-A60C-E653A4693BFB}" srcOrd="0" destOrd="0" parTransId="{4D8CCF78-9DD8-446D-9D3E-6DEFE2492835}" sibTransId="{A0A4E7F4-8BC0-430B-A174-AAACD431D160}"/>
    <dgm:cxn modelId="{405C141F-1B12-4BB9-B99A-E233E44DAE3F}" type="presOf" srcId="{3DF4BF56-6390-43EB-89C4-CEC84303AD99}" destId="{0CDC646F-1063-46A8-AEE7-63F77AB40228}" srcOrd="0" destOrd="0" presId="urn:microsoft.com/office/officeart/2008/layout/PictureStrips"/>
    <dgm:cxn modelId="{8F164BF3-6D23-46A1-BB87-6294A9670F96}" type="presOf" srcId="{B3220651-752B-4C1E-9187-0AA5F756C1A5}" destId="{B798E581-2F7E-4BE0-A4B0-1B561D329C0E}" srcOrd="0" destOrd="0" presId="urn:microsoft.com/office/officeart/2008/layout/PictureStrips"/>
    <dgm:cxn modelId="{ACD0B87C-FC60-4A38-B2C7-5930E683D359}" type="presOf" srcId="{2E1A7B12-1F20-4CB3-8832-D6EC5E887856}" destId="{4A637AF4-7111-46BF-B498-4A823175174E}" srcOrd="0" destOrd="0" presId="urn:microsoft.com/office/officeart/2008/layout/PictureStrips"/>
    <dgm:cxn modelId="{95C7007C-FE23-4235-B059-74F4867EBE87}" srcId="{2E1A7B12-1F20-4CB3-8832-D6EC5E887856}" destId="{3DF4BF56-6390-43EB-89C4-CEC84303AD99}" srcOrd="2" destOrd="0" parTransId="{9F7F915F-4D2B-496D-A64C-70E5E68D717B}" sibTransId="{D32F7F10-BD00-427B-90E4-2181301E3930}"/>
    <dgm:cxn modelId="{EFDFB221-8313-488D-A67A-1E87FB9838E0}" type="presOf" srcId="{7DC5ACBE-DC5B-4A32-A60C-E653A4693BFB}" destId="{FAF9642E-6853-4449-8CEB-2946F28DFC65}" srcOrd="0" destOrd="0" presId="urn:microsoft.com/office/officeart/2008/layout/PictureStrips"/>
    <dgm:cxn modelId="{ADFB1711-384C-464A-A2CB-B1FB67A301BA}" type="presParOf" srcId="{4A637AF4-7111-46BF-B498-4A823175174E}" destId="{DDA190C8-6DED-466B-B719-A4FA564A6E05}" srcOrd="0" destOrd="0" presId="urn:microsoft.com/office/officeart/2008/layout/PictureStrips"/>
    <dgm:cxn modelId="{EAD96C48-FCFE-459E-8183-0EA60E046EA6}" type="presParOf" srcId="{DDA190C8-6DED-466B-B719-A4FA564A6E05}" destId="{FAF9642E-6853-4449-8CEB-2946F28DFC65}" srcOrd="0" destOrd="0" presId="urn:microsoft.com/office/officeart/2008/layout/PictureStrips"/>
    <dgm:cxn modelId="{5C2CC65D-00BE-4A67-A4BF-BDB045BFCB8B}" type="presParOf" srcId="{DDA190C8-6DED-466B-B719-A4FA564A6E05}" destId="{174ECFAE-9BC1-4655-9385-48703AC44012}" srcOrd="1" destOrd="0" presId="urn:microsoft.com/office/officeart/2008/layout/PictureStrips"/>
    <dgm:cxn modelId="{27328578-75B4-4FE0-A461-5F7090E94221}" type="presParOf" srcId="{4A637AF4-7111-46BF-B498-4A823175174E}" destId="{238FAC13-578D-4F01-BE6F-1355B1535B12}" srcOrd="1" destOrd="0" presId="urn:microsoft.com/office/officeart/2008/layout/PictureStrips"/>
    <dgm:cxn modelId="{AE33476D-994E-4D99-BD5E-AD4EDFD96C59}" type="presParOf" srcId="{4A637AF4-7111-46BF-B498-4A823175174E}" destId="{FD880605-8160-4FEA-810D-9E941428EF36}" srcOrd="2" destOrd="0" presId="urn:microsoft.com/office/officeart/2008/layout/PictureStrips"/>
    <dgm:cxn modelId="{F5F83D07-9213-4CD2-8054-5ACB616AADB8}" type="presParOf" srcId="{FD880605-8160-4FEA-810D-9E941428EF36}" destId="{B798E581-2F7E-4BE0-A4B0-1B561D329C0E}" srcOrd="0" destOrd="0" presId="urn:microsoft.com/office/officeart/2008/layout/PictureStrips"/>
    <dgm:cxn modelId="{5A2B888D-BAD0-4B16-801E-328A4E4A3763}" type="presParOf" srcId="{FD880605-8160-4FEA-810D-9E941428EF36}" destId="{A7337113-58DC-4904-ACF4-06040CDDDA7D}" srcOrd="1" destOrd="0" presId="urn:microsoft.com/office/officeart/2008/layout/PictureStrips"/>
    <dgm:cxn modelId="{B3EFAB94-C3C9-455A-86C4-AC60859C48E8}" type="presParOf" srcId="{4A637AF4-7111-46BF-B498-4A823175174E}" destId="{72886D9A-576C-4D5D-BA60-DBB1D06E55BB}" srcOrd="3" destOrd="0" presId="urn:microsoft.com/office/officeart/2008/layout/PictureStrips"/>
    <dgm:cxn modelId="{3D9E45D7-5C32-44CB-8F26-B2404F26CB42}" type="presParOf" srcId="{4A637AF4-7111-46BF-B498-4A823175174E}" destId="{707711E4-58A0-43CA-82B5-DB11115D6345}" srcOrd="4" destOrd="0" presId="urn:microsoft.com/office/officeart/2008/layout/PictureStrips"/>
    <dgm:cxn modelId="{9233B829-9546-48A7-B694-24A34304AFE9}" type="presParOf" srcId="{707711E4-58A0-43CA-82B5-DB11115D6345}" destId="{0CDC646F-1063-46A8-AEE7-63F77AB40228}" srcOrd="0" destOrd="0" presId="urn:microsoft.com/office/officeart/2008/layout/PictureStrips"/>
    <dgm:cxn modelId="{AE97E012-DF2D-40E0-87E7-123702198A9A}" type="presParOf" srcId="{707711E4-58A0-43CA-82B5-DB11115D6345}" destId="{8BAF4D00-FEED-4555-9D61-822AEB4F900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D7F90-3754-4B56-93D8-74EF1923F69B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CF67941-C1D1-4262-ACCF-0BCCF8AF01F9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Окружающий мир познается учениками в многообразии и единстве</a:t>
          </a:r>
          <a:endParaRPr lang="ru-RU" sz="2400" dirty="0">
            <a:solidFill>
              <a:schemeClr val="accent2">
                <a:lumMod val="75000"/>
              </a:schemeClr>
            </a:solidFill>
          </a:endParaRPr>
        </a:p>
      </dgm:t>
    </dgm:pt>
    <dgm:pt modelId="{04BFFB1A-B4AD-4BD0-B143-5FDE593AB1B2}" type="parTrans" cxnId="{07577B54-A603-441A-A0D0-8CF76A50D8FA}">
      <dgm:prSet/>
      <dgm:spPr/>
      <dgm:t>
        <a:bodyPr/>
        <a:lstStyle/>
        <a:p>
          <a:endParaRPr lang="ru-RU"/>
        </a:p>
      </dgm:t>
    </dgm:pt>
    <dgm:pt modelId="{406A848D-F7DA-433A-A20C-AFC6650F7CCA}" type="sibTrans" cxnId="{07577B54-A603-441A-A0D0-8CF76A50D8FA}">
      <dgm:prSet/>
      <dgm:spPr/>
      <dgm:t>
        <a:bodyPr/>
        <a:lstStyle/>
        <a:p>
          <a:endParaRPr lang="ru-RU"/>
        </a:p>
      </dgm:t>
    </dgm:pt>
    <dgm:pt modelId="{367E8B79-2A54-428F-929D-DB12576EAB54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Мотивация учащихся к активной познавательной деятельности </a:t>
          </a:r>
          <a:endParaRPr lang="ru-RU" sz="2400" dirty="0">
            <a:solidFill>
              <a:schemeClr val="accent2">
                <a:lumMod val="75000"/>
              </a:schemeClr>
            </a:solidFill>
          </a:endParaRPr>
        </a:p>
      </dgm:t>
    </dgm:pt>
    <dgm:pt modelId="{033C7F8E-5CFB-4803-BE44-199DDE5C6DD6}" type="parTrans" cxnId="{EB320740-E2F3-4C88-BE35-EC6D796E35FD}">
      <dgm:prSet/>
      <dgm:spPr/>
      <dgm:t>
        <a:bodyPr/>
        <a:lstStyle/>
        <a:p>
          <a:endParaRPr lang="ru-RU"/>
        </a:p>
      </dgm:t>
    </dgm:pt>
    <dgm:pt modelId="{4F100EE7-1DAC-4B3C-98CA-D3AAB63E03FF}" type="sibTrans" cxnId="{EB320740-E2F3-4C88-BE35-EC6D796E35FD}">
      <dgm:prSet/>
      <dgm:spPr/>
      <dgm:t>
        <a:bodyPr/>
        <a:lstStyle/>
        <a:p>
          <a:endParaRPr lang="ru-RU"/>
        </a:p>
      </dgm:t>
    </dgm:pt>
    <dgm:pt modelId="{9238621A-563D-4ADF-B10A-A324F6A69633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Форма проведения нестандартна, увлекательна</a:t>
          </a:r>
          <a:endParaRPr lang="ru-RU" sz="2400" dirty="0">
            <a:solidFill>
              <a:schemeClr val="accent2">
                <a:lumMod val="75000"/>
              </a:schemeClr>
            </a:solidFill>
          </a:endParaRPr>
        </a:p>
      </dgm:t>
    </dgm:pt>
    <dgm:pt modelId="{A41D9E58-C8E2-4FB1-B8AA-C479D19CA000}" type="parTrans" cxnId="{2EF285F3-9141-4C38-816D-B6B218F15A9A}">
      <dgm:prSet/>
      <dgm:spPr/>
      <dgm:t>
        <a:bodyPr/>
        <a:lstStyle/>
        <a:p>
          <a:endParaRPr lang="ru-RU"/>
        </a:p>
      </dgm:t>
    </dgm:pt>
    <dgm:pt modelId="{0C0091AB-776A-4ABC-B9A3-7887DC35C905}" type="sibTrans" cxnId="{2EF285F3-9141-4C38-816D-B6B218F15A9A}">
      <dgm:prSet/>
      <dgm:spPr/>
      <dgm:t>
        <a:bodyPr/>
        <a:lstStyle/>
        <a:p>
          <a:endParaRPr lang="ru-RU"/>
        </a:p>
      </dgm:t>
    </dgm:pt>
    <dgm:pt modelId="{1E49FE01-21D8-40D4-A42C-5799F25BC66F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Возможность для самореализации, самовыражения  учителя, проявления его творческого потенциала</a:t>
          </a:r>
          <a:endParaRPr lang="ru-RU" sz="2400" dirty="0">
            <a:solidFill>
              <a:schemeClr val="accent2">
                <a:lumMod val="75000"/>
              </a:schemeClr>
            </a:solidFill>
          </a:endParaRPr>
        </a:p>
      </dgm:t>
    </dgm:pt>
    <dgm:pt modelId="{9640FDF6-1A99-4838-A977-A1EB85B13F5E}" type="parTrans" cxnId="{9AFCE02D-6DA5-41D5-BA55-D847A55B6548}">
      <dgm:prSet/>
      <dgm:spPr/>
      <dgm:t>
        <a:bodyPr/>
        <a:lstStyle/>
        <a:p>
          <a:endParaRPr lang="ru-RU"/>
        </a:p>
      </dgm:t>
    </dgm:pt>
    <dgm:pt modelId="{49D18154-B2D8-422B-AFCF-6C11F830E236}" type="sibTrans" cxnId="{9AFCE02D-6DA5-41D5-BA55-D847A55B6548}">
      <dgm:prSet/>
      <dgm:spPr/>
      <dgm:t>
        <a:bodyPr/>
        <a:lstStyle/>
        <a:p>
          <a:endParaRPr lang="ru-RU"/>
        </a:p>
      </dgm:t>
    </dgm:pt>
    <dgm:pt modelId="{3EDC55B0-B9A0-4792-9DB8-74608DE215EE}" type="pres">
      <dgm:prSet presAssocID="{FBFD7F90-3754-4B56-93D8-74EF1923F6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F10385-9B40-485D-A60C-8B677BF04C42}" type="pres">
      <dgm:prSet presAssocID="{2CF67941-C1D1-4262-ACCF-0BCCF8AF01F9}" presName="parentLin" presStyleCnt="0"/>
      <dgm:spPr/>
    </dgm:pt>
    <dgm:pt modelId="{B90535AF-3E26-4E33-939F-6ECEC3340AB6}" type="pres">
      <dgm:prSet presAssocID="{2CF67941-C1D1-4262-ACCF-0BCCF8AF01F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9EC94F4-AC01-493E-B933-E1889C501018}" type="pres">
      <dgm:prSet presAssocID="{2CF67941-C1D1-4262-ACCF-0BCCF8AF01F9}" presName="parentText" presStyleLbl="node1" presStyleIdx="0" presStyleCnt="4" custScaleX="129997" custScaleY="146947" custLinFactY="-73864" custLinFactNeighborX="75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23921-35E6-46B8-AB59-832A68AE10D2}" type="pres">
      <dgm:prSet presAssocID="{2CF67941-C1D1-4262-ACCF-0BCCF8AF01F9}" presName="negativeSpace" presStyleCnt="0"/>
      <dgm:spPr/>
    </dgm:pt>
    <dgm:pt modelId="{C6A7451F-A6C9-49BE-98E7-058690602B5E}" type="pres">
      <dgm:prSet presAssocID="{2CF67941-C1D1-4262-ACCF-0BCCF8AF01F9}" presName="childText" presStyleLbl="conFgAcc1" presStyleIdx="0" presStyleCnt="4" custScaleY="144926" custLinFactY="-252115" custLinFactNeighborX="-749" custLinFactNeighborY="-300000">
        <dgm:presLayoutVars>
          <dgm:bulletEnabled val="1"/>
        </dgm:presLayoutVars>
      </dgm:prSet>
      <dgm:spPr/>
    </dgm:pt>
    <dgm:pt modelId="{21F9951D-8EF7-4817-8FD6-FE67A731E8E1}" type="pres">
      <dgm:prSet presAssocID="{406A848D-F7DA-433A-A20C-AFC6650F7CCA}" presName="spaceBetweenRectangles" presStyleCnt="0"/>
      <dgm:spPr/>
    </dgm:pt>
    <dgm:pt modelId="{3DA42DEF-0567-4AD4-B022-A04B863AB183}" type="pres">
      <dgm:prSet presAssocID="{367E8B79-2A54-428F-929D-DB12576EAB54}" presName="parentLin" presStyleCnt="0"/>
      <dgm:spPr/>
    </dgm:pt>
    <dgm:pt modelId="{DA72EAA0-E6D9-45E2-81E0-625C997FCF17}" type="pres">
      <dgm:prSet presAssocID="{367E8B79-2A54-428F-929D-DB12576EAB5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20CC1F4-3A93-4050-90ED-7CADAEC9442C}" type="pres">
      <dgm:prSet presAssocID="{367E8B79-2A54-428F-929D-DB12576EAB54}" presName="parentText" presStyleLbl="node1" presStyleIdx="1" presStyleCnt="4" custScaleX="130000" custScaleY="137201" custLinFactNeighborX="7513" custLinFactNeighborY="-1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417C2-74B5-481B-83D0-7E999C096DC2}" type="pres">
      <dgm:prSet presAssocID="{367E8B79-2A54-428F-929D-DB12576EAB54}" presName="negativeSpace" presStyleCnt="0"/>
      <dgm:spPr/>
    </dgm:pt>
    <dgm:pt modelId="{7B2DF024-ECDC-479E-9862-81E441298A9B}" type="pres">
      <dgm:prSet presAssocID="{367E8B79-2A54-428F-929D-DB12576EAB54}" presName="childText" presStyleLbl="conFgAcc1" presStyleIdx="1" presStyleCnt="4" custScaleY="146658" custLinFactY="-117858" custLinFactNeighborY="-200000">
        <dgm:presLayoutVars>
          <dgm:bulletEnabled val="1"/>
        </dgm:presLayoutVars>
      </dgm:prSet>
      <dgm:spPr/>
    </dgm:pt>
    <dgm:pt modelId="{68D0C2A8-5C49-4A5B-8C0C-186F3B307130}" type="pres">
      <dgm:prSet presAssocID="{4F100EE7-1DAC-4B3C-98CA-D3AAB63E03FF}" presName="spaceBetweenRectangles" presStyleCnt="0"/>
      <dgm:spPr/>
    </dgm:pt>
    <dgm:pt modelId="{5825EDFB-8FA3-4C62-A169-21550F13EFA4}" type="pres">
      <dgm:prSet presAssocID="{9238621A-563D-4ADF-B10A-A324F6A69633}" presName="parentLin" presStyleCnt="0"/>
      <dgm:spPr/>
    </dgm:pt>
    <dgm:pt modelId="{5AC5C51B-87D3-4259-B034-EAFB9750EE3E}" type="pres">
      <dgm:prSet presAssocID="{9238621A-563D-4ADF-B10A-A324F6A6963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2F6FC23-2EA4-40C2-A15C-158A131DB000}" type="pres">
      <dgm:prSet presAssocID="{9238621A-563D-4ADF-B10A-A324F6A69633}" presName="parentText" presStyleLbl="node1" presStyleIdx="2" presStyleCnt="4" custScaleX="127501" custScaleY="125678" custLinFactNeighborX="25012" custLinFactNeighborY="28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F1D7D-BD43-47E4-8EB4-669BE566E2D9}" type="pres">
      <dgm:prSet presAssocID="{9238621A-563D-4ADF-B10A-A324F6A69633}" presName="negativeSpace" presStyleCnt="0"/>
      <dgm:spPr/>
    </dgm:pt>
    <dgm:pt modelId="{A4D81A6A-B40D-48EA-B98F-815FAAB807B8}" type="pres">
      <dgm:prSet presAssocID="{9238621A-563D-4ADF-B10A-A324F6A69633}" presName="childText" presStyleLbl="conFgAcc1" presStyleIdx="2" presStyleCnt="4" custScaleY="140627" custLinFactY="-91229" custLinFactNeighborY="-100000">
        <dgm:presLayoutVars>
          <dgm:bulletEnabled val="1"/>
        </dgm:presLayoutVars>
      </dgm:prSet>
      <dgm:spPr/>
    </dgm:pt>
    <dgm:pt modelId="{98FDC1F0-5E06-4446-A8BC-8150534BFCA4}" type="pres">
      <dgm:prSet presAssocID="{0C0091AB-776A-4ABC-B9A3-7887DC35C905}" presName="spaceBetweenRectangles" presStyleCnt="0"/>
      <dgm:spPr/>
    </dgm:pt>
    <dgm:pt modelId="{BDE8C99C-0ECC-4731-A86B-977014AA7F44}" type="pres">
      <dgm:prSet presAssocID="{1E49FE01-21D8-40D4-A42C-5799F25BC66F}" presName="parentLin" presStyleCnt="0"/>
      <dgm:spPr/>
    </dgm:pt>
    <dgm:pt modelId="{1F59CFFD-8301-4673-98DA-8AABFC0ED8FF}" type="pres">
      <dgm:prSet presAssocID="{1E49FE01-21D8-40D4-A42C-5799F25BC66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E101E98-9145-48A9-9C52-862F19745E7C}" type="pres">
      <dgm:prSet presAssocID="{1E49FE01-21D8-40D4-A42C-5799F25BC66F}" presName="parentText" presStyleLbl="node1" presStyleIdx="3" presStyleCnt="4" custScaleX="127751" custScaleY="235834" custLinFactNeighborX="25134" custLinFactNeighborY="419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E9663-5843-40E0-AEB2-71233A4F3529}" type="pres">
      <dgm:prSet presAssocID="{1E49FE01-21D8-40D4-A42C-5799F25BC66F}" presName="negativeSpace" presStyleCnt="0"/>
      <dgm:spPr/>
    </dgm:pt>
    <dgm:pt modelId="{62F25FB4-AC1F-46B1-915E-736C54FF30FA}" type="pres">
      <dgm:prSet presAssocID="{1E49FE01-21D8-40D4-A42C-5799F25BC66F}" presName="childText" presStyleLbl="conFgAcc1" presStyleIdx="3" presStyleCnt="4" custScaleY="152127" custLinFactY="-100000" custLinFactNeighborY="-165765">
        <dgm:presLayoutVars>
          <dgm:bulletEnabled val="1"/>
        </dgm:presLayoutVars>
      </dgm:prSet>
      <dgm:spPr/>
    </dgm:pt>
  </dgm:ptLst>
  <dgm:cxnLst>
    <dgm:cxn modelId="{07577B54-A603-441A-A0D0-8CF76A50D8FA}" srcId="{FBFD7F90-3754-4B56-93D8-74EF1923F69B}" destId="{2CF67941-C1D1-4262-ACCF-0BCCF8AF01F9}" srcOrd="0" destOrd="0" parTransId="{04BFFB1A-B4AD-4BD0-B143-5FDE593AB1B2}" sibTransId="{406A848D-F7DA-433A-A20C-AFC6650F7CCA}"/>
    <dgm:cxn modelId="{A249CD27-BD23-4AED-A269-BF43875EA497}" type="presOf" srcId="{9238621A-563D-4ADF-B10A-A324F6A69633}" destId="{5AC5C51B-87D3-4259-B034-EAFB9750EE3E}" srcOrd="0" destOrd="0" presId="urn:microsoft.com/office/officeart/2005/8/layout/list1"/>
    <dgm:cxn modelId="{A0B90728-D5AD-48B3-9034-2E93C800A5A9}" type="presOf" srcId="{2CF67941-C1D1-4262-ACCF-0BCCF8AF01F9}" destId="{B90535AF-3E26-4E33-939F-6ECEC3340AB6}" srcOrd="0" destOrd="0" presId="urn:microsoft.com/office/officeart/2005/8/layout/list1"/>
    <dgm:cxn modelId="{EB320740-E2F3-4C88-BE35-EC6D796E35FD}" srcId="{FBFD7F90-3754-4B56-93D8-74EF1923F69B}" destId="{367E8B79-2A54-428F-929D-DB12576EAB54}" srcOrd="1" destOrd="0" parTransId="{033C7F8E-5CFB-4803-BE44-199DDE5C6DD6}" sibTransId="{4F100EE7-1DAC-4B3C-98CA-D3AAB63E03FF}"/>
    <dgm:cxn modelId="{CA8FF8E0-0552-4CF1-A676-5C28A609E09A}" type="presOf" srcId="{367E8B79-2A54-428F-929D-DB12576EAB54}" destId="{DA72EAA0-E6D9-45E2-81E0-625C997FCF17}" srcOrd="0" destOrd="0" presId="urn:microsoft.com/office/officeart/2005/8/layout/list1"/>
    <dgm:cxn modelId="{9AFCE02D-6DA5-41D5-BA55-D847A55B6548}" srcId="{FBFD7F90-3754-4B56-93D8-74EF1923F69B}" destId="{1E49FE01-21D8-40D4-A42C-5799F25BC66F}" srcOrd="3" destOrd="0" parTransId="{9640FDF6-1A99-4838-A977-A1EB85B13F5E}" sibTransId="{49D18154-B2D8-422B-AFCF-6C11F830E236}"/>
    <dgm:cxn modelId="{2EF285F3-9141-4C38-816D-B6B218F15A9A}" srcId="{FBFD7F90-3754-4B56-93D8-74EF1923F69B}" destId="{9238621A-563D-4ADF-B10A-A324F6A69633}" srcOrd="2" destOrd="0" parTransId="{A41D9E58-C8E2-4FB1-B8AA-C479D19CA000}" sibTransId="{0C0091AB-776A-4ABC-B9A3-7887DC35C905}"/>
    <dgm:cxn modelId="{C85E3037-B94F-4240-98B0-8E3441D8BB0C}" type="presOf" srcId="{1E49FE01-21D8-40D4-A42C-5799F25BC66F}" destId="{1F59CFFD-8301-4673-98DA-8AABFC0ED8FF}" srcOrd="0" destOrd="0" presId="urn:microsoft.com/office/officeart/2005/8/layout/list1"/>
    <dgm:cxn modelId="{5D5EAF8D-2714-4982-902C-3D244A2CE36F}" type="presOf" srcId="{2CF67941-C1D1-4262-ACCF-0BCCF8AF01F9}" destId="{99EC94F4-AC01-493E-B933-E1889C501018}" srcOrd="1" destOrd="0" presId="urn:microsoft.com/office/officeart/2005/8/layout/list1"/>
    <dgm:cxn modelId="{6CA194C6-0A33-429F-B872-F1C2EAA2850F}" type="presOf" srcId="{367E8B79-2A54-428F-929D-DB12576EAB54}" destId="{A20CC1F4-3A93-4050-90ED-7CADAEC9442C}" srcOrd="1" destOrd="0" presId="urn:microsoft.com/office/officeart/2005/8/layout/list1"/>
    <dgm:cxn modelId="{9EE7F833-46A3-4FF2-8C40-E3C4479C45B7}" type="presOf" srcId="{1E49FE01-21D8-40D4-A42C-5799F25BC66F}" destId="{2E101E98-9145-48A9-9C52-862F19745E7C}" srcOrd="1" destOrd="0" presId="urn:microsoft.com/office/officeart/2005/8/layout/list1"/>
    <dgm:cxn modelId="{F845EA65-CDA9-4423-8C56-6B7700D018C1}" type="presOf" srcId="{9238621A-563D-4ADF-B10A-A324F6A69633}" destId="{02F6FC23-2EA4-40C2-A15C-158A131DB000}" srcOrd="1" destOrd="0" presId="urn:microsoft.com/office/officeart/2005/8/layout/list1"/>
    <dgm:cxn modelId="{950BF2FE-0454-43DD-A919-0B361565D9C8}" type="presOf" srcId="{FBFD7F90-3754-4B56-93D8-74EF1923F69B}" destId="{3EDC55B0-B9A0-4792-9DB8-74608DE215EE}" srcOrd="0" destOrd="0" presId="urn:microsoft.com/office/officeart/2005/8/layout/list1"/>
    <dgm:cxn modelId="{DBEF1F47-A4A2-4B51-BA71-5030DAB8689C}" type="presParOf" srcId="{3EDC55B0-B9A0-4792-9DB8-74608DE215EE}" destId="{21F10385-9B40-485D-A60C-8B677BF04C42}" srcOrd="0" destOrd="0" presId="urn:microsoft.com/office/officeart/2005/8/layout/list1"/>
    <dgm:cxn modelId="{94A36E7A-8CB8-47CB-93D1-F4DFCC16C968}" type="presParOf" srcId="{21F10385-9B40-485D-A60C-8B677BF04C42}" destId="{B90535AF-3E26-4E33-939F-6ECEC3340AB6}" srcOrd="0" destOrd="0" presId="urn:microsoft.com/office/officeart/2005/8/layout/list1"/>
    <dgm:cxn modelId="{C63430DE-84AD-41AF-A3B8-4A055C4FC4BA}" type="presParOf" srcId="{21F10385-9B40-485D-A60C-8B677BF04C42}" destId="{99EC94F4-AC01-493E-B933-E1889C501018}" srcOrd="1" destOrd="0" presId="urn:microsoft.com/office/officeart/2005/8/layout/list1"/>
    <dgm:cxn modelId="{6BFB5530-4D30-44AF-A0FC-6EDC9F11EB63}" type="presParOf" srcId="{3EDC55B0-B9A0-4792-9DB8-74608DE215EE}" destId="{B2523921-35E6-46B8-AB59-832A68AE10D2}" srcOrd="1" destOrd="0" presId="urn:microsoft.com/office/officeart/2005/8/layout/list1"/>
    <dgm:cxn modelId="{97A459F1-EA48-4E9F-A8A3-4FF90090BD1D}" type="presParOf" srcId="{3EDC55B0-B9A0-4792-9DB8-74608DE215EE}" destId="{C6A7451F-A6C9-49BE-98E7-058690602B5E}" srcOrd="2" destOrd="0" presId="urn:microsoft.com/office/officeart/2005/8/layout/list1"/>
    <dgm:cxn modelId="{A2581EC2-779F-4F0C-BF9F-0BCAA34F7F9A}" type="presParOf" srcId="{3EDC55B0-B9A0-4792-9DB8-74608DE215EE}" destId="{21F9951D-8EF7-4817-8FD6-FE67A731E8E1}" srcOrd="3" destOrd="0" presId="urn:microsoft.com/office/officeart/2005/8/layout/list1"/>
    <dgm:cxn modelId="{1E3DE45D-D1E2-4F08-9DB0-DF80AFF246F5}" type="presParOf" srcId="{3EDC55B0-B9A0-4792-9DB8-74608DE215EE}" destId="{3DA42DEF-0567-4AD4-B022-A04B863AB183}" srcOrd="4" destOrd="0" presId="urn:microsoft.com/office/officeart/2005/8/layout/list1"/>
    <dgm:cxn modelId="{476C4441-AEDB-4A2A-8CBF-4C5ECD6C3ACE}" type="presParOf" srcId="{3DA42DEF-0567-4AD4-B022-A04B863AB183}" destId="{DA72EAA0-E6D9-45E2-81E0-625C997FCF17}" srcOrd="0" destOrd="0" presId="urn:microsoft.com/office/officeart/2005/8/layout/list1"/>
    <dgm:cxn modelId="{0E20CEC2-71D9-4A5B-9188-EDB84C0F53F6}" type="presParOf" srcId="{3DA42DEF-0567-4AD4-B022-A04B863AB183}" destId="{A20CC1F4-3A93-4050-90ED-7CADAEC9442C}" srcOrd="1" destOrd="0" presId="urn:microsoft.com/office/officeart/2005/8/layout/list1"/>
    <dgm:cxn modelId="{DE6AD410-41E1-4F81-845B-A08A76294C87}" type="presParOf" srcId="{3EDC55B0-B9A0-4792-9DB8-74608DE215EE}" destId="{66D417C2-74B5-481B-83D0-7E999C096DC2}" srcOrd="5" destOrd="0" presId="urn:microsoft.com/office/officeart/2005/8/layout/list1"/>
    <dgm:cxn modelId="{AF5817E6-93D5-45E2-AE44-5CA8DB0C1C3F}" type="presParOf" srcId="{3EDC55B0-B9A0-4792-9DB8-74608DE215EE}" destId="{7B2DF024-ECDC-479E-9862-81E441298A9B}" srcOrd="6" destOrd="0" presId="urn:microsoft.com/office/officeart/2005/8/layout/list1"/>
    <dgm:cxn modelId="{00249918-AA21-4B3E-A4D4-30713FC5655F}" type="presParOf" srcId="{3EDC55B0-B9A0-4792-9DB8-74608DE215EE}" destId="{68D0C2A8-5C49-4A5B-8C0C-186F3B307130}" srcOrd="7" destOrd="0" presId="urn:microsoft.com/office/officeart/2005/8/layout/list1"/>
    <dgm:cxn modelId="{1002C043-24D7-479B-8F14-4D12B8F35677}" type="presParOf" srcId="{3EDC55B0-B9A0-4792-9DB8-74608DE215EE}" destId="{5825EDFB-8FA3-4C62-A169-21550F13EFA4}" srcOrd="8" destOrd="0" presId="urn:microsoft.com/office/officeart/2005/8/layout/list1"/>
    <dgm:cxn modelId="{209E7392-C246-4257-B6B7-97E6A185DF3C}" type="presParOf" srcId="{5825EDFB-8FA3-4C62-A169-21550F13EFA4}" destId="{5AC5C51B-87D3-4259-B034-EAFB9750EE3E}" srcOrd="0" destOrd="0" presId="urn:microsoft.com/office/officeart/2005/8/layout/list1"/>
    <dgm:cxn modelId="{4979785C-380A-4976-99A2-30A42BAE1D26}" type="presParOf" srcId="{5825EDFB-8FA3-4C62-A169-21550F13EFA4}" destId="{02F6FC23-2EA4-40C2-A15C-158A131DB000}" srcOrd="1" destOrd="0" presId="urn:microsoft.com/office/officeart/2005/8/layout/list1"/>
    <dgm:cxn modelId="{8215851E-DEEC-461A-B3C7-BA9FCD395BD6}" type="presParOf" srcId="{3EDC55B0-B9A0-4792-9DB8-74608DE215EE}" destId="{66FF1D7D-BD43-47E4-8EB4-669BE566E2D9}" srcOrd="9" destOrd="0" presId="urn:microsoft.com/office/officeart/2005/8/layout/list1"/>
    <dgm:cxn modelId="{12541D91-6CAB-4C4B-B96A-FA5BE1F74AEE}" type="presParOf" srcId="{3EDC55B0-B9A0-4792-9DB8-74608DE215EE}" destId="{A4D81A6A-B40D-48EA-B98F-815FAAB807B8}" srcOrd="10" destOrd="0" presId="urn:microsoft.com/office/officeart/2005/8/layout/list1"/>
    <dgm:cxn modelId="{6C5D0455-6233-440B-8426-E5BDEC3D448E}" type="presParOf" srcId="{3EDC55B0-B9A0-4792-9DB8-74608DE215EE}" destId="{98FDC1F0-5E06-4446-A8BC-8150534BFCA4}" srcOrd="11" destOrd="0" presId="urn:microsoft.com/office/officeart/2005/8/layout/list1"/>
    <dgm:cxn modelId="{B5E52E48-8E48-4F43-8FA6-9D992F122812}" type="presParOf" srcId="{3EDC55B0-B9A0-4792-9DB8-74608DE215EE}" destId="{BDE8C99C-0ECC-4731-A86B-977014AA7F44}" srcOrd="12" destOrd="0" presId="urn:microsoft.com/office/officeart/2005/8/layout/list1"/>
    <dgm:cxn modelId="{712A38EB-1559-44C8-A7E1-85EEA4181A34}" type="presParOf" srcId="{BDE8C99C-0ECC-4731-A86B-977014AA7F44}" destId="{1F59CFFD-8301-4673-98DA-8AABFC0ED8FF}" srcOrd="0" destOrd="0" presId="urn:microsoft.com/office/officeart/2005/8/layout/list1"/>
    <dgm:cxn modelId="{4C6EE739-C98A-4246-A128-77A4B75CC720}" type="presParOf" srcId="{BDE8C99C-0ECC-4731-A86B-977014AA7F44}" destId="{2E101E98-9145-48A9-9C52-862F19745E7C}" srcOrd="1" destOrd="0" presId="urn:microsoft.com/office/officeart/2005/8/layout/list1"/>
    <dgm:cxn modelId="{7BE1FFEB-6816-4D60-90A7-FBF191BB72C2}" type="presParOf" srcId="{3EDC55B0-B9A0-4792-9DB8-74608DE215EE}" destId="{F39E9663-5843-40E0-AEB2-71233A4F3529}" srcOrd="13" destOrd="0" presId="urn:microsoft.com/office/officeart/2005/8/layout/list1"/>
    <dgm:cxn modelId="{32548468-C989-4009-87E4-DE2674B35461}" type="presParOf" srcId="{3EDC55B0-B9A0-4792-9DB8-74608DE215EE}" destId="{62F25FB4-AC1F-46B1-915E-736C54FF30F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FD7F90-3754-4B56-93D8-74EF1923F69B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CF67941-C1D1-4262-ACCF-0BCCF8AF01F9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Позволяют систематизировать знания</a:t>
          </a:r>
          <a:endParaRPr lang="ru-RU" sz="2400" dirty="0">
            <a:solidFill>
              <a:schemeClr val="accent2">
                <a:lumMod val="75000"/>
              </a:schemeClr>
            </a:solidFill>
          </a:endParaRPr>
        </a:p>
      </dgm:t>
    </dgm:pt>
    <dgm:pt modelId="{04BFFB1A-B4AD-4BD0-B143-5FDE593AB1B2}" type="parTrans" cxnId="{07577B54-A603-441A-A0D0-8CF76A50D8FA}">
      <dgm:prSet/>
      <dgm:spPr/>
      <dgm:t>
        <a:bodyPr/>
        <a:lstStyle/>
        <a:p>
          <a:endParaRPr lang="ru-RU"/>
        </a:p>
      </dgm:t>
    </dgm:pt>
    <dgm:pt modelId="{406A848D-F7DA-433A-A20C-AFC6650F7CCA}" type="sibTrans" cxnId="{07577B54-A603-441A-A0D0-8CF76A50D8FA}">
      <dgm:prSet/>
      <dgm:spPr/>
      <dgm:t>
        <a:bodyPr/>
        <a:lstStyle/>
        <a:p>
          <a:endParaRPr lang="ru-RU"/>
        </a:p>
      </dgm:t>
    </dgm:pt>
    <dgm:pt modelId="{367E8B79-2A54-428F-929D-DB12576EAB54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Способствуют развитию эстетического восприятия учащихся, воображения, внимания, памяти и др.</a:t>
          </a:r>
          <a:endParaRPr lang="ru-RU" sz="2400" dirty="0">
            <a:solidFill>
              <a:schemeClr val="accent2">
                <a:lumMod val="75000"/>
              </a:schemeClr>
            </a:solidFill>
          </a:endParaRPr>
        </a:p>
      </dgm:t>
    </dgm:pt>
    <dgm:pt modelId="{033C7F8E-5CFB-4803-BE44-199DDE5C6DD6}" type="parTrans" cxnId="{EB320740-E2F3-4C88-BE35-EC6D796E35FD}">
      <dgm:prSet/>
      <dgm:spPr/>
      <dgm:t>
        <a:bodyPr/>
        <a:lstStyle/>
        <a:p>
          <a:endParaRPr lang="ru-RU"/>
        </a:p>
      </dgm:t>
    </dgm:pt>
    <dgm:pt modelId="{4F100EE7-1DAC-4B3C-98CA-D3AAB63E03FF}" type="sibTrans" cxnId="{EB320740-E2F3-4C88-BE35-EC6D796E35FD}">
      <dgm:prSet/>
      <dgm:spPr/>
      <dgm:t>
        <a:bodyPr/>
        <a:lstStyle/>
        <a:p>
          <a:endParaRPr lang="ru-RU"/>
        </a:p>
      </dgm:t>
    </dgm:pt>
    <dgm:pt modelId="{9238621A-563D-4ADF-B10A-A324F6A69633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Способствуют развитию языковых и коммуникативных навыков</a:t>
          </a:r>
          <a:endParaRPr lang="ru-RU" sz="2400" dirty="0">
            <a:solidFill>
              <a:schemeClr val="accent2">
                <a:lumMod val="75000"/>
              </a:schemeClr>
            </a:solidFill>
          </a:endParaRPr>
        </a:p>
      </dgm:t>
    </dgm:pt>
    <dgm:pt modelId="{A41D9E58-C8E2-4FB1-B8AA-C479D19CA000}" type="parTrans" cxnId="{2EF285F3-9141-4C38-816D-B6B218F15A9A}">
      <dgm:prSet/>
      <dgm:spPr/>
      <dgm:t>
        <a:bodyPr/>
        <a:lstStyle/>
        <a:p>
          <a:endParaRPr lang="ru-RU"/>
        </a:p>
      </dgm:t>
    </dgm:pt>
    <dgm:pt modelId="{0C0091AB-776A-4ABC-B9A3-7887DC35C905}" type="sibTrans" cxnId="{2EF285F3-9141-4C38-816D-B6B218F15A9A}">
      <dgm:prSet/>
      <dgm:spPr/>
      <dgm:t>
        <a:bodyPr/>
        <a:lstStyle/>
        <a:p>
          <a:endParaRPr lang="ru-RU"/>
        </a:p>
      </dgm:t>
    </dgm:pt>
    <dgm:pt modelId="{1E49FE01-21D8-40D4-A42C-5799F25BC66F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Формируют </a:t>
          </a:r>
          <a:r>
            <a:rPr lang="ru-RU" sz="2400" dirty="0" err="1" smtClean="0">
              <a:solidFill>
                <a:schemeClr val="accent2">
                  <a:lumMod val="75000"/>
                </a:schemeClr>
              </a:solidFill>
            </a:rPr>
            <a:t>общеучебные</a:t>
          </a:r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 навыки и умения и рациональные навыки учебного труда</a:t>
          </a:r>
          <a:endParaRPr lang="ru-RU" sz="2400" dirty="0">
            <a:solidFill>
              <a:schemeClr val="accent2">
                <a:lumMod val="75000"/>
              </a:schemeClr>
            </a:solidFill>
          </a:endParaRPr>
        </a:p>
      </dgm:t>
    </dgm:pt>
    <dgm:pt modelId="{9640FDF6-1A99-4838-A977-A1EB85B13F5E}" type="parTrans" cxnId="{9AFCE02D-6DA5-41D5-BA55-D847A55B6548}">
      <dgm:prSet/>
      <dgm:spPr/>
      <dgm:t>
        <a:bodyPr/>
        <a:lstStyle/>
        <a:p>
          <a:endParaRPr lang="ru-RU"/>
        </a:p>
      </dgm:t>
    </dgm:pt>
    <dgm:pt modelId="{49D18154-B2D8-422B-AFCF-6C11F830E236}" type="sibTrans" cxnId="{9AFCE02D-6DA5-41D5-BA55-D847A55B6548}">
      <dgm:prSet/>
      <dgm:spPr/>
      <dgm:t>
        <a:bodyPr/>
        <a:lstStyle/>
        <a:p>
          <a:endParaRPr lang="ru-RU"/>
        </a:p>
      </dgm:t>
    </dgm:pt>
    <dgm:pt modelId="{3EDC55B0-B9A0-4792-9DB8-74608DE215EE}" type="pres">
      <dgm:prSet presAssocID="{FBFD7F90-3754-4B56-93D8-74EF1923F6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F10385-9B40-485D-A60C-8B677BF04C42}" type="pres">
      <dgm:prSet presAssocID="{2CF67941-C1D1-4262-ACCF-0BCCF8AF01F9}" presName="parentLin" presStyleCnt="0"/>
      <dgm:spPr/>
    </dgm:pt>
    <dgm:pt modelId="{B90535AF-3E26-4E33-939F-6ECEC3340AB6}" type="pres">
      <dgm:prSet presAssocID="{2CF67941-C1D1-4262-ACCF-0BCCF8AF01F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9EC94F4-AC01-493E-B933-E1889C501018}" type="pres">
      <dgm:prSet presAssocID="{2CF67941-C1D1-4262-ACCF-0BCCF8AF01F9}" presName="parentText" presStyleLbl="node1" presStyleIdx="0" presStyleCnt="4" custScaleX="129997" custScaleY="146947" custLinFactY="-73864" custLinFactNeighborX="75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23921-35E6-46B8-AB59-832A68AE10D2}" type="pres">
      <dgm:prSet presAssocID="{2CF67941-C1D1-4262-ACCF-0BCCF8AF01F9}" presName="negativeSpace" presStyleCnt="0"/>
      <dgm:spPr/>
    </dgm:pt>
    <dgm:pt modelId="{C6A7451F-A6C9-49BE-98E7-058690602B5E}" type="pres">
      <dgm:prSet presAssocID="{2CF67941-C1D1-4262-ACCF-0BCCF8AF01F9}" presName="childText" presStyleLbl="conFgAcc1" presStyleIdx="0" presStyleCnt="4" custScaleY="144926" custLinFactY="-252115" custLinFactNeighborX="-749" custLinFactNeighborY="-300000">
        <dgm:presLayoutVars>
          <dgm:bulletEnabled val="1"/>
        </dgm:presLayoutVars>
      </dgm:prSet>
      <dgm:spPr/>
    </dgm:pt>
    <dgm:pt modelId="{21F9951D-8EF7-4817-8FD6-FE67A731E8E1}" type="pres">
      <dgm:prSet presAssocID="{406A848D-F7DA-433A-A20C-AFC6650F7CCA}" presName="spaceBetweenRectangles" presStyleCnt="0"/>
      <dgm:spPr/>
    </dgm:pt>
    <dgm:pt modelId="{3DA42DEF-0567-4AD4-B022-A04B863AB183}" type="pres">
      <dgm:prSet presAssocID="{367E8B79-2A54-428F-929D-DB12576EAB54}" presName="parentLin" presStyleCnt="0"/>
      <dgm:spPr/>
    </dgm:pt>
    <dgm:pt modelId="{DA72EAA0-E6D9-45E2-81E0-625C997FCF17}" type="pres">
      <dgm:prSet presAssocID="{367E8B79-2A54-428F-929D-DB12576EAB5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20CC1F4-3A93-4050-90ED-7CADAEC9442C}" type="pres">
      <dgm:prSet presAssocID="{367E8B79-2A54-428F-929D-DB12576EAB54}" presName="parentText" presStyleLbl="node1" presStyleIdx="1" presStyleCnt="4" custScaleX="130000" custScaleY="227075" custLinFactNeighborX="7" custLinFactNeighborY="263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417C2-74B5-481B-83D0-7E999C096DC2}" type="pres">
      <dgm:prSet presAssocID="{367E8B79-2A54-428F-929D-DB12576EAB54}" presName="negativeSpace" presStyleCnt="0"/>
      <dgm:spPr/>
    </dgm:pt>
    <dgm:pt modelId="{7B2DF024-ECDC-479E-9862-81E441298A9B}" type="pres">
      <dgm:prSet presAssocID="{367E8B79-2A54-428F-929D-DB12576EAB54}" presName="childText" presStyleLbl="conFgAcc1" presStyleIdx="1" presStyleCnt="4" custScaleY="146658" custLinFactY="-180181" custLinFactNeighborY="-200000">
        <dgm:presLayoutVars>
          <dgm:bulletEnabled val="1"/>
        </dgm:presLayoutVars>
      </dgm:prSet>
      <dgm:spPr/>
    </dgm:pt>
    <dgm:pt modelId="{68D0C2A8-5C49-4A5B-8C0C-186F3B307130}" type="pres">
      <dgm:prSet presAssocID="{4F100EE7-1DAC-4B3C-98CA-D3AAB63E03FF}" presName="spaceBetweenRectangles" presStyleCnt="0"/>
      <dgm:spPr/>
    </dgm:pt>
    <dgm:pt modelId="{5825EDFB-8FA3-4C62-A169-21550F13EFA4}" type="pres">
      <dgm:prSet presAssocID="{9238621A-563D-4ADF-B10A-A324F6A69633}" presName="parentLin" presStyleCnt="0"/>
      <dgm:spPr/>
    </dgm:pt>
    <dgm:pt modelId="{5AC5C51B-87D3-4259-B034-EAFB9750EE3E}" type="pres">
      <dgm:prSet presAssocID="{9238621A-563D-4ADF-B10A-A324F6A6963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2F6FC23-2EA4-40C2-A15C-158A131DB000}" type="pres">
      <dgm:prSet presAssocID="{9238621A-563D-4ADF-B10A-A324F6A69633}" presName="parentText" presStyleLbl="node1" presStyleIdx="2" presStyleCnt="4" custScaleX="127501" custScaleY="200737" custLinFactNeighborX="17500" custLinFactNeighborY="65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F1D7D-BD43-47E4-8EB4-669BE566E2D9}" type="pres">
      <dgm:prSet presAssocID="{9238621A-563D-4ADF-B10A-A324F6A69633}" presName="negativeSpace" presStyleCnt="0"/>
      <dgm:spPr/>
    </dgm:pt>
    <dgm:pt modelId="{A4D81A6A-B40D-48EA-B98F-815FAAB807B8}" type="pres">
      <dgm:prSet presAssocID="{9238621A-563D-4ADF-B10A-A324F6A69633}" presName="childText" presStyleLbl="conFgAcc1" presStyleIdx="2" presStyleCnt="4" custScaleY="192743" custLinFactY="-104968" custLinFactNeighborX="-307" custLinFactNeighborY="-200000">
        <dgm:presLayoutVars>
          <dgm:bulletEnabled val="1"/>
        </dgm:presLayoutVars>
      </dgm:prSet>
      <dgm:spPr/>
    </dgm:pt>
    <dgm:pt modelId="{98FDC1F0-5E06-4446-A8BC-8150534BFCA4}" type="pres">
      <dgm:prSet presAssocID="{0C0091AB-776A-4ABC-B9A3-7887DC35C905}" presName="spaceBetweenRectangles" presStyleCnt="0"/>
      <dgm:spPr/>
    </dgm:pt>
    <dgm:pt modelId="{BDE8C99C-0ECC-4731-A86B-977014AA7F44}" type="pres">
      <dgm:prSet presAssocID="{1E49FE01-21D8-40D4-A42C-5799F25BC66F}" presName="parentLin" presStyleCnt="0"/>
      <dgm:spPr/>
    </dgm:pt>
    <dgm:pt modelId="{1F59CFFD-8301-4673-98DA-8AABFC0ED8FF}" type="pres">
      <dgm:prSet presAssocID="{1E49FE01-21D8-40D4-A42C-5799F25BC66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E101E98-9145-48A9-9C52-862F19745E7C}" type="pres">
      <dgm:prSet presAssocID="{1E49FE01-21D8-40D4-A42C-5799F25BC66F}" presName="parentText" presStyleLbl="node1" presStyleIdx="3" presStyleCnt="4" custScaleX="127751" custScaleY="235834" custLinFactNeighborX="25134" custLinFactNeighborY="419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E9663-5843-40E0-AEB2-71233A4F3529}" type="pres">
      <dgm:prSet presAssocID="{1E49FE01-21D8-40D4-A42C-5799F25BC66F}" presName="negativeSpace" presStyleCnt="0"/>
      <dgm:spPr/>
    </dgm:pt>
    <dgm:pt modelId="{62F25FB4-AC1F-46B1-915E-736C54FF30FA}" type="pres">
      <dgm:prSet presAssocID="{1E49FE01-21D8-40D4-A42C-5799F25BC66F}" presName="childText" presStyleLbl="conFgAcc1" presStyleIdx="3" presStyleCnt="4" custScaleY="152127" custLinFactY="-100000" custLinFactNeighborY="-165765">
        <dgm:presLayoutVars>
          <dgm:bulletEnabled val="1"/>
        </dgm:presLayoutVars>
      </dgm:prSet>
      <dgm:spPr/>
    </dgm:pt>
  </dgm:ptLst>
  <dgm:cxnLst>
    <dgm:cxn modelId="{07577B54-A603-441A-A0D0-8CF76A50D8FA}" srcId="{FBFD7F90-3754-4B56-93D8-74EF1923F69B}" destId="{2CF67941-C1D1-4262-ACCF-0BCCF8AF01F9}" srcOrd="0" destOrd="0" parTransId="{04BFFB1A-B4AD-4BD0-B143-5FDE593AB1B2}" sibTransId="{406A848D-F7DA-433A-A20C-AFC6650F7CCA}"/>
    <dgm:cxn modelId="{A249CD27-BD23-4AED-A269-BF43875EA497}" type="presOf" srcId="{9238621A-563D-4ADF-B10A-A324F6A69633}" destId="{5AC5C51B-87D3-4259-B034-EAFB9750EE3E}" srcOrd="0" destOrd="0" presId="urn:microsoft.com/office/officeart/2005/8/layout/list1"/>
    <dgm:cxn modelId="{A0B90728-D5AD-48B3-9034-2E93C800A5A9}" type="presOf" srcId="{2CF67941-C1D1-4262-ACCF-0BCCF8AF01F9}" destId="{B90535AF-3E26-4E33-939F-6ECEC3340AB6}" srcOrd="0" destOrd="0" presId="urn:microsoft.com/office/officeart/2005/8/layout/list1"/>
    <dgm:cxn modelId="{EB320740-E2F3-4C88-BE35-EC6D796E35FD}" srcId="{FBFD7F90-3754-4B56-93D8-74EF1923F69B}" destId="{367E8B79-2A54-428F-929D-DB12576EAB54}" srcOrd="1" destOrd="0" parTransId="{033C7F8E-5CFB-4803-BE44-199DDE5C6DD6}" sibTransId="{4F100EE7-1DAC-4B3C-98CA-D3AAB63E03FF}"/>
    <dgm:cxn modelId="{CA8FF8E0-0552-4CF1-A676-5C28A609E09A}" type="presOf" srcId="{367E8B79-2A54-428F-929D-DB12576EAB54}" destId="{DA72EAA0-E6D9-45E2-81E0-625C997FCF17}" srcOrd="0" destOrd="0" presId="urn:microsoft.com/office/officeart/2005/8/layout/list1"/>
    <dgm:cxn modelId="{9AFCE02D-6DA5-41D5-BA55-D847A55B6548}" srcId="{FBFD7F90-3754-4B56-93D8-74EF1923F69B}" destId="{1E49FE01-21D8-40D4-A42C-5799F25BC66F}" srcOrd="3" destOrd="0" parTransId="{9640FDF6-1A99-4838-A977-A1EB85B13F5E}" sibTransId="{49D18154-B2D8-422B-AFCF-6C11F830E236}"/>
    <dgm:cxn modelId="{2EF285F3-9141-4C38-816D-B6B218F15A9A}" srcId="{FBFD7F90-3754-4B56-93D8-74EF1923F69B}" destId="{9238621A-563D-4ADF-B10A-A324F6A69633}" srcOrd="2" destOrd="0" parTransId="{A41D9E58-C8E2-4FB1-B8AA-C479D19CA000}" sibTransId="{0C0091AB-776A-4ABC-B9A3-7887DC35C905}"/>
    <dgm:cxn modelId="{C85E3037-B94F-4240-98B0-8E3441D8BB0C}" type="presOf" srcId="{1E49FE01-21D8-40D4-A42C-5799F25BC66F}" destId="{1F59CFFD-8301-4673-98DA-8AABFC0ED8FF}" srcOrd="0" destOrd="0" presId="urn:microsoft.com/office/officeart/2005/8/layout/list1"/>
    <dgm:cxn modelId="{5D5EAF8D-2714-4982-902C-3D244A2CE36F}" type="presOf" srcId="{2CF67941-C1D1-4262-ACCF-0BCCF8AF01F9}" destId="{99EC94F4-AC01-493E-B933-E1889C501018}" srcOrd="1" destOrd="0" presId="urn:microsoft.com/office/officeart/2005/8/layout/list1"/>
    <dgm:cxn modelId="{6CA194C6-0A33-429F-B872-F1C2EAA2850F}" type="presOf" srcId="{367E8B79-2A54-428F-929D-DB12576EAB54}" destId="{A20CC1F4-3A93-4050-90ED-7CADAEC9442C}" srcOrd="1" destOrd="0" presId="urn:microsoft.com/office/officeart/2005/8/layout/list1"/>
    <dgm:cxn modelId="{9EE7F833-46A3-4FF2-8C40-E3C4479C45B7}" type="presOf" srcId="{1E49FE01-21D8-40D4-A42C-5799F25BC66F}" destId="{2E101E98-9145-48A9-9C52-862F19745E7C}" srcOrd="1" destOrd="0" presId="urn:microsoft.com/office/officeart/2005/8/layout/list1"/>
    <dgm:cxn modelId="{F845EA65-CDA9-4423-8C56-6B7700D018C1}" type="presOf" srcId="{9238621A-563D-4ADF-B10A-A324F6A69633}" destId="{02F6FC23-2EA4-40C2-A15C-158A131DB000}" srcOrd="1" destOrd="0" presId="urn:microsoft.com/office/officeart/2005/8/layout/list1"/>
    <dgm:cxn modelId="{950BF2FE-0454-43DD-A919-0B361565D9C8}" type="presOf" srcId="{FBFD7F90-3754-4B56-93D8-74EF1923F69B}" destId="{3EDC55B0-B9A0-4792-9DB8-74608DE215EE}" srcOrd="0" destOrd="0" presId="urn:microsoft.com/office/officeart/2005/8/layout/list1"/>
    <dgm:cxn modelId="{DBEF1F47-A4A2-4B51-BA71-5030DAB8689C}" type="presParOf" srcId="{3EDC55B0-B9A0-4792-9DB8-74608DE215EE}" destId="{21F10385-9B40-485D-A60C-8B677BF04C42}" srcOrd="0" destOrd="0" presId="urn:microsoft.com/office/officeart/2005/8/layout/list1"/>
    <dgm:cxn modelId="{94A36E7A-8CB8-47CB-93D1-F4DFCC16C968}" type="presParOf" srcId="{21F10385-9B40-485D-A60C-8B677BF04C42}" destId="{B90535AF-3E26-4E33-939F-6ECEC3340AB6}" srcOrd="0" destOrd="0" presId="urn:microsoft.com/office/officeart/2005/8/layout/list1"/>
    <dgm:cxn modelId="{C63430DE-84AD-41AF-A3B8-4A055C4FC4BA}" type="presParOf" srcId="{21F10385-9B40-485D-A60C-8B677BF04C42}" destId="{99EC94F4-AC01-493E-B933-E1889C501018}" srcOrd="1" destOrd="0" presId="urn:microsoft.com/office/officeart/2005/8/layout/list1"/>
    <dgm:cxn modelId="{6BFB5530-4D30-44AF-A0FC-6EDC9F11EB63}" type="presParOf" srcId="{3EDC55B0-B9A0-4792-9DB8-74608DE215EE}" destId="{B2523921-35E6-46B8-AB59-832A68AE10D2}" srcOrd="1" destOrd="0" presId="urn:microsoft.com/office/officeart/2005/8/layout/list1"/>
    <dgm:cxn modelId="{97A459F1-EA48-4E9F-A8A3-4FF90090BD1D}" type="presParOf" srcId="{3EDC55B0-B9A0-4792-9DB8-74608DE215EE}" destId="{C6A7451F-A6C9-49BE-98E7-058690602B5E}" srcOrd="2" destOrd="0" presId="urn:microsoft.com/office/officeart/2005/8/layout/list1"/>
    <dgm:cxn modelId="{A2581EC2-779F-4F0C-BF9F-0BCAA34F7F9A}" type="presParOf" srcId="{3EDC55B0-B9A0-4792-9DB8-74608DE215EE}" destId="{21F9951D-8EF7-4817-8FD6-FE67A731E8E1}" srcOrd="3" destOrd="0" presId="urn:microsoft.com/office/officeart/2005/8/layout/list1"/>
    <dgm:cxn modelId="{1E3DE45D-D1E2-4F08-9DB0-DF80AFF246F5}" type="presParOf" srcId="{3EDC55B0-B9A0-4792-9DB8-74608DE215EE}" destId="{3DA42DEF-0567-4AD4-B022-A04B863AB183}" srcOrd="4" destOrd="0" presId="urn:microsoft.com/office/officeart/2005/8/layout/list1"/>
    <dgm:cxn modelId="{476C4441-AEDB-4A2A-8CBF-4C5ECD6C3ACE}" type="presParOf" srcId="{3DA42DEF-0567-4AD4-B022-A04B863AB183}" destId="{DA72EAA0-E6D9-45E2-81E0-625C997FCF17}" srcOrd="0" destOrd="0" presId="urn:microsoft.com/office/officeart/2005/8/layout/list1"/>
    <dgm:cxn modelId="{0E20CEC2-71D9-4A5B-9188-EDB84C0F53F6}" type="presParOf" srcId="{3DA42DEF-0567-4AD4-B022-A04B863AB183}" destId="{A20CC1F4-3A93-4050-90ED-7CADAEC9442C}" srcOrd="1" destOrd="0" presId="urn:microsoft.com/office/officeart/2005/8/layout/list1"/>
    <dgm:cxn modelId="{DE6AD410-41E1-4F81-845B-A08A76294C87}" type="presParOf" srcId="{3EDC55B0-B9A0-4792-9DB8-74608DE215EE}" destId="{66D417C2-74B5-481B-83D0-7E999C096DC2}" srcOrd="5" destOrd="0" presId="urn:microsoft.com/office/officeart/2005/8/layout/list1"/>
    <dgm:cxn modelId="{AF5817E6-93D5-45E2-AE44-5CA8DB0C1C3F}" type="presParOf" srcId="{3EDC55B0-B9A0-4792-9DB8-74608DE215EE}" destId="{7B2DF024-ECDC-479E-9862-81E441298A9B}" srcOrd="6" destOrd="0" presId="urn:microsoft.com/office/officeart/2005/8/layout/list1"/>
    <dgm:cxn modelId="{00249918-AA21-4B3E-A4D4-30713FC5655F}" type="presParOf" srcId="{3EDC55B0-B9A0-4792-9DB8-74608DE215EE}" destId="{68D0C2A8-5C49-4A5B-8C0C-186F3B307130}" srcOrd="7" destOrd="0" presId="urn:microsoft.com/office/officeart/2005/8/layout/list1"/>
    <dgm:cxn modelId="{1002C043-24D7-479B-8F14-4D12B8F35677}" type="presParOf" srcId="{3EDC55B0-B9A0-4792-9DB8-74608DE215EE}" destId="{5825EDFB-8FA3-4C62-A169-21550F13EFA4}" srcOrd="8" destOrd="0" presId="urn:microsoft.com/office/officeart/2005/8/layout/list1"/>
    <dgm:cxn modelId="{209E7392-C246-4257-B6B7-97E6A185DF3C}" type="presParOf" srcId="{5825EDFB-8FA3-4C62-A169-21550F13EFA4}" destId="{5AC5C51B-87D3-4259-B034-EAFB9750EE3E}" srcOrd="0" destOrd="0" presId="urn:microsoft.com/office/officeart/2005/8/layout/list1"/>
    <dgm:cxn modelId="{4979785C-380A-4976-99A2-30A42BAE1D26}" type="presParOf" srcId="{5825EDFB-8FA3-4C62-A169-21550F13EFA4}" destId="{02F6FC23-2EA4-40C2-A15C-158A131DB000}" srcOrd="1" destOrd="0" presId="urn:microsoft.com/office/officeart/2005/8/layout/list1"/>
    <dgm:cxn modelId="{8215851E-DEEC-461A-B3C7-BA9FCD395BD6}" type="presParOf" srcId="{3EDC55B0-B9A0-4792-9DB8-74608DE215EE}" destId="{66FF1D7D-BD43-47E4-8EB4-669BE566E2D9}" srcOrd="9" destOrd="0" presId="urn:microsoft.com/office/officeart/2005/8/layout/list1"/>
    <dgm:cxn modelId="{12541D91-6CAB-4C4B-B96A-FA5BE1F74AEE}" type="presParOf" srcId="{3EDC55B0-B9A0-4792-9DB8-74608DE215EE}" destId="{A4D81A6A-B40D-48EA-B98F-815FAAB807B8}" srcOrd="10" destOrd="0" presId="urn:microsoft.com/office/officeart/2005/8/layout/list1"/>
    <dgm:cxn modelId="{6C5D0455-6233-440B-8426-E5BDEC3D448E}" type="presParOf" srcId="{3EDC55B0-B9A0-4792-9DB8-74608DE215EE}" destId="{98FDC1F0-5E06-4446-A8BC-8150534BFCA4}" srcOrd="11" destOrd="0" presId="urn:microsoft.com/office/officeart/2005/8/layout/list1"/>
    <dgm:cxn modelId="{B5E52E48-8E48-4F43-8FA6-9D992F122812}" type="presParOf" srcId="{3EDC55B0-B9A0-4792-9DB8-74608DE215EE}" destId="{BDE8C99C-0ECC-4731-A86B-977014AA7F44}" srcOrd="12" destOrd="0" presId="urn:microsoft.com/office/officeart/2005/8/layout/list1"/>
    <dgm:cxn modelId="{712A38EB-1559-44C8-A7E1-85EEA4181A34}" type="presParOf" srcId="{BDE8C99C-0ECC-4731-A86B-977014AA7F44}" destId="{1F59CFFD-8301-4673-98DA-8AABFC0ED8FF}" srcOrd="0" destOrd="0" presId="urn:microsoft.com/office/officeart/2005/8/layout/list1"/>
    <dgm:cxn modelId="{4C6EE739-C98A-4246-A128-77A4B75CC720}" type="presParOf" srcId="{BDE8C99C-0ECC-4731-A86B-977014AA7F44}" destId="{2E101E98-9145-48A9-9C52-862F19745E7C}" srcOrd="1" destOrd="0" presId="urn:microsoft.com/office/officeart/2005/8/layout/list1"/>
    <dgm:cxn modelId="{7BE1FFEB-6816-4D60-90A7-FBF191BB72C2}" type="presParOf" srcId="{3EDC55B0-B9A0-4792-9DB8-74608DE215EE}" destId="{F39E9663-5843-40E0-AEB2-71233A4F3529}" srcOrd="13" destOrd="0" presId="urn:microsoft.com/office/officeart/2005/8/layout/list1"/>
    <dgm:cxn modelId="{32548468-C989-4009-87E4-DE2674B35461}" type="presParOf" srcId="{3EDC55B0-B9A0-4792-9DB8-74608DE215EE}" destId="{62F25FB4-AC1F-46B1-915E-736C54FF30F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E7FB0A-90F6-4BC3-B4F7-E7705D5FD39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DDE22E8-71A7-4EBE-8023-EF83E95C98B1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1 отличие 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A3A14F98-E31A-41DA-9121-7D2E8C81A784}" type="parTrans" cxnId="{FA245570-2A50-431C-AA20-6325A9C38523}">
      <dgm:prSet/>
      <dgm:spPr/>
      <dgm:t>
        <a:bodyPr/>
        <a:lstStyle/>
        <a:p>
          <a:endParaRPr lang="ru-RU"/>
        </a:p>
      </dgm:t>
    </dgm:pt>
    <dgm:pt modelId="{4F498D3F-4757-487B-A36C-6195E2DB1D0D}" type="sibTrans" cxnId="{FA245570-2A50-431C-AA20-6325A9C38523}">
      <dgm:prSet/>
      <dgm:spPr/>
      <dgm:t>
        <a:bodyPr/>
        <a:lstStyle/>
        <a:p>
          <a:endParaRPr lang="ru-RU"/>
        </a:p>
      </dgm:t>
    </dgm:pt>
    <dgm:pt modelId="{2D59CF24-777E-4C6C-A277-9FC593AEE720}">
      <dgm:prSet phldrT="[Текст]" custT="1"/>
      <dgm:spPr/>
      <dgm:t>
        <a:bodyPr/>
        <a:lstStyle/>
        <a:p>
          <a:pPr algn="ctr"/>
          <a:endParaRPr lang="ru-RU" sz="1500" dirty="0" smtClean="0">
            <a:solidFill>
              <a:schemeClr val="accent2">
                <a:lumMod val="75000"/>
              </a:schemeClr>
            </a:solidFill>
          </a:endParaRPr>
        </a:p>
        <a:p>
          <a:pPr algn="ctr"/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Компактность изучаемого учебного материала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6AC059DD-9B8B-47C6-AF1B-0B12E096EB90}" type="parTrans" cxnId="{7CC073EB-ADB0-469D-8D3F-DBCA495A8045}">
      <dgm:prSet/>
      <dgm:spPr/>
      <dgm:t>
        <a:bodyPr/>
        <a:lstStyle/>
        <a:p>
          <a:endParaRPr lang="ru-RU"/>
        </a:p>
      </dgm:t>
    </dgm:pt>
    <dgm:pt modelId="{2FC18BB7-E63A-46F1-906F-08B5B3B20CD5}" type="sibTrans" cxnId="{7CC073EB-ADB0-469D-8D3F-DBCA495A8045}">
      <dgm:prSet/>
      <dgm:spPr/>
      <dgm:t>
        <a:bodyPr/>
        <a:lstStyle/>
        <a:p>
          <a:endParaRPr lang="ru-RU"/>
        </a:p>
      </dgm:t>
    </dgm:pt>
    <dgm:pt modelId="{B29666CB-0BF7-4D1B-9DAD-8AD1B09A5F60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2 отличие 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F042E602-27E0-42BE-AB5A-7878F4966F78}" type="parTrans" cxnId="{4EB31C48-A36E-460E-B5B0-E2BED6C47269}">
      <dgm:prSet/>
      <dgm:spPr/>
      <dgm:t>
        <a:bodyPr/>
        <a:lstStyle/>
        <a:p>
          <a:endParaRPr lang="ru-RU"/>
        </a:p>
      </dgm:t>
    </dgm:pt>
    <dgm:pt modelId="{E7845993-0B01-43F6-ADFF-E2F6B97224DD}" type="sibTrans" cxnId="{4EB31C48-A36E-460E-B5B0-E2BED6C47269}">
      <dgm:prSet/>
      <dgm:spPr/>
      <dgm:t>
        <a:bodyPr/>
        <a:lstStyle/>
        <a:p>
          <a:endParaRPr lang="ru-RU"/>
        </a:p>
      </dgm:t>
    </dgm:pt>
    <dgm:pt modelId="{0FD488A3-BC8A-4165-8F32-4B11C93E8DAE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accent2">
                  <a:lumMod val="75000"/>
                </a:schemeClr>
              </a:solidFill>
            </a:rPr>
            <a:t>Логическая </a:t>
          </a:r>
          <a:r>
            <a:rPr lang="ru-RU" sz="1800" dirty="0" err="1" smtClean="0">
              <a:solidFill>
                <a:schemeClr val="accent2">
                  <a:lumMod val="75000"/>
                </a:schemeClr>
              </a:solidFill>
            </a:rPr>
            <a:t>взимообусловленность</a:t>
          </a:r>
          <a:r>
            <a:rPr lang="ru-RU" sz="1800" dirty="0" smtClean="0">
              <a:solidFill>
                <a:schemeClr val="accent2">
                  <a:lumMod val="75000"/>
                </a:schemeClr>
              </a:solidFill>
            </a:rPr>
            <a:t>, взаимосвязанность материала изучаемых учебных предметов  </a:t>
          </a:r>
          <a:endParaRPr lang="ru-RU" sz="1800" dirty="0">
            <a:solidFill>
              <a:schemeClr val="accent2">
                <a:lumMod val="75000"/>
              </a:schemeClr>
            </a:solidFill>
          </a:endParaRPr>
        </a:p>
      </dgm:t>
    </dgm:pt>
    <dgm:pt modelId="{4169A9C6-31BE-4A3F-806B-0A86FE53E0C5}" type="parTrans" cxnId="{6498CA3C-986B-48DE-A1A6-A4473D9245DD}">
      <dgm:prSet/>
      <dgm:spPr/>
      <dgm:t>
        <a:bodyPr/>
        <a:lstStyle/>
        <a:p>
          <a:endParaRPr lang="ru-RU"/>
        </a:p>
      </dgm:t>
    </dgm:pt>
    <dgm:pt modelId="{27EA9B7D-DDA8-4848-8BE4-E134F73B2D84}" type="sibTrans" cxnId="{6498CA3C-986B-48DE-A1A6-A4473D9245DD}">
      <dgm:prSet/>
      <dgm:spPr/>
      <dgm:t>
        <a:bodyPr/>
        <a:lstStyle/>
        <a:p>
          <a:endParaRPr lang="ru-RU"/>
        </a:p>
      </dgm:t>
    </dgm:pt>
    <dgm:pt modelId="{531D05ED-8064-481F-8789-E189B0A8990E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3 отличие 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D0160A41-5066-4747-A530-A628B0D7F244}" type="parTrans" cxnId="{B3133DEF-4581-4F27-B229-58FCA6F206C4}">
      <dgm:prSet/>
      <dgm:spPr/>
      <dgm:t>
        <a:bodyPr/>
        <a:lstStyle/>
        <a:p>
          <a:endParaRPr lang="ru-RU"/>
        </a:p>
      </dgm:t>
    </dgm:pt>
    <dgm:pt modelId="{47D411CC-1A6D-4BA1-903B-5FB08ECA2B4D}" type="sibTrans" cxnId="{B3133DEF-4581-4F27-B229-58FCA6F206C4}">
      <dgm:prSet/>
      <dgm:spPr/>
      <dgm:t>
        <a:bodyPr/>
        <a:lstStyle/>
        <a:p>
          <a:endParaRPr lang="ru-RU"/>
        </a:p>
      </dgm:t>
    </dgm:pt>
    <dgm:pt modelId="{704F4C7E-29AB-4D87-B2F7-ECBB6D35C4FE}">
      <dgm:prSet phldrT="[Текст]"/>
      <dgm:spPr/>
      <dgm:t>
        <a:bodyPr/>
        <a:lstStyle/>
        <a:p>
          <a:pPr algn="ctr"/>
          <a:endParaRPr lang="ru-RU" dirty="0" smtClean="0">
            <a:solidFill>
              <a:schemeClr val="accent2">
                <a:lumMod val="75000"/>
              </a:schemeClr>
            </a:solidFill>
          </a:endParaRPr>
        </a:p>
        <a:p>
          <a:pPr algn="ctr"/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Информативная емкость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D144B7BD-CEF6-450F-A6A7-37EA7DBDAE9C}" type="parTrans" cxnId="{173A7B03-1979-42ED-8426-3AE4A7B079CD}">
      <dgm:prSet/>
      <dgm:spPr/>
      <dgm:t>
        <a:bodyPr/>
        <a:lstStyle/>
        <a:p>
          <a:endParaRPr lang="ru-RU"/>
        </a:p>
      </dgm:t>
    </dgm:pt>
    <dgm:pt modelId="{64F2EF4C-6186-4DAB-8DA3-640CD2098C8B}" type="sibTrans" cxnId="{173A7B03-1979-42ED-8426-3AE4A7B079CD}">
      <dgm:prSet/>
      <dgm:spPr/>
      <dgm:t>
        <a:bodyPr/>
        <a:lstStyle/>
        <a:p>
          <a:endParaRPr lang="ru-RU"/>
        </a:p>
      </dgm:t>
    </dgm:pt>
    <dgm:pt modelId="{B1A7CF35-5A53-42EC-B473-3AFDDF40C404}" type="pres">
      <dgm:prSet presAssocID="{A0E7FB0A-90F6-4BC3-B4F7-E7705D5FD39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E8C9404-8574-4BDD-8BC8-DE35F8B6F2E0}" type="pres">
      <dgm:prSet presAssocID="{FDDE22E8-71A7-4EBE-8023-EF83E95C98B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050AC-2C7B-4A9D-B5E6-ABA9A0C14DBC}" type="pres">
      <dgm:prSet presAssocID="{FDDE22E8-71A7-4EBE-8023-EF83E95C98B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798C5-ECB0-42EB-9512-42A1EDDE44D3}" type="pres">
      <dgm:prSet presAssocID="{B29666CB-0BF7-4D1B-9DAD-8AD1B09A5F60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B1B16-994F-4659-9D64-EFBC9B1CEA09}" type="pres">
      <dgm:prSet presAssocID="{B29666CB-0BF7-4D1B-9DAD-8AD1B09A5F60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F0274-A412-4B77-A49B-7674E8F5F65F}" type="pres">
      <dgm:prSet presAssocID="{531D05ED-8064-481F-8789-E189B0A8990E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73171-33F0-43D9-8E4B-6A7F44BD7FD8}" type="pres">
      <dgm:prSet presAssocID="{531D05ED-8064-481F-8789-E189B0A8990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117951-DF32-488B-8C59-9DBF0ACA3CA4}" type="presOf" srcId="{531D05ED-8064-481F-8789-E189B0A8990E}" destId="{CA8F0274-A412-4B77-A49B-7674E8F5F65F}" srcOrd="0" destOrd="0" presId="urn:microsoft.com/office/officeart/2009/3/layout/IncreasingArrowsProcess"/>
    <dgm:cxn modelId="{B3133DEF-4581-4F27-B229-58FCA6F206C4}" srcId="{A0E7FB0A-90F6-4BC3-B4F7-E7705D5FD399}" destId="{531D05ED-8064-481F-8789-E189B0A8990E}" srcOrd="2" destOrd="0" parTransId="{D0160A41-5066-4747-A530-A628B0D7F244}" sibTransId="{47D411CC-1A6D-4BA1-903B-5FB08ECA2B4D}"/>
    <dgm:cxn modelId="{25B8DC0E-ED2C-45AB-AE60-9B28F1EB1C67}" type="presOf" srcId="{704F4C7E-29AB-4D87-B2F7-ECBB6D35C4FE}" destId="{37C73171-33F0-43D9-8E4B-6A7F44BD7FD8}" srcOrd="0" destOrd="0" presId="urn:microsoft.com/office/officeart/2009/3/layout/IncreasingArrowsProcess"/>
    <dgm:cxn modelId="{173A7B03-1979-42ED-8426-3AE4A7B079CD}" srcId="{531D05ED-8064-481F-8789-E189B0A8990E}" destId="{704F4C7E-29AB-4D87-B2F7-ECBB6D35C4FE}" srcOrd="0" destOrd="0" parTransId="{D144B7BD-CEF6-450F-A6A7-37EA7DBDAE9C}" sibTransId="{64F2EF4C-6186-4DAB-8DA3-640CD2098C8B}"/>
    <dgm:cxn modelId="{FA245570-2A50-431C-AA20-6325A9C38523}" srcId="{A0E7FB0A-90F6-4BC3-B4F7-E7705D5FD399}" destId="{FDDE22E8-71A7-4EBE-8023-EF83E95C98B1}" srcOrd="0" destOrd="0" parTransId="{A3A14F98-E31A-41DA-9121-7D2E8C81A784}" sibTransId="{4F498D3F-4757-487B-A36C-6195E2DB1D0D}"/>
    <dgm:cxn modelId="{4EB31C48-A36E-460E-B5B0-E2BED6C47269}" srcId="{A0E7FB0A-90F6-4BC3-B4F7-E7705D5FD399}" destId="{B29666CB-0BF7-4D1B-9DAD-8AD1B09A5F60}" srcOrd="1" destOrd="0" parTransId="{F042E602-27E0-42BE-AB5A-7878F4966F78}" sibTransId="{E7845993-0B01-43F6-ADFF-E2F6B97224DD}"/>
    <dgm:cxn modelId="{6498CA3C-986B-48DE-A1A6-A4473D9245DD}" srcId="{B29666CB-0BF7-4D1B-9DAD-8AD1B09A5F60}" destId="{0FD488A3-BC8A-4165-8F32-4B11C93E8DAE}" srcOrd="0" destOrd="0" parTransId="{4169A9C6-31BE-4A3F-806B-0A86FE53E0C5}" sibTransId="{27EA9B7D-DDA8-4848-8BE4-E134F73B2D84}"/>
    <dgm:cxn modelId="{39169DE9-62C0-44A6-B0A8-C29056FFA070}" type="presOf" srcId="{2D59CF24-777E-4C6C-A277-9FC593AEE720}" destId="{FDE050AC-2C7B-4A9D-B5E6-ABA9A0C14DBC}" srcOrd="0" destOrd="0" presId="urn:microsoft.com/office/officeart/2009/3/layout/IncreasingArrowsProcess"/>
    <dgm:cxn modelId="{11BADE20-E615-446E-8BE9-A359333C7AA5}" type="presOf" srcId="{B29666CB-0BF7-4D1B-9DAD-8AD1B09A5F60}" destId="{B76798C5-ECB0-42EB-9512-42A1EDDE44D3}" srcOrd="0" destOrd="0" presId="urn:microsoft.com/office/officeart/2009/3/layout/IncreasingArrowsProcess"/>
    <dgm:cxn modelId="{FDED68EC-93D9-45F7-A1EB-7FC0AF8548FE}" type="presOf" srcId="{FDDE22E8-71A7-4EBE-8023-EF83E95C98B1}" destId="{6E8C9404-8574-4BDD-8BC8-DE35F8B6F2E0}" srcOrd="0" destOrd="0" presId="urn:microsoft.com/office/officeart/2009/3/layout/IncreasingArrowsProcess"/>
    <dgm:cxn modelId="{2BF8B32D-1710-48FC-9F02-875EF72E66CA}" type="presOf" srcId="{A0E7FB0A-90F6-4BC3-B4F7-E7705D5FD399}" destId="{B1A7CF35-5A53-42EC-B473-3AFDDF40C404}" srcOrd="0" destOrd="0" presId="urn:microsoft.com/office/officeart/2009/3/layout/IncreasingArrowsProcess"/>
    <dgm:cxn modelId="{26297D7E-DA87-4B15-B030-7AB7E4DE6409}" type="presOf" srcId="{0FD488A3-BC8A-4165-8F32-4B11C93E8DAE}" destId="{561B1B16-994F-4659-9D64-EFBC9B1CEA09}" srcOrd="0" destOrd="0" presId="urn:microsoft.com/office/officeart/2009/3/layout/IncreasingArrowsProcess"/>
    <dgm:cxn modelId="{7CC073EB-ADB0-469D-8D3F-DBCA495A8045}" srcId="{FDDE22E8-71A7-4EBE-8023-EF83E95C98B1}" destId="{2D59CF24-777E-4C6C-A277-9FC593AEE720}" srcOrd="0" destOrd="0" parTransId="{6AC059DD-9B8B-47C6-AF1B-0B12E096EB90}" sibTransId="{2FC18BB7-E63A-46F1-906F-08B5B3B20CD5}"/>
    <dgm:cxn modelId="{436AAF07-B3EC-47BF-99AF-78FACD1B73E5}" type="presParOf" srcId="{B1A7CF35-5A53-42EC-B473-3AFDDF40C404}" destId="{6E8C9404-8574-4BDD-8BC8-DE35F8B6F2E0}" srcOrd="0" destOrd="0" presId="urn:microsoft.com/office/officeart/2009/3/layout/IncreasingArrowsProcess"/>
    <dgm:cxn modelId="{9D72429E-336E-478F-B793-EB552646AA89}" type="presParOf" srcId="{B1A7CF35-5A53-42EC-B473-3AFDDF40C404}" destId="{FDE050AC-2C7B-4A9D-B5E6-ABA9A0C14DBC}" srcOrd="1" destOrd="0" presId="urn:microsoft.com/office/officeart/2009/3/layout/IncreasingArrowsProcess"/>
    <dgm:cxn modelId="{6E3E4F1A-8E5D-45C1-953B-2A981A51A515}" type="presParOf" srcId="{B1A7CF35-5A53-42EC-B473-3AFDDF40C404}" destId="{B76798C5-ECB0-42EB-9512-42A1EDDE44D3}" srcOrd="2" destOrd="0" presId="urn:microsoft.com/office/officeart/2009/3/layout/IncreasingArrowsProcess"/>
    <dgm:cxn modelId="{64BB0CD5-ED76-48D9-A4A1-DF92CE91BC01}" type="presParOf" srcId="{B1A7CF35-5A53-42EC-B473-3AFDDF40C404}" destId="{561B1B16-994F-4659-9D64-EFBC9B1CEA09}" srcOrd="3" destOrd="0" presId="urn:microsoft.com/office/officeart/2009/3/layout/IncreasingArrowsProcess"/>
    <dgm:cxn modelId="{CB46862B-8F70-46A3-A9B6-0FFD5F2020DA}" type="presParOf" srcId="{B1A7CF35-5A53-42EC-B473-3AFDDF40C404}" destId="{CA8F0274-A412-4B77-A49B-7674E8F5F65F}" srcOrd="4" destOrd="0" presId="urn:microsoft.com/office/officeart/2009/3/layout/IncreasingArrowsProcess"/>
    <dgm:cxn modelId="{64AD04F0-E7F7-4F04-AD4F-66D77F7B2935}" type="presParOf" srcId="{B1A7CF35-5A53-42EC-B473-3AFDDF40C404}" destId="{37C73171-33F0-43D9-8E4B-6A7F44BD7FD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E1279C-F94B-4FA6-B5CD-CAE85FBEDB4F}" type="doc">
      <dgm:prSet loTypeId="urn:microsoft.com/office/officeart/2005/8/layout/cycle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D0AD40C-DBFA-4A6C-90C5-01446A87F66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</a:rPr>
            <a:t>Технология развивающего обучения</a:t>
          </a:r>
          <a:endParaRPr lang="ru-RU" sz="1600" dirty="0">
            <a:solidFill>
              <a:schemeClr val="accent2">
                <a:lumMod val="75000"/>
              </a:schemeClr>
            </a:solidFill>
          </a:endParaRPr>
        </a:p>
      </dgm:t>
    </dgm:pt>
    <dgm:pt modelId="{6121AFE4-39E9-47E1-AAEE-0FA30B828129}" type="parTrans" cxnId="{C402C87B-6F34-42FC-AE21-DA9A2BD54369}">
      <dgm:prSet/>
      <dgm:spPr/>
      <dgm:t>
        <a:bodyPr/>
        <a:lstStyle/>
        <a:p>
          <a:endParaRPr lang="ru-RU"/>
        </a:p>
      </dgm:t>
    </dgm:pt>
    <dgm:pt modelId="{BBE6949F-5ADD-4D21-B72C-C750E7FEE59E}" type="sibTrans" cxnId="{C402C87B-6F34-42FC-AE21-DA9A2BD54369}">
      <dgm:prSet/>
      <dgm:spPr/>
      <dgm:t>
        <a:bodyPr/>
        <a:lstStyle/>
        <a:p>
          <a:endParaRPr lang="ru-RU"/>
        </a:p>
      </dgm:t>
    </dgm:pt>
    <dgm:pt modelId="{ECCCF3D0-9C6E-4AB0-82E6-EE9973EF1C2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</a:rPr>
            <a:t>Игровые технологии </a:t>
          </a:r>
          <a:endParaRPr lang="ru-RU" sz="1600" dirty="0">
            <a:solidFill>
              <a:schemeClr val="accent2">
                <a:lumMod val="75000"/>
              </a:schemeClr>
            </a:solidFill>
          </a:endParaRPr>
        </a:p>
      </dgm:t>
    </dgm:pt>
    <dgm:pt modelId="{94A61986-1C83-421A-AB19-A2310445E8E5}" type="parTrans" cxnId="{64D8FF8A-B5C2-4009-BDD8-D66CE3D7E15E}">
      <dgm:prSet/>
      <dgm:spPr/>
      <dgm:t>
        <a:bodyPr/>
        <a:lstStyle/>
        <a:p>
          <a:endParaRPr lang="ru-RU"/>
        </a:p>
      </dgm:t>
    </dgm:pt>
    <dgm:pt modelId="{4A6B000B-45A8-4F18-9357-BBDDEED2A624}" type="sibTrans" cxnId="{64D8FF8A-B5C2-4009-BDD8-D66CE3D7E15E}">
      <dgm:prSet/>
      <dgm:spPr/>
      <dgm:t>
        <a:bodyPr/>
        <a:lstStyle/>
        <a:p>
          <a:endParaRPr lang="ru-RU"/>
        </a:p>
      </dgm:t>
    </dgm:pt>
    <dgm:pt modelId="{57F92B41-EF08-4A4A-8831-D03E1F05F784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accent2">
                  <a:lumMod val="75000"/>
                </a:schemeClr>
              </a:solidFill>
              <a:latin typeface="+mn-lt"/>
            </a:rPr>
            <a:t>Медиаобразовательные</a:t>
          </a:r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 технологии</a:t>
          </a:r>
          <a:endParaRPr lang="ru-RU" sz="1600" dirty="0">
            <a:solidFill>
              <a:schemeClr val="accent2">
                <a:lumMod val="75000"/>
              </a:schemeClr>
            </a:solidFill>
            <a:latin typeface="+mn-lt"/>
          </a:endParaRPr>
        </a:p>
      </dgm:t>
    </dgm:pt>
    <dgm:pt modelId="{B75DC211-643A-49CB-9D72-8848A416E91F}" type="parTrans" cxnId="{989EF764-5CBD-41F5-A9D1-59231F231FC6}">
      <dgm:prSet/>
      <dgm:spPr/>
      <dgm:t>
        <a:bodyPr/>
        <a:lstStyle/>
        <a:p>
          <a:endParaRPr lang="ru-RU"/>
        </a:p>
      </dgm:t>
    </dgm:pt>
    <dgm:pt modelId="{46E02A26-FB92-4E34-B3EF-3A7E23BE9616}" type="sibTrans" cxnId="{989EF764-5CBD-41F5-A9D1-59231F231FC6}">
      <dgm:prSet/>
      <dgm:spPr/>
      <dgm:t>
        <a:bodyPr/>
        <a:lstStyle/>
        <a:p>
          <a:endParaRPr lang="ru-RU"/>
        </a:p>
      </dgm:t>
    </dgm:pt>
    <dgm:pt modelId="{61D896FC-0F1F-4066-8A9C-7637010FBA7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</a:rPr>
            <a:t>Технология сотрудничества</a:t>
          </a:r>
          <a:endParaRPr lang="ru-RU" sz="1600" dirty="0">
            <a:solidFill>
              <a:schemeClr val="accent2">
                <a:lumMod val="75000"/>
              </a:schemeClr>
            </a:solidFill>
          </a:endParaRPr>
        </a:p>
      </dgm:t>
    </dgm:pt>
    <dgm:pt modelId="{082FFD2F-D3D9-461C-A65F-7711DFC98295}" type="parTrans" cxnId="{8AC98E8A-9FD0-483A-862B-F96E36712CFF}">
      <dgm:prSet/>
      <dgm:spPr/>
      <dgm:t>
        <a:bodyPr/>
        <a:lstStyle/>
        <a:p>
          <a:endParaRPr lang="ru-RU"/>
        </a:p>
      </dgm:t>
    </dgm:pt>
    <dgm:pt modelId="{8A959D67-B6D4-428F-9C0D-969F32753231}" type="sibTrans" cxnId="{8AC98E8A-9FD0-483A-862B-F96E36712CFF}">
      <dgm:prSet/>
      <dgm:spPr/>
      <dgm:t>
        <a:bodyPr/>
        <a:lstStyle/>
        <a:p>
          <a:endParaRPr lang="ru-RU"/>
        </a:p>
      </dgm:t>
    </dgm:pt>
    <dgm:pt modelId="{EF44E2C5-0ABE-4CD9-93BA-ADC284577DE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Технология проблемного обучения</a:t>
          </a:r>
          <a:endParaRPr lang="ru-RU" sz="1600" dirty="0">
            <a:solidFill>
              <a:schemeClr val="accent2">
                <a:lumMod val="75000"/>
              </a:schemeClr>
            </a:solidFill>
            <a:latin typeface="+mn-lt"/>
          </a:endParaRPr>
        </a:p>
      </dgm:t>
    </dgm:pt>
    <dgm:pt modelId="{EA16B3F0-C3DB-441E-BD5F-28AD249CF45A}" type="parTrans" cxnId="{F4CF2BB0-A119-47B6-8569-0D1B39B467B1}">
      <dgm:prSet/>
      <dgm:spPr/>
      <dgm:t>
        <a:bodyPr/>
        <a:lstStyle/>
        <a:p>
          <a:endParaRPr lang="ru-RU"/>
        </a:p>
      </dgm:t>
    </dgm:pt>
    <dgm:pt modelId="{500E4470-6912-4695-A858-EECCDA973A13}" type="sibTrans" cxnId="{F4CF2BB0-A119-47B6-8569-0D1B39B467B1}">
      <dgm:prSet/>
      <dgm:spPr/>
      <dgm:t>
        <a:bodyPr/>
        <a:lstStyle/>
        <a:p>
          <a:endParaRPr lang="ru-RU"/>
        </a:p>
      </dgm:t>
    </dgm:pt>
    <dgm:pt modelId="{71C404FE-BA2D-40F6-9D72-4F59AC41D547}" type="pres">
      <dgm:prSet presAssocID="{6AE1279C-F94B-4FA6-B5CD-CAE85FBEDB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0EF014-0A10-436A-9998-E8A4DD073031}" type="pres">
      <dgm:prSet presAssocID="{CD0AD40C-DBFA-4A6C-90C5-01446A87F664}" presName="node" presStyleLbl="node1" presStyleIdx="0" presStyleCnt="5" custScaleX="161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04F2-786D-4DD2-81C5-85BF1A4B0DD4}" type="pres">
      <dgm:prSet presAssocID="{CD0AD40C-DBFA-4A6C-90C5-01446A87F664}" presName="spNode" presStyleCnt="0"/>
      <dgm:spPr/>
    </dgm:pt>
    <dgm:pt modelId="{A14784C4-809E-4D03-A954-DB7F18590B95}" type="pres">
      <dgm:prSet presAssocID="{BBE6949F-5ADD-4D21-B72C-C750E7FEE59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A097D49-8CA6-47A7-B241-9F667C919714}" type="pres">
      <dgm:prSet presAssocID="{ECCCF3D0-9C6E-4AB0-82E6-EE9973EF1C2F}" presName="node" presStyleLbl="node1" presStyleIdx="1" presStyleCnt="5" custScaleX="158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6EFD8-4975-4889-B1AD-10F08ADDD668}" type="pres">
      <dgm:prSet presAssocID="{ECCCF3D0-9C6E-4AB0-82E6-EE9973EF1C2F}" presName="spNode" presStyleCnt="0"/>
      <dgm:spPr/>
    </dgm:pt>
    <dgm:pt modelId="{DB49E886-763E-4D7A-8A37-831B52EF3465}" type="pres">
      <dgm:prSet presAssocID="{4A6B000B-45A8-4F18-9357-BBDDEED2A62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2ED1DDC-1444-4DAC-88D6-B057EE1E9FC6}" type="pres">
      <dgm:prSet presAssocID="{57F92B41-EF08-4A4A-8831-D03E1F05F784}" presName="node" presStyleLbl="node1" presStyleIdx="2" presStyleCnt="5" custScaleX="182543" custRadScaleRad="129281" custRadScaleInc="-108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720C1-DC3D-4FE9-B6E3-95B4E7604D02}" type="pres">
      <dgm:prSet presAssocID="{57F92B41-EF08-4A4A-8831-D03E1F05F784}" presName="spNode" presStyleCnt="0"/>
      <dgm:spPr/>
    </dgm:pt>
    <dgm:pt modelId="{52521A7A-569E-42A8-92A4-7FFC4312A887}" type="pres">
      <dgm:prSet presAssocID="{46E02A26-FB92-4E34-B3EF-3A7E23BE961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82F63E8-D862-45FA-A7A6-F8C483FF4FF1}" type="pres">
      <dgm:prSet presAssocID="{61D896FC-0F1F-4066-8A9C-7637010FBA70}" presName="node" presStyleLbl="node1" presStyleIdx="3" presStyleCnt="5" custScaleX="192526" custRadScaleRad="121101" custRadScaleInc="100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7CA55-46FB-4830-BCC5-94D76C391384}" type="pres">
      <dgm:prSet presAssocID="{61D896FC-0F1F-4066-8A9C-7637010FBA70}" presName="spNode" presStyleCnt="0"/>
      <dgm:spPr/>
    </dgm:pt>
    <dgm:pt modelId="{E1F0B0DE-89C3-45D2-AC2C-57716ADC5831}" type="pres">
      <dgm:prSet presAssocID="{8A959D67-B6D4-428F-9C0D-969F3275323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2860A76-4CF0-4FCC-88FF-E4B5EA0CD1F5}" type="pres">
      <dgm:prSet presAssocID="{EF44E2C5-0ABE-4CD9-93BA-ADC284577DEA}" presName="node" presStyleLbl="node1" presStyleIdx="4" presStyleCnt="5" custScaleX="162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64EA9-034A-46AA-B936-9DC9FE4BFB60}" type="pres">
      <dgm:prSet presAssocID="{EF44E2C5-0ABE-4CD9-93BA-ADC284577DEA}" presName="spNode" presStyleCnt="0"/>
      <dgm:spPr/>
    </dgm:pt>
    <dgm:pt modelId="{0275CBB4-884B-4AC8-8692-C674E6F5FA6A}" type="pres">
      <dgm:prSet presAssocID="{500E4470-6912-4695-A858-EECCDA973A1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99DF899-AB5B-45AC-AC80-8075FEEDC047}" type="presOf" srcId="{4A6B000B-45A8-4F18-9357-BBDDEED2A624}" destId="{DB49E886-763E-4D7A-8A37-831B52EF3465}" srcOrd="0" destOrd="0" presId="urn:microsoft.com/office/officeart/2005/8/layout/cycle5"/>
    <dgm:cxn modelId="{7B4CF5BE-70AF-46FB-829E-FAC8BD239D62}" type="presOf" srcId="{CD0AD40C-DBFA-4A6C-90C5-01446A87F664}" destId="{920EF014-0A10-436A-9998-E8A4DD073031}" srcOrd="0" destOrd="0" presId="urn:microsoft.com/office/officeart/2005/8/layout/cycle5"/>
    <dgm:cxn modelId="{BE94DDDB-5748-410D-B892-D4411FEF9DC2}" type="presOf" srcId="{500E4470-6912-4695-A858-EECCDA973A13}" destId="{0275CBB4-884B-4AC8-8692-C674E6F5FA6A}" srcOrd="0" destOrd="0" presId="urn:microsoft.com/office/officeart/2005/8/layout/cycle5"/>
    <dgm:cxn modelId="{0E7F17B0-33F7-4CC8-B63F-B5A2D18683CA}" type="presOf" srcId="{EF44E2C5-0ABE-4CD9-93BA-ADC284577DEA}" destId="{D2860A76-4CF0-4FCC-88FF-E4B5EA0CD1F5}" srcOrd="0" destOrd="0" presId="urn:microsoft.com/office/officeart/2005/8/layout/cycle5"/>
    <dgm:cxn modelId="{42356D1D-8C74-4F00-92CF-2A5160E0DF0A}" type="presOf" srcId="{57F92B41-EF08-4A4A-8831-D03E1F05F784}" destId="{A2ED1DDC-1444-4DAC-88D6-B057EE1E9FC6}" srcOrd="0" destOrd="0" presId="urn:microsoft.com/office/officeart/2005/8/layout/cycle5"/>
    <dgm:cxn modelId="{989EF764-5CBD-41F5-A9D1-59231F231FC6}" srcId="{6AE1279C-F94B-4FA6-B5CD-CAE85FBEDB4F}" destId="{57F92B41-EF08-4A4A-8831-D03E1F05F784}" srcOrd="2" destOrd="0" parTransId="{B75DC211-643A-49CB-9D72-8848A416E91F}" sibTransId="{46E02A26-FB92-4E34-B3EF-3A7E23BE9616}"/>
    <dgm:cxn modelId="{C402C87B-6F34-42FC-AE21-DA9A2BD54369}" srcId="{6AE1279C-F94B-4FA6-B5CD-CAE85FBEDB4F}" destId="{CD0AD40C-DBFA-4A6C-90C5-01446A87F664}" srcOrd="0" destOrd="0" parTransId="{6121AFE4-39E9-47E1-AAEE-0FA30B828129}" sibTransId="{BBE6949F-5ADD-4D21-B72C-C750E7FEE59E}"/>
    <dgm:cxn modelId="{06830CD1-660E-46AB-9703-F9866C3F3371}" type="presOf" srcId="{46E02A26-FB92-4E34-B3EF-3A7E23BE9616}" destId="{52521A7A-569E-42A8-92A4-7FFC4312A887}" srcOrd="0" destOrd="0" presId="urn:microsoft.com/office/officeart/2005/8/layout/cycle5"/>
    <dgm:cxn modelId="{A5217F27-9C1A-42DB-9842-D52CEB0B3373}" type="presOf" srcId="{8A959D67-B6D4-428F-9C0D-969F32753231}" destId="{E1F0B0DE-89C3-45D2-AC2C-57716ADC5831}" srcOrd="0" destOrd="0" presId="urn:microsoft.com/office/officeart/2005/8/layout/cycle5"/>
    <dgm:cxn modelId="{B28B2D9D-1B6A-4940-9AAA-744DB53B3838}" type="presOf" srcId="{6AE1279C-F94B-4FA6-B5CD-CAE85FBEDB4F}" destId="{71C404FE-BA2D-40F6-9D72-4F59AC41D547}" srcOrd="0" destOrd="0" presId="urn:microsoft.com/office/officeart/2005/8/layout/cycle5"/>
    <dgm:cxn modelId="{5E08B7A1-FC56-40EE-90BB-AF71CA50151F}" type="presOf" srcId="{ECCCF3D0-9C6E-4AB0-82E6-EE9973EF1C2F}" destId="{7A097D49-8CA6-47A7-B241-9F667C919714}" srcOrd="0" destOrd="0" presId="urn:microsoft.com/office/officeart/2005/8/layout/cycle5"/>
    <dgm:cxn modelId="{8AC98E8A-9FD0-483A-862B-F96E36712CFF}" srcId="{6AE1279C-F94B-4FA6-B5CD-CAE85FBEDB4F}" destId="{61D896FC-0F1F-4066-8A9C-7637010FBA70}" srcOrd="3" destOrd="0" parTransId="{082FFD2F-D3D9-461C-A65F-7711DFC98295}" sibTransId="{8A959D67-B6D4-428F-9C0D-969F32753231}"/>
    <dgm:cxn modelId="{24662D80-02FB-4436-943C-828787171C09}" type="presOf" srcId="{BBE6949F-5ADD-4D21-B72C-C750E7FEE59E}" destId="{A14784C4-809E-4D03-A954-DB7F18590B95}" srcOrd="0" destOrd="0" presId="urn:microsoft.com/office/officeart/2005/8/layout/cycle5"/>
    <dgm:cxn modelId="{EFC0F87E-A130-48D2-B417-755B1DBEC012}" type="presOf" srcId="{61D896FC-0F1F-4066-8A9C-7637010FBA70}" destId="{682F63E8-D862-45FA-A7A6-F8C483FF4FF1}" srcOrd="0" destOrd="0" presId="urn:microsoft.com/office/officeart/2005/8/layout/cycle5"/>
    <dgm:cxn modelId="{64D8FF8A-B5C2-4009-BDD8-D66CE3D7E15E}" srcId="{6AE1279C-F94B-4FA6-B5CD-CAE85FBEDB4F}" destId="{ECCCF3D0-9C6E-4AB0-82E6-EE9973EF1C2F}" srcOrd="1" destOrd="0" parTransId="{94A61986-1C83-421A-AB19-A2310445E8E5}" sibTransId="{4A6B000B-45A8-4F18-9357-BBDDEED2A624}"/>
    <dgm:cxn modelId="{F4CF2BB0-A119-47B6-8569-0D1B39B467B1}" srcId="{6AE1279C-F94B-4FA6-B5CD-CAE85FBEDB4F}" destId="{EF44E2C5-0ABE-4CD9-93BA-ADC284577DEA}" srcOrd="4" destOrd="0" parTransId="{EA16B3F0-C3DB-441E-BD5F-28AD249CF45A}" sibTransId="{500E4470-6912-4695-A858-EECCDA973A13}"/>
    <dgm:cxn modelId="{78DEA12A-6A1E-44E9-87AD-34B48B69D83E}" type="presParOf" srcId="{71C404FE-BA2D-40F6-9D72-4F59AC41D547}" destId="{920EF014-0A10-436A-9998-E8A4DD073031}" srcOrd="0" destOrd="0" presId="urn:microsoft.com/office/officeart/2005/8/layout/cycle5"/>
    <dgm:cxn modelId="{2A50CA10-A31C-4612-A60F-9D6405C26A44}" type="presParOf" srcId="{71C404FE-BA2D-40F6-9D72-4F59AC41D547}" destId="{300704F2-786D-4DD2-81C5-85BF1A4B0DD4}" srcOrd="1" destOrd="0" presId="urn:microsoft.com/office/officeart/2005/8/layout/cycle5"/>
    <dgm:cxn modelId="{E0D94AF0-296B-48A6-ACC8-9359EB0082F1}" type="presParOf" srcId="{71C404FE-BA2D-40F6-9D72-4F59AC41D547}" destId="{A14784C4-809E-4D03-A954-DB7F18590B95}" srcOrd="2" destOrd="0" presId="urn:microsoft.com/office/officeart/2005/8/layout/cycle5"/>
    <dgm:cxn modelId="{DDF7D385-5BAB-41C2-AD37-8DCD3366A463}" type="presParOf" srcId="{71C404FE-BA2D-40F6-9D72-4F59AC41D547}" destId="{7A097D49-8CA6-47A7-B241-9F667C919714}" srcOrd="3" destOrd="0" presId="urn:microsoft.com/office/officeart/2005/8/layout/cycle5"/>
    <dgm:cxn modelId="{FC1144AD-3C3B-4434-A7EC-6B87B09B4800}" type="presParOf" srcId="{71C404FE-BA2D-40F6-9D72-4F59AC41D547}" destId="{FDA6EFD8-4975-4889-B1AD-10F08ADDD668}" srcOrd="4" destOrd="0" presId="urn:microsoft.com/office/officeart/2005/8/layout/cycle5"/>
    <dgm:cxn modelId="{B9FC4000-DC7D-4BAD-A03E-A8D975509451}" type="presParOf" srcId="{71C404FE-BA2D-40F6-9D72-4F59AC41D547}" destId="{DB49E886-763E-4D7A-8A37-831B52EF3465}" srcOrd="5" destOrd="0" presId="urn:microsoft.com/office/officeart/2005/8/layout/cycle5"/>
    <dgm:cxn modelId="{BC8998FF-B1CF-4FDB-86C3-C440120F198D}" type="presParOf" srcId="{71C404FE-BA2D-40F6-9D72-4F59AC41D547}" destId="{A2ED1DDC-1444-4DAC-88D6-B057EE1E9FC6}" srcOrd="6" destOrd="0" presId="urn:microsoft.com/office/officeart/2005/8/layout/cycle5"/>
    <dgm:cxn modelId="{40797469-ACBC-488B-B1D1-00C4EDA57DD2}" type="presParOf" srcId="{71C404FE-BA2D-40F6-9D72-4F59AC41D547}" destId="{53F720C1-DC3D-4FE9-B6E3-95B4E7604D02}" srcOrd="7" destOrd="0" presId="urn:microsoft.com/office/officeart/2005/8/layout/cycle5"/>
    <dgm:cxn modelId="{2F8546C6-1EF9-4836-BF54-682AC92C8065}" type="presParOf" srcId="{71C404FE-BA2D-40F6-9D72-4F59AC41D547}" destId="{52521A7A-569E-42A8-92A4-7FFC4312A887}" srcOrd="8" destOrd="0" presId="urn:microsoft.com/office/officeart/2005/8/layout/cycle5"/>
    <dgm:cxn modelId="{F436DBB8-A809-4128-B97E-078D452BEAE2}" type="presParOf" srcId="{71C404FE-BA2D-40F6-9D72-4F59AC41D547}" destId="{682F63E8-D862-45FA-A7A6-F8C483FF4FF1}" srcOrd="9" destOrd="0" presId="urn:microsoft.com/office/officeart/2005/8/layout/cycle5"/>
    <dgm:cxn modelId="{1BCDD4C6-03A1-446C-92D2-697D5967C990}" type="presParOf" srcId="{71C404FE-BA2D-40F6-9D72-4F59AC41D547}" destId="{39B7CA55-46FB-4830-BCC5-94D76C391384}" srcOrd="10" destOrd="0" presId="urn:microsoft.com/office/officeart/2005/8/layout/cycle5"/>
    <dgm:cxn modelId="{1CE0A79F-C7BE-4AAF-97F2-3ECA8DB8F005}" type="presParOf" srcId="{71C404FE-BA2D-40F6-9D72-4F59AC41D547}" destId="{E1F0B0DE-89C3-45D2-AC2C-57716ADC5831}" srcOrd="11" destOrd="0" presId="urn:microsoft.com/office/officeart/2005/8/layout/cycle5"/>
    <dgm:cxn modelId="{E9E6A58D-ABC9-4207-AB8D-A66C9F84003E}" type="presParOf" srcId="{71C404FE-BA2D-40F6-9D72-4F59AC41D547}" destId="{D2860A76-4CF0-4FCC-88FF-E4B5EA0CD1F5}" srcOrd="12" destOrd="0" presId="urn:microsoft.com/office/officeart/2005/8/layout/cycle5"/>
    <dgm:cxn modelId="{22D07F39-3E6F-438C-ABEB-EB5C6D7CE4F5}" type="presParOf" srcId="{71C404FE-BA2D-40F6-9D72-4F59AC41D547}" destId="{6BA64EA9-034A-46AA-B936-9DC9FE4BFB60}" srcOrd="13" destOrd="0" presId="urn:microsoft.com/office/officeart/2005/8/layout/cycle5"/>
    <dgm:cxn modelId="{E58A9166-AF5F-40A8-A4E1-222C602B857A}" type="presParOf" srcId="{71C404FE-BA2D-40F6-9D72-4F59AC41D547}" destId="{0275CBB4-884B-4AC8-8692-C674E6F5FA6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9642E-6853-4449-8CEB-2946F28DFC65}">
      <dsp:nvSpPr>
        <dsp:cNvPr id="0" name=""/>
        <dsp:cNvSpPr/>
      </dsp:nvSpPr>
      <dsp:spPr>
        <a:xfrm>
          <a:off x="2736312" y="2861991"/>
          <a:ext cx="3977946" cy="12431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99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Развитие образного мышления учеников </a:t>
          </a:r>
          <a:endParaRPr lang="ru-RU" sz="2400" kern="1200" dirty="0">
            <a:solidFill>
              <a:schemeClr val="accent2">
                <a:lumMod val="75000"/>
              </a:schemeClr>
            </a:solidFill>
            <a:latin typeface="+mn-lt"/>
          </a:endParaRPr>
        </a:p>
      </dsp:txBody>
      <dsp:txXfrm>
        <a:off x="2736312" y="2861991"/>
        <a:ext cx="3977946" cy="1243108"/>
      </dsp:txXfrm>
    </dsp:sp>
    <dsp:sp modelId="{174ECFAE-9BC1-4655-9385-48703AC44012}">
      <dsp:nvSpPr>
        <dsp:cNvPr id="0" name=""/>
        <dsp:cNvSpPr/>
      </dsp:nvSpPr>
      <dsp:spPr>
        <a:xfrm>
          <a:off x="2088232" y="2357935"/>
          <a:ext cx="1018253" cy="130526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8E581-2F7E-4BE0-A4B0-1B561D329C0E}">
      <dsp:nvSpPr>
        <dsp:cNvPr id="0" name=""/>
        <dsp:cNvSpPr/>
      </dsp:nvSpPr>
      <dsp:spPr>
        <a:xfrm>
          <a:off x="4806823" y="1171886"/>
          <a:ext cx="3977946" cy="12431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99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Развитие творческой активности </a:t>
          </a:r>
          <a:endParaRPr lang="ru-RU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806823" y="1171886"/>
        <a:ext cx="3977946" cy="1243108"/>
      </dsp:txXfrm>
    </dsp:sp>
    <dsp:sp modelId="{A7337113-58DC-4904-ACF4-06040CDDDA7D}">
      <dsp:nvSpPr>
        <dsp:cNvPr id="0" name=""/>
        <dsp:cNvSpPr/>
      </dsp:nvSpPr>
      <dsp:spPr>
        <a:xfrm>
          <a:off x="4358772" y="873981"/>
          <a:ext cx="1295526" cy="130526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C646F-1063-46A8-AEE7-63F77AB40228}">
      <dsp:nvSpPr>
        <dsp:cNvPr id="0" name=""/>
        <dsp:cNvSpPr/>
      </dsp:nvSpPr>
      <dsp:spPr>
        <a:xfrm>
          <a:off x="557568" y="485726"/>
          <a:ext cx="3977946" cy="12431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99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Привлечение знаний из нескольких учебных  предметов</a:t>
          </a:r>
          <a:endParaRPr lang="ru-RU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57568" y="485726"/>
        <a:ext cx="3977946" cy="1243108"/>
      </dsp:txXfrm>
    </dsp:sp>
    <dsp:sp modelId="{8BAF4D00-FEED-4555-9D61-822AEB4F9005}">
      <dsp:nvSpPr>
        <dsp:cNvPr id="0" name=""/>
        <dsp:cNvSpPr/>
      </dsp:nvSpPr>
      <dsp:spPr>
        <a:xfrm>
          <a:off x="144019" y="0"/>
          <a:ext cx="1348032" cy="130526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7451F-A6C9-49BE-98E7-058690602B5E}">
      <dsp:nvSpPr>
        <dsp:cNvPr id="0" name=""/>
        <dsp:cNvSpPr/>
      </dsp:nvSpPr>
      <dsp:spPr>
        <a:xfrm>
          <a:off x="0" y="0"/>
          <a:ext cx="8229600" cy="51129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C94F4-AC01-493E-B933-E1889C501018}">
      <dsp:nvSpPr>
        <dsp:cNvPr id="0" name=""/>
        <dsp:cNvSpPr/>
      </dsp:nvSpPr>
      <dsp:spPr>
        <a:xfrm>
          <a:off x="442390" y="0"/>
          <a:ext cx="7488763" cy="6073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Окружающий мир познается учениками в многообразии и единстве</a:t>
          </a:r>
          <a:endParaRPr lang="ru-RU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72036" y="29646"/>
        <a:ext cx="7429471" cy="548010"/>
      </dsp:txXfrm>
    </dsp:sp>
    <dsp:sp modelId="{7B2DF024-ECDC-479E-9862-81E441298A9B}">
      <dsp:nvSpPr>
        <dsp:cNvPr id="0" name=""/>
        <dsp:cNvSpPr/>
      </dsp:nvSpPr>
      <dsp:spPr>
        <a:xfrm>
          <a:off x="0" y="876098"/>
          <a:ext cx="8229600" cy="5174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CC1F4-3A93-4050-90ED-7CADAEC9442C}">
      <dsp:nvSpPr>
        <dsp:cNvPr id="0" name=""/>
        <dsp:cNvSpPr/>
      </dsp:nvSpPr>
      <dsp:spPr>
        <a:xfrm>
          <a:off x="442394" y="1077720"/>
          <a:ext cx="7488936" cy="5670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Мотивация учащихся к активной познавательной деятельности </a:t>
          </a:r>
          <a:endParaRPr lang="ru-RU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70074" y="1105400"/>
        <a:ext cx="7433576" cy="511664"/>
      </dsp:txXfrm>
    </dsp:sp>
    <dsp:sp modelId="{A4D81A6A-B40D-48EA-B98F-815FAAB807B8}">
      <dsp:nvSpPr>
        <dsp:cNvPr id="0" name=""/>
        <dsp:cNvSpPr/>
      </dsp:nvSpPr>
      <dsp:spPr>
        <a:xfrm>
          <a:off x="0" y="1951417"/>
          <a:ext cx="8229600" cy="49613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6FC23-2EA4-40C2-A15C-158A131DB000}">
      <dsp:nvSpPr>
        <dsp:cNvPr id="0" name=""/>
        <dsp:cNvSpPr/>
      </dsp:nvSpPr>
      <dsp:spPr>
        <a:xfrm>
          <a:off x="514399" y="2153040"/>
          <a:ext cx="7344975" cy="5194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Форма проведения нестандартна, увлекательна</a:t>
          </a:r>
          <a:endParaRPr lang="ru-RU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39754" y="2178395"/>
        <a:ext cx="7294265" cy="468692"/>
      </dsp:txXfrm>
    </dsp:sp>
    <dsp:sp modelId="{62F25FB4-AC1F-46B1-915E-736C54FF30FA}">
      <dsp:nvSpPr>
        <dsp:cNvPr id="0" name=""/>
        <dsp:cNvSpPr/>
      </dsp:nvSpPr>
      <dsp:spPr>
        <a:xfrm>
          <a:off x="0" y="2993283"/>
          <a:ext cx="8229600" cy="53670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01E98-9145-48A9-9C52-862F19745E7C}">
      <dsp:nvSpPr>
        <dsp:cNvPr id="0" name=""/>
        <dsp:cNvSpPr/>
      </dsp:nvSpPr>
      <dsp:spPr>
        <a:xfrm>
          <a:off x="514398" y="3093943"/>
          <a:ext cx="7352190" cy="9746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Возможность для самореализации, самовыражения  учителя, проявления его творческого потенциала</a:t>
          </a:r>
          <a:endParaRPr lang="ru-RU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61977" y="3141522"/>
        <a:ext cx="7257032" cy="879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7451F-A6C9-49BE-98E7-058690602B5E}">
      <dsp:nvSpPr>
        <dsp:cNvPr id="0" name=""/>
        <dsp:cNvSpPr/>
      </dsp:nvSpPr>
      <dsp:spPr>
        <a:xfrm>
          <a:off x="0" y="0"/>
          <a:ext cx="8229600" cy="43825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C94F4-AC01-493E-B933-E1889C501018}">
      <dsp:nvSpPr>
        <dsp:cNvPr id="0" name=""/>
        <dsp:cNvSpPr/>
      </dsp:nvSpPr>
      <dsp:spPr>
        <a:xfrm>
          <a:off x="442390" y="0"/>
          <a:ext cx="7488763" cy="5205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Позволяют систематизировать знания</a:t>
          </a:r>
          <a:endParaRPr lang="ru-RU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67801" y="25411"/>
        <a:ext cx="7437941" cy="469723"/>
      </dsp:txXfrm>
    </dsp:sp>
    <dsp:sp modelId="{7B2DF024-ECDC-479E-9862-81E441298A9B}">
      <dsp:nvSpPr>
        <dsp:cNvPr id="0" name=""/>
        <dsp:cNvSpPr/>
      </dsp:nvSpPr>
      <dsp:spPr>
        <a:xfrm>
          <a:off x="0" y="818523"/>
          <a:ext cx="8229600" cy="44349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CC1F4-3A93-4050-90ED-7CADAEC9442C}">
      <dsp:nvSpPr>
        <dsp:cNvPr id="0" name=""/>
        <dsp:cNvSpPr/>
      </dsp:nvSpPr>
      <dsp:spPr>
        <a:xfrm>
          <a:off x="411106" y="958942"/>
          <a:ext cx="7481622" cy="8043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Способствуют развитию эстетического восприятия учащихся, воображения, внимания, памяти и др.</a:t>
          </a:r>
          <a:endParaRPr lang="ru-RU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50373" y="998209"/>
        <a:ext cx="7403088" cy="725856"/>
      </dsp:txXfrm>
    </dsp:sp>
    <dsp:sp modelId="{A4D81A6A-B40D-48EA-B98F-815FAAB807B8}">
      <dsp:nvSpPr>
        <dsp:cNvPr id="0" name=""/>
        <dsp:cNvSpPr/>
      </dsp:nvSpPr>
      <dsp:spPr>
        <a:xfrm>
          <a:off x="0" y="2088232"/>
          <a:ext cx="8229600" cy="58285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6FC23-2EA4-40C2-A15C-158A131DB000}">
      <dsp:nvSpPr>
        <dsp:cNvPr id="0" name=""/>
        <dsp:cNvSpPr/>
      </dsp:nvSpPr>
      <dsp:spPr>
        <a:xfrm>
          <a:off x="483489" y="2232249"/>
          <a:ext cx="7344975" cy="7110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Способствуют развитию языковых и коммуникативных навыков</a:t>
          </a:r>
          <a:endParaRPr lang="ru-RU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18202" y="2266962"/>
        <a:ext cx="7275549" cy="641664"/>
      </dsp:txXfrm>
    </dsp:sp>
    <dsp:sp modelId="{62F25FB4-AC1F-46B1-915E-736C54FF30FA}">
      <dsp:nvSpPr>
        <dsp:cNvPr id="0" name=""/>
        <dsp:cNvSpPr/>
      </dsp:nvSpPr>
      <dsp:spPr>
        <a:xfrm>
          <a:off x="0" y="3245205"/>
          <a:ext cx="8229600" cy="46003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01E98-9145-48A9-9C52-862F19745E7C}">
      <dsp:nvSpPr>
        <dsp:cNvPr id="0" name=""/>
        <dsp:cNvSpPr/>
      </dsp:nvSpPr>
      <dsp:spPr>
        <a:xfrm>
          <a:off x="514398" y="3331485"/>
          <a:ext cx="7352190" cy="8354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Формируют </a:t>
          </a:r>
          <a:r>
            <a:rPr lang="ru-RU" sz="2400" kern="1200" dirty="0" err="1" smtClean="0">
              <a:solidFill>
                <a:schemeClr val="accent2">
                  <a:lumMod val="75000"/>
                </a:schemeClr>
              </a:solidFill>
            </a:rPr>
            <a:t>общеучебные</a:t>
          </a: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 навыки и умения и рациональные навыки учебного труда</a:t>
          </a:r>
          <a:endParaRPr lang="ru-RU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55180" y="3372267"/>
        <a:ext cx="7270626" cy="753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C9404-8574-4BDD-8BC8-DE35F8B6F2E0}">
      <dsp:nvSpPr>
        <dsp:cNvPr id="0" name=""/>
        <dsp:cNvSpPr/>
      </dsp:nvSpPr>
      <dsp:spPr>
        <a:xfrm>
          <a:off x="519134" y="8088"/>
          <a:ext cx="7191330" cy="1047331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6264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1 отличие 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19134" y="269921"/>
        <a:ext cx="6929497" cy="523665"/>
      </dsp:txXfrm>
    </dsp:sp>
    <dsp:sp modelId="{FDE050AC-2C7B-4A9D-B5E6-ABA9A0C14DBC}">
      <dsp:nvSpPr>
        <dsp:cNvPr id="0" name=""/>
        <dsp:cNvSpPr/>
      </dsp:nvSpPr>
      <dsp:spPr>
        <a:xfrm>
          <a:off x="519134" y="815732"/>
          <a:ext cx="2214929" cy="201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Компактность изучаемого учебного материала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19134" y="815732"/>
        <a:ext cx="2214929" cy="2017546"/>
      </dsp:txXfrm>
    </dsp:sp>
    <dsp:sp modelId="{B76798C5-ECB0-42EB-9512-42A1EDDE44D3}">
      <dsp:nvSpPr>
        <dsp:cNvPr id="0" name=""/>
        <dsp:cNvSpPr/>
      </dsp:nvSpPr>
      <dsp:spPr>
        <a:xfrm>
          <a:off x="2734064" y="357198"/>
          <a:ext cx="4976400" cy="1047331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6264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2 отличие 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734064" y="619031"/>
        <a:ext cx="4714567" cy="523665"/>
      </dsp:txXfrm>
    </dsp:sp>
    <dsp:sp modelId="{561B1B16-994F-4659-9D64-EFBC9B1CEA09}">
      <dsp:nvSpPr>
        <dsp:cNvPr id="0" name=""/>
        <dsp:cNvSpPr/>
      </dsp:nvSpPr>
      <dsp:spPr>
        <a:xfrm>
          <a:off x="2734064" y="1164842"/>
          <a:ext cx="2214929" cy="201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Логическая </a:t>
          </a:r>
          <a:r>
            <a:rPr lang="ru-RU" sz="1800" kern="1200" dirty="0" err="1" smtClean="0">
              <a:solidFill>
                <a:schemeClr val="accent2">
                  <a:lumMod val="75000"/>
                </a:schemeClr>
              </a:solidFill>
            </a:rPr>
            <a:t>взимообусловленность</a:t>
          </a: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, взаимосвязанность материала изучаемых учебных предметов  </a:t>
          </a:r>
          <a:endParaRPr lang="ru-RU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734064" y="1164842"/>
        <a:ext cx="2214929" cy="2017546"/>
      </dsp:txXfrm>
    </dsp:sp>
    <dsp:sp modelId="{CA8F0274-A412-4B77-A49B-7674E8F5F65F}">
      <dsp:nvSpPr>
        <dsp:cNvPr id="0" name=""/>
        <dsp:cNvSpPr/>
      </dsp:nvSpPr>
      <dsp:spPr>
        <a:xfrm>
          <a:off x="4948994" y="706309"/>
          <a:ext cx="2761470" cy="1047331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6264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3 отличие 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948994" y="968142"/>
        <a:ext cx="2499637" cy="523665"/>
      </dsp:txXfrm>
    </dsp:sp>
    <dsp:sp modelId="{37C73171-33F0-43D9-8E4B-6A7F44BD7FD8}">
      <dsp:nvSpPr>
        <dsp:cNvPr id="0" name=""/>
        <dsp:cNvSpPr/>
      </dsp:nvSpPr>
      <dsp:spPr>
        <a:xfrm>
          <a:off x="4948994" y="1513953"/>
          <a:ext cx="2214929" cy="1988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Информативная емкость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948994" y="1513953"/>
        <a:ext cx="2214929" cy="19880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EF014-0A10-436A-9998-E8A4DD073031}">
      <dsp:nvSpPr>
        <dsp:cNvPr id="0" name=""/>
        <dsp:cNvSpPr/>
      </dsp:nvSpPr>
      <dsp:spPr>
        <a:xfrm>
          <a:off x="2901698" y="258"/>
          <a:ext cx="2457356" cy="9873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</a:rPr>
            <a:t>Технология развивающего обучения</a:t>
          </a:r>
          <a:endParaRPr lang="ru-RU" sz="1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949895" y="48455"/>
        <a:ext cx="2360962" cy="890916"/>
      </dsp:txXfrm>
    </dsp:sp>
    <dsp:sp modelId="{A14784C4-809E-4D03-A954-DB7F18590B95}">
      <dsp:nvSpPr>
        <dsp:cNvPr id="0" name=""/>
        <dsp:cNvSpPr/>
      </dsp:nvSpPr>
      <dsp:spPr>
        <a:xfrm>
          <a:off x="2156703" y="493914"/>
          <a:ext cx="3947346" cy="3947346"/>
        </a:xfrm>
        <a:custGeom>
          <a:avLst/>
          <a:gdLst/>
          <a:ahLst/>
          <a:cxnLst/>
          <a:rect l="0" t="0" r="0" b="0"/>
          <a:pathLst>
            <a:path>
              <a:moveTo>
                <a:pt x="3294018" y="506678"/>
              </a:moveTo>
              <a:arcTo wR="1973673" hR="1973673" stAng="18719297" swAng="63172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97D49-8CA6-47A7-B241-9F667C919714}">
      <dsp:nvSpPr>
        <dsp:cNvPr id="0" name=""/>
        <dsp:cNvSpPr/>
      </dsp:nvSpPr>
      <dsp:spPr>
        <a:xfrm>
          <a:off x="4805157" y="1364033"/>
          <a:ext cx="2404588" cy="9873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</a:rPr>
            <a:t>Игровые технологии </a:t>
          </a:r>
          <a:endParaRPr lang="ru-RU" sz="1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853354" y="1412230"/>
        <a:ext cx="2308194" cy="890916"/>
      </dsp:txXfrm>
    </dsp:sp>
    <dsp:sp modelId="{DB49E886-763E-4D7A-8A37-831B52EF3465}">
      <dsp:nvSpPr>
        <dsp:cNvPr id="0" name=""/>
        <dsp:cNvSpPr/>
      </dsp:nvSpPr>
      <dsp:spPr>
        <a:xfrm>
          <a:off x="2720466" y="1762297"/>
          <a:ext cx="3947346" cy="3947346"/>
        </a:xfrm>
        <a:custGeom>
          <a:avLst/>
          <a:gdLst/>
          <a:ahLst/>
          <a:cxnLst/>
          <a:rect l="0" t="0" r="0" b="0"/>
          <a:pathLst>
            <a:path>
              <a:moveTo>
                <a:pt x="3506544" y="730414"/>
              </a:moveTo>
              <a:arcTo wR="1973673" hR="1973673" stAng="19257341" swAng="100758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D1DDC-1444-4DAC-88D6-B057EE1E9FC6}">
      <dsp:nvSpPr>
        <dsp:cNvPr id="0" name=""/>
        <dsp:cNvSpPr/>
      </dsp:nvSpPr>
      <dsp:spPr>
        <a:xfrm>
          <a:off x="4999305" y="3167355"/>
          <a:ext cx="2772718" cy="9873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accent2">
                  <a:lumMod val="75000"/>
                </a:schemeClr>
              </a:solidFill>
              <a:latin typeface="+mn-lt"/>
            </a:rPr>
            <a:t>Медиаобразовательные</a:t>
          </a: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 технологии</a:t>
          </a:r>
          <a:endParaRPr lang="ru-RU" sz="1600" kern="1200" dirty="0">
            <a:solidFill>
              <a:schemeClr val="accent2">
                <a:lumMod val="75000"/>
              </a:schemeClr>
            </a:solidFill>
            <a:latin typeface="+mn-lt"/>
          </a:endParaRPr>
        </a:p>
      </dsp:txBody>
      <dsp:txXfrm>
        <a:off x="5047502" y="3215552"/>
        <a:ext cx="2676324" cy="890916"/>
      </dsp:txXfrm>
    </dsp:sp>
    <dsp:sp modelId="{52521A7A-569E-42A8-92A4-7FFC4312A887}">
      <dsp:nvSpPr>
        <dsp:cNvPr id="0" name=""/>
        <dsp:cNvSpPr/>
      </dsp:nvSpPr>
      <dsp:spPr>
        <a:xfrm>
          <a:off x="2267286" y="1379633"/>
          <a:ext cx="3947346" cy="3947346"/>
        </a:xfrm>
        <a:custGeom>
          <a:avLst/>
          <a:gdLst/>
          <a:ahLst/>
          <a:cxnLst/>
          <a:rect l="0" t="0" r="0" b="0"/>
          <a:pathLst>
            <a:path>
              <a:moveTo>
                <a:pt x="3371716" y="3366821"/>
              </a:moveTo>
              <a:arcTo wR="1973673" hR="1973673" stAng="2693972" swAng="541206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F63E8-D862-45FA-A7A6-F8C483FF4FF1}">
      <dsp:nvSpPr>
        <dsp:cNvPr id="0" name=""/>
        <dsp:cNvSpPr/>
      </dsp:nvSpPr>
      <dsp:spPr>
        <a:xfrm>
          <a:off x="597328" y="3167353"/>
          <a:ext cx="2924354" cy="9873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</a:rPr>
            <a:t>Технология сотрудничества</a:t>
          </a:r>
          <a:endParaRPr lang="ru-RU" sz="1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45525" y="3215550"/>
        <a:ext cx="2827960" cy="890916"/>
      </dsp:txXfrm>
    </dsp:sp>
    <dsp:sp modelId="{E1F0B0DE-89C3-45D2-AC2C-57716ADC5831}">
      <dsp:nvSpPr>
        <dsp:cNvPr id="0" name=""/>
        <dsp:cNvSpPr/>
      </dsp:nvSpPr>
      <dsp:spPr>
        <a:xfrm>
          <a:off x="1824225" y="1479078"/>
          <a:ext cx="3947346" cy="3947346"/>
        </a:xfrm>
        <a:custGeom>
          <a:avLst/>
          <a:gdLst/>
          <a:ahLst/>
          <a:cxnLst/>
          <a:rect l="0" t="0" r="0" b="0"/>
          <a:pathLst>
            <a:path>
              <a:moveTo>
                <a:pt x="53676" y="1516509"/>
              </a:moveTo>
              <a:arcTo wR="1973673" hR="1973673" stAng="11603586" swAng="9269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60A76-4CF0-4FCC-88FF-E4B5EA0CD1F5}">
      <dsp:nvSpPr>
        <dsp:cNvPr id="0" name=""/>
        <dsp:cNvSpPr/>
      </dsp:nvSpPr>
      <dsp:spPr>
        <a:xfrm>
          <a:off x="1019854" y="1364033"/>
          <a:ext cx="2466895" cy="9873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Технология проблемного обучения</a:t>
          </a:r>
          <a:endParaRPr lang="ru-RU" sz="1600" kern="1200" dirty="0">
            <a:solidFill>
              <a:schemeClr val="accent2">
                <a:lumMod val="75000"/>
              </a:schemeClr>
            </a:solidFill>
            <a:latin typeface="+mn-lt"/>
          </a:endParaRPr>
        </a:p>
      </dsp:txBody>
      <dsp:txXfrm>
        <a:off x="1068051" y="1412230"/>
        <a:ext cx="2370501" cy="890916"/>
      </dsp:txXfrm>
    </dsp:sp>
    <dsp:sp modelId="{0275CBB4-884B-4AC8-8692-C674E6F5FA6A}">
      <dsp:nvSpPr>
        <dsp:cNvPr id="0" name=""/>
        <dsp:cNvSpPr/>
      </dsp:nvSpPr>
      <dsp:spPr>
        <a:xfrm>
          <a:off x="2156703" y="493914"/>
          <a:ext cx="3947346" cy="3947346"/>
        </a:xfrm>
        <a:custGeom>
          <a:avLst/>
          <a:gdLst/>
          <a:ahLst/>
          <a:cxnLst/>
          <a:rect l="0" t="0" r="0" b="0"/>
          <a:pathLst>
            <a:path>
              <a:moveTo>
                <a:pt x="407497" y="772640"/>
              </a:moveTo>
              <a:arcTo wR="1973673" hR="1973673" stAng="13048983" swAng="63172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DF3717-8013-4736-9227-F75ED0D587AB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576064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МБОУ ДО «ЦДЮТ» Симферопольского района </a:t>
            </a:r>
            <a:endParaRPr lang="ru-RU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Интегрированные уроки как форма организации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межпредметных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связей в процессе преподавания русского языка  и литературы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437112"/>
            <a:ext cx="4248472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Технологии, мотивирующие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учащихся к активной познавательной деятельности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956264"/>
              </p:ext>
            </p:extLst>
          </p:nvPr>
        </p:nvGraphicFramePr>
        <p:xfrm>
          <a:off x="457200" y="1700809"/>
          <a:ext cx="8229600" cy="462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s://im2-tub-ru.yandex.net/i?id=5aef7bebd9a9760437ae4baed036b69b&amp;n=33&amp;h=215&amp;w=3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0312" y="5949280"/>
            <a:ext cx="1512168" cy="771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019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Формы проведения интегрированных уроков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2" descr="https://im2-tub-ru.yandex.net/i?id=5aef7bebd9a9760437ae4baed036b69b&amp;n=33&amp;h=215&amp;w=3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5949280"/>
            <a:ext cx="1512168" cy="77136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dirty="0"/>
              <a:t>У</a:t>
            </a:r>
            <a:r>
              <a:rPr lang="ru-RU" smtClean="0"/>
              <a:t>рок-лекция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урок-путешествие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урок-экспедиция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урок-исследование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урок-инсценировка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учебная </a:t>
            </a:r>
            <a:r>
              <a:rPr lang="ru-RU" dirty="0"/>
              <a:t>конференция;</a:t>
            </a:r>
          </a:p>
          <a:p>
            <a:r>
              <a:rPr lang="ru-RU" dirty="0"/>
              <a:t> </a:t>
            </a:r>
            <a:r>
              <a:rPr lang="ru-RU" dirty="0" smtClean="0"/>
              <a:t>урок-экскурсия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мультимедиа-урок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проблемный урок  др.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085" y="2204864"/>
            <a:ext cx="416280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4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Алгоритм подготовки к интегрированному уроку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2" descr="https://im2-tub-ru.yandex.net/i?id=5aef7bebd9a9760437ae4baed036b69b&amp;n=33&amp;h=215&amp;w=3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288" y="5710844"/>
            <a:ext cx="1738536" cy="1147156"/>
          </a:xfrm>
          <a:prstGeom prst="rect">
            <a:avLst/>
          </a:prstGeom>
          <a:noFill/>
        </p:spPr>
      </p:pic>
      <p:pic>
        <p:nvPicPr>
          <p:cNvPr id="1026" name="Picture 2" descr="Помогите с вопросом! — Лада 21099, 1.5 л., 1997 года на DRIVE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8965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05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964488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Интегрированный урок родного (русского) языка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5 классе к 220-летию со дня рождения Владимира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Д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аля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6" y="1844824"/>
            <a:ext cx="2771582" cy="2508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61" y="1856955"/>
            <a:ext cx="2664296" cy="2496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56955"/>
            <a:ext cx="2664296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57" y="4509120"/>
            <a:ext cx="2964351" cy="2060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00999"/>
            <a:ext cx="3024336" cy="20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5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11521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Интегрированный урок литературы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5 классе по русской народной сказке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«Царевна-лягушка»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916833"/>
            <a:ext cx="2448272" cy="27363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16833"/>
            <a:ext cx="2736304" cy="2736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37757"/>
            <a:ext cx="2736304" cy="2715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3499">
            <a:off x="1397036" y="4155150"/>
            <a:ext cx="2530274" cy="24140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9055">
            <a:off x="4859809" y="4085304"/>
            <a:ext cx="2563996" cy="24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267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Интегрированный урок русского языка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7 классе «Функциональные стили современного русского языка»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2592287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32" y="3140968"/>
            <a:ext cx="3204356" cy="2484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49080"/>
            <a:ext cx="309634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77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719376"/>
            <a:ext cx="8229600" cy="9814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Тренинг по подготовке к итоговому сочинению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11 классе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65306"/>
            <a:ext cx="3168352" cy="230425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65306"/>
            <a:ext cx="3168352" cy="2289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94608"/>
            <a:ext cx="3131840" cy="2387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94608"/>
            <a:ext cx="3384376" cy="238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81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551289"/>
            <a:ext cx="91805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Бондарчук Анжелина Витальевна,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читель русского языка  литературы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«Кубанская школа»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Симферопольского </a:t>
            </a:r>
            <a:r>
              <a:rPr lang="ru-RU" sz="3200" b="1" i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+79159935496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anzhelinaondarchuk@mail.ru</a:t>
            </a:r>
            <a:endParaRPr kumimoji="0" lang="ru-RU" sz="3200" b="1" i="1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04088"/>
            <a:ext cx="5472608" cy="5893263"/>
          </a:xfrm>
        </p:spPr>
      </p:pic>
    </p:spTree>
    <p:extLst>
      <p:ext uri="{BB962C8B-B14F-4D97-AF65-F5344CB8AC3E}">
        <p14:creationId xmlns:p14="http://schemas.microsoft.com/office/powerpoint/2010/main" val="247927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5472608" cy="5472608"/>
          </a:xfrm>
        </p:spPr>
      </p:pic>
    </p:spTree>
    <p:extLst>
      <p:ext uri="{BB962C8B-B14F-4D97-AF65-F5344CB8AC3E}">
        <p14:creationId xmlns:p14="http://schemas.microsoft.com/office/powerpoint/2010/main" val="139273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          </a:t>
            </a:r>
            <a:r>
              <a:rPr lang="ru-RU" u="sng" dirty="0" err="1" smtClean="0">
                <a:solidFill>
                  <a:schemeClr val="accent2">
                    <a:lumMod val="75000"/>
                  </a:schemeClr>
                </a:solidFill>
              </a:rPr>
              <a:t>Межпредметные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связи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есть педагогическая категория для обозначения синтезирующих, интегративных отношений между объектами, явлениями и процессами реальной действительности, 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нашедших свое отражение в содержании, формах и методах учебно-воспитательного процесса и выполняющих образовательную, развивающую и воспитательную функции в их органическом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единстве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Г.Ф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Федорец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https://im2-tub-ru.yandex.net/i?id=5aef7bebd9a9760437ae4baed036b69b&amp;n=33&amp;h=215&amp;w=3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5856548"/>
            <a:ext cx="159452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176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Что такое интегрированный урок?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algn="just"/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Интегрированный урок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особый тип урока, объединяющего в себе обучение по нескольким  учебным предметам при изучении одного понятия, темы или явления.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интегрированном уроке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всегда выделяется ВЕДУЩАЯ  дисциплина, выступающая интегратором, и ВСПОМОГАТЕЛЬНЫЕ дисциплины, способствующие углублению, расширению, уточнению материала ведущей дисциплины.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https://im2-tub-ru.yandex.net/i?id=5aef7bebd9a9760437ae4baed036b69b&amp;n=33&amp;h=215&amp;w=3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5445224"/>
            <a:ext cx="1810544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732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7086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Преимущества интегрированных уроков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089580"/>
              </p:ext>
            </p:extLst>
          </p:nvPr>
        </p:nvGraphicFramePr>
        <p:xfrm>
          <a:off x="107504" y="1935163"/>
          <a:ext cx="8784976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s://im2-tub-ru.yandex.net/i?id=5aef7bebd9a9760437ae4baed036b69b&amp;n=33&amp;h=215&amp;w=3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288" y="5301208"/>
            <a:ext cx="1810544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34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7086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Преимущества интегрированных уроков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023705"/>
              </p:ext>
            </p:extLst>
          </p:nvPr>
        </p:nvGraphicFramePr>
        <p:xfrm>
          <a:off x="457200" y="1628801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im2-tub-ru.yandex.net/i?id=5aef7bebd9a9760437ae4baed036b69b&amp;n=33&amp;h=215&amp;w=3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288" y="5517232"/>
            <a:ext cx="1810544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75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7086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Преимущества интегрированных уроков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846812"/>
              </p:ext>
            </p:extLst>
          </p:nvPr>
        </p:nvGraphicFramePr>
        <p:xfrm>
          <a:off x="457200" y="1628801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im2-tub-ru.yandex.net/i?id=5aef7bebd9a9760437ae4baed036b69b&amp;n=33&amp;h=215&amp;w=3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304" y="5733256"/>
            <a:ext cx="1666528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447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О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тличие структуры 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интегрированного урока от структуры обычного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351523"/>
              </p:ext>
            </p:extLst>
          </p:nvPr>
        </p:nvGraphicFramePr>
        <p:xfrm>
          <a:off x="457200" y="1935163"/>
          <a:ext cx="8229600" cy="351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s://im2-tub-ru.yandex.net/i?id=5aef7bebd9a9760437ae4baed036b69b&amp;n=33&amp;h=215&amp;w=3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280" y="5247531"/>
            <a:ext cx="1810544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460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293</TotalTime>
  <Words>323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Constantia</vt:lpstr>
      <vt:lpstr>Times New Roman</vt:lpstr>
      <vt:lpstr>Wingdings 2</vt:lpstr>
      <vt:lpstr>Поток</vt:lpstr>
      <vt:lpstr>МБОУ ДО «ЦДЮТ» Симферопольского района </vt:lpstr>
      <vt:lpstr>Презентация PowerPoint</vt:lpstr>
      <vt:lpstr>Презентация PowerPoint</vt:lpstr>
      <vt:lpstr>Презентация PowerPoint</vt:lpstr>
      <vt:lpstr>Что такое интегрированный урок?</vt:lpstr>
      <vt:lpstr>Преимущества интегрированных уроков</vt:lpstr>
      <vt:lpstr>Преимущества интегрированных уроков</vt:lpstr>
      <vt:lpstr>Преимущества интегрированных уроков</vt:lpstr>
      <vt:lpstr>Отличие структуры   интегрированного урока от структуры обычного</vt:lpstr>
      <vt:lpstr>Технологии, мотивирующие  учащихся к активной познавательной деятельности</vt:lpstr>
      <vt:lpstr>Формы проведения интегрированных уроков</vt:lpstr>
      <vt:lpstr>Алгоритм подготовки к интегрированному уроку</vt:lpstr>
      <vt:lpstr>Интегрированный урок родного (русского) языка в 5 классе к 220-летию со дня рождения Владимира Даля</vt:lpstr>
      <vt:lpstr>Интегрированный урок литературы  в 5 классе по русской народной сказке  «Царевна-лягушка»</vt:lpstr>
      <vt:lpstr>Интегрированный урок русского языка в 7 классе «Функциональные стили современного русского языка»</vt:lpstr>
      <vt:lpstr>Тренинг по подготовке к итоговому сочинению  в 11 классе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</dc:title>
  <dc:creator>Грачева</dc:creator>
  <cp:lastModifiedBy>Home</cp:lastModifiedBy>
  <cp:revision>33</cp:revision>
  <dcterms:created xsi:type="dcterms:W3CDTF">2016-02-23T13:00:16Z</dcterms:created>
  <dcterms:modified xsi:type="dcterms:W3CDTF">2021-12-23T15:51:48Z</dcterms:modified>
</cp:coreProperties>
</file>