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A684"/>
    <a:srgbClr val="99E9F1"/>
    <a:srgbClr val="A0D9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4761543589173785E-4"/>
          <c:y val="0.13269358960115543"/>
          <c:w val="0.93888888888888888"/>
          <c:h val="0.6714577865266842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0BC8-41BB-AF44-D5AC25611D65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0BC8-41BB-AF44-D5AC25611D65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0BC8-41BB-AF44-D5AC25611D65}"/>
              </c:ext>
            </c:extLst>
          </c:dPt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83071F33-379C-46FF-B4D5-C75CE82955D8}" type="VALUE">
                      <a:rPr lang="en-US" sz="1800" b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8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7277295044140377E-2"/>
                      <c:h val="0.113493639595600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BC8-41BB-AF44-D5AC25611D65}"/>
                </c:ext>
              </c:extLst>
            </c:dLbl>
            <c:dLbl>
              <c:idx val="1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62B7882F-4DC1-463C-8C98-E9593DBE1198}" type="VALUE">
                      <a:rPr lang="en-US" sz="1800" b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8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524770217839043"/>
                      <c:h val="0.13407005703070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BC8-41BB-AF44-D5AC25611D65}"/>
                </c:ext>
              </c:extLst>
            </c:dLbl>
            <c:dLbl>
              <c:idx val="2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229A11B2-5BE4-4593-BEC2-EDE9C712D9AF}" type="VALUE">
                      <a:rPr lang="en-US" sz="1800" b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8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355184359857452"/>
                      <c:h val="0.1017356867755434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BC8-41BB-AF44-D5AC25611D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Лист1!$B$1:$D$1</c:f>
              <c:strCache>
                <c:ptCount val="3"/>
                <c:pt idx="0">
                  <c:v>2014/2015</c:v>
                </c:pt>
                <c:pt idx="1">
                  <c:v>2015/2016</c:v>
                </c:pt>
                <c:pt idx="2">
                  <c:v>2016/2017</c:v>
                </c:pt>
              </c:strCache>
            </c:strRef>
          </c:cat>
          <c:val>
            <c:numRef>
              <c:f>Лист1!$B$2:$D$2</c:f>
              <c:numCache>
                <c:formatCode>0</c:formatCode>
                <c:ptCount val="3"/>
                <c:pt idx="0" formatCode="General">
                  <c:v>2520</c:v>
                </c:pt>
                <c:pt idx="1">
                  <c:v>1525</c:v>
                </c:pt>
                <c:pt idx="2">
                  <c:v>1046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BC8-41BB-AF44-D5AC25611D65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Times New Roman" panose="02020603050405020304" pitchFamily="18" charset="0"/>
              </a:defRPr>
            </a:pPr>
            <a:r>
              <a:rPr lang="ru-RU" sz="2400" b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Олимпиада по родному языку </a:t>
            </a:r>
            <a:endParaRPr lang="ru-RU" sz="2400" b="1" u="none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2015/2016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Кол-во участников</c:v>
                </c:pt>
                <c:pt idx="1">
                  <c:v>Победители район</c:v>
                </c:pt>
                <c:pt idx="2">
                  <c:v>Победители Республика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21</c:v>
                </c:pt>
                <c:pt idx="1">
                  <c:v>7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D0-4443-8A48-978E013DD469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2016/2017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Кол-во участников</c:v>
                </c:pt>
                <c:pt idx="1">
                  <c:v>Победители район</c:v>
                </c:pt>
                <c:pt idx="2">
                  <c:v>Победители Республика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21</c:v>
                </c:pt>
                <c:pt idx="1">
                  <c:v>7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BD0-4443-8A48-978E013DD4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76596760"/>
        <c:axId val="276600696"/>
        <c:axId val="0"/>
      </c:bar3DChart>
      <c:catAx>
        <c:axId val="276596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76600696"/>
        <c:crosses val="autoZero"/>
        <c:auto val="1"/>
        <c:lblAlgn val="ctr"/>
        <c:lblOffset val="100"/>
        <c:noMultiLvlLbl val="0"/>
      </c:catAx>
      <c:valAx>
        <c:axId val="276600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6596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7B8717-C47E-4933-BB07-B2E99E4EDBD4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</dgm:pt>
    <dgm:pt modelId="{2AC41751-E697-45C1-9E4E-F34F2EDE6D4B}">
      <dgm:prSet phldrT="[Текст]"/>
      <dgm:spPr/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DBB6A397-2C7E-49E3-A478-A7CCBAEFED13}" type="parTrans" cxnId="{64118C14-75B8-462E-8CE1-B9926F794D2F}">
      <dgm:prSet/>
      <dgm:spPr/>
      <dgm:t>
        <a:bodyPr/>
        <a:lstStyle/>
        <a:p>
          <a:endParaRPr lang="ru-RU"/>
        </a:p>
      </dgm:t>
    </dgm:pt>
    <dgm:pt modelId="{62FA81FA-0F12-4F9B-9422-D2E91C7A1285}" type="sibTrans" cxnId="{64118C14-75B8-462E-8CE1-B9926F794D2F}">
      <dgm:prSet/>
      <dgm:spPr/>
      <dgm:t>
        <a:bodyPr/>
        <a:lstStyle/>
        <a:p>
          <a:endParaRPr lang="ru-RU"/>
        </a:p>
      </dgm:t>
    </dgm:pt>
    <dgm:pt modelId="{2244DD2C-6721-4CD6-B8A1-DF8E6ABCD9F4}">
      <dgm:prSet phldrT="[Текст]"/>
      <dgm:spPr/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C9CE4E9E-956A-492C-839D-23BA289084AD}" type="parTrans" cxnId="{92A68D25-06F7-4D72-9E13-3AF36626A284}">
      <dgm:prSet/>
      <dgm:spPr/>
      <dgm:t>
        <a:bodyPr/>
        <a:lstStyle/>
        <a:p>
          <a:endParaRPr lang="ru-RU"/>
        </a:p>
      </dgm:t>
    </dgm:pt>
    <dgm:pt modelId="{88AEB643-2EA5-45BA-960F-CC25E1C7ECB1}" type="sibTrans" cxnId="{92A68D25-06F7-4D72-9E13-3AF36626A284}">
      <dgm:prSet/>
      <dgm:spPr/>
      <dgm:t>
        <a:bodyPr/>
        <a:lstStyle/>
        <a:p>
          <a:endParaRPr lang="ru-RU"/>
        </a:p>
      </dgm:t>
    </dgm:pt>
    <dgm:pt modelId="{3AED1AB5-E665-4C4F-B05C-4783E863B55F}">
      <dgm:prSet phldrT="[Текст]"/>
      <dgm:spPr/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A8E7AAEA-4043-45EC-915A-C7D7078AC1D6}" type="parTrans" cxnId="{0C65957F-6810-4871-87C0-E5021C86CD38}">
      <dgm:prSet/>
      <dgm:spPr/>
      <dgm:t>
        <a:bodyPr/>
        <a:lstStyle/>
        <a:p>
          <a:endParaRPr lang="ru-RU"/>
        </a:p>
      </dgm:t>
    </dgm:pt>
    <dgm:pt modelId="{EFB32E19-CE78-4A4E-9124-4B2CFC41E9E8}" type="sibTrans" cxnId="{0C65957F-6810-4871-87C0-E5021C86CD38}">
      <dgm:prSet/>
      <dgm:spPr/>
      <dgm:t>
        <a:bodyPr/>
        <a:lstStyle/>
        <a:p>
          <a:endParaRPr lang="ru-RU"/>
        </a:p>
      </dgm:t>
    </dgm:pt>
    <dgm:pt modelId="{748BBFDA-C58D-4EAE-BABD-521265F2E51D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Раскрыть суть системно - </a:t>
          </a:r>
          <a:r>
            <a:rPr lang="ru-RU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деятельностного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 подхода;</a:t>
          </a:r>
          <a:endParaRPr lang="ru-RU" dirty="0"/>
        </a:p>
      </dgm:t>
    </dgm:pt>
    <dgm:pt modelId="{751E9D5D-8FAC-48C0-81EC-66C07A4D85FB}" type="parTrans" cxnId="{61445421-88C5-42AA-911C-4D0A65A4EC2B}">
      <dgm:prSet/>
      <dgm:spPr/>
      <dgm:t>
        <a:bodyPr/>
        <a:lstStyle/>
        <a:p>
          <a:endParaRPr lang="ru-RU"/>
        </a:p>
      </dgm:t>
    </dgm:pt>
    <dgm:pt modelId="{DE3C489D-D9D3-4C5F-8683-584145FA9567}" type="sibTrans" cxnId="{61445421-88C5-42AA-911C-4D0A65A4EC2B}">
      <dgm:prSet/>
      <dgm:spPr/>
      <dgm:t>
        <a:bodyPr/>
        <a:lstStyle/>
        <a:p>
          <a:endParaRPr lang="ru-RU"/>
        </a:p>
      </dgm:t>
    </dgm:pt>
    <dgm:pt modelId="{A75470AB-B8C7-4DC9-96FA-E29EB1078F44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Раскрыть суть методической работы Симферопольского района;</a:t>
          </a:r>
          <a:endParaRPr lang="ru-RU" dirty="0"/>
        </a:p>
      </dgm:t>
    </dgm:pt>
    <dgm:pt modelId="{89C9B0B2-5D92-45DF-88F5-6B13149CB3E6}" type="parTrans" cxnId="{67BFE506-AD52-4B67-9537-04A1BF4A58A3}">
      <dgm:prSet/>
      <dgm:spPr/>
      <dgm:t>
        <a:bodyPr/>
        <a:lstStyle/>
        <a:p>
          <a:endParaRPr lang="ru-RU"/>
        </a:p>
      </dgm:t>
    </dgm:pt>
    <dgm:pt modelId="{68505517-789E-4123-A5C0-A9B6F1AEC68F}" type="sibTrans" cxnId="{67BFE506-AD52-4B67-9537-04A1BF4A58A3}">
      <dgm:prSet/>
      <dgm:spPr/>
      <dgm:t>
        <a:bodyPr/>
        <a:lstStyle/>
        <a:p>
          <a:endParaRPr lang="ru-RU"/>
        </a:p>
      </dgm:t>
    </dgm:pt>
    <dgm:pt modelId="{4F6F45D9-2C9A-4E94-84E9-9F4B49DC80AC}">
      <dgm:prSet/>
      <dgm:spPr/>
      <dgm:t>
        <a:bodyPr/>
        <a:lstStyle/>
        <a:p>
          <a:r>
            <a:rPr lang="ru-RU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Выявить роль педагога в реализации системно - деятельностного подхода</a:t>
          </a:r>
          <a:endParaRPr lang="ru-RU"/>
        </a:p>
      </dgm:t>
    </dgm:pt>
    <dgm:pt modelId="{1EBF05BF-E26D-4F45-8B07-DFC91F4694C2}" type="parTrans" cxnId="{7B6328C1-DEEC-44F9-8889-15DEC850D7E7}">
      <dgm:prSet/>
      <dgm:spPr/>
      <dgm:t>
        <a:bodyPr/>
        <a:lstStyle/>
        <a:p>
          <a:endParaRPr lang="ru-RU"/>
        </a:p>
      </dgm:t>
    </dgm:pt>
    <dgm:pt modelId="{3262F71F-02B2-4ED3-99D1-2AB947999536}" type="sibTrans" cxnId="{7B6328C1-DEEC-44F9-8889-15DEC850D7E7}">
      <dgm:prSet/>
      <dgm:spPr/>
      <dgm:t>
        <a:bodyPr/>
        <a:lstStyle/>
        <a:p>
          <a:endParaRPr lang="ru-RU"/>
        </a:p>
      </dgm:t>
    </dgm:pt>
    <dgm:pt modelId="{DBCE602F-E80E-4D62-9540-3DA38AD1B3BC}" type="pres">
      <dgm:prSet presAssocID="{FC7B8717-C47E-4933-BB07-B2E99E4EDBD4}" presName="linearFlow" presStyleCnt="0">
        <dgm:presLayoutVars>
          <dgm:dir/>
          <dgm:animLvl val="lvl"/>
          <dgm:resizeHandles val="exact"/>
        </dgm:presLayoutVars>
      </dgm:prSet>
      <dgm:spPr/>
    </dgm:pt>
    <dgm:pt modelId="{BCC2BAB9-DD38-4DF4-A6D1-B53F96029829}" type="pres">
      <dgm:prSet presAssocID="{2AC41751-E697-45C1-9E4E-F34F2EDE6D4B}" presName="composite" presStyleCnt="0"/>
      <dgm:spPr/>
    </dgm:pt>
    <dgm:pt modelId="{F2DCDDF7-063A-4E63-9237-3AF40A7F6F61}" type="pres">
      <dgm:prSet presAssocID="{2AC41751-E697-45C1-9E4E-F34F2EDE6D4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15C902-0B4F-479B-8FB4-6ECD0A404367}" type="pres">
      <dgm:prSet presAssocID="{2AC41751-E697-45C1-9E4E-F34F2EDE6D4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10CAB9-4579-4BCD-B688-A7047FA61D69}" type="pres">
      <dgm:prSet presAssocID="{62FA81FA-0F12-4F9B-9422-D2E91C7A1285}" presName="sp" presStyleCnt="0"/>
      <dgm:spPr/>
    </dgm:pt>
    <dgm:pt modelId="{EAAB795B-87C8-46DF-8512-DC74470FCBC6}" type="pres">
      <dgm:prSet presAssocID="{2244DD2C-6721-4CD6-B8A1-DF8E6ABCD9F4}" presName="composite" presStyleCnt="0"/>
      <dgm:spPr/>
    </dgm:pt>
    <dgm:pt modelId="{BF538BCD-807C-42F5-984A-B9248B306449}" type="pres">
      <dgm:prSet presAssocID="{2244DD2C-6721-4CD6-B8A1-DF8E6ABCD9F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5489F2-5FB2-43E4-9387-552E73DB7C16}" type="pres">
      <dgm:prSet presAssocID="{2244DD2C-6721-4CD6-B8A1-DF8E6ABCD9F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90881-0FC6-4401-858F-9E8966BE3409}" type="pres">
      <dgm:prSet presAssocID="{88AEB643-2EA5-45BA-960F-CC25E1C7ECB1}" presName="sp" presStyleCnt="0"/>
      <dgm:spPr/>
    </dgm:pt>
    <dgm:pt modelId="{D5A90D13-6F9A-4545-AE05-044808FDDDE2}" type="pres">
      <dgm:prSet presAssocID="{3AED1AB5-E665-4C4F-B05C-4783E863B55F}" presName="composite" presStyleCnt="0"/>
      <dgm:spPr/>
    </dgm:pt>
    <dgm:pt modelId="{067956CD-DACC-44FB-8D23-8B432BD2F461}" type="pres">
      <dgm:prSet presAssocID="{3AED1AB5-E665-4C4F-B05C-4783E863B55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383C51-8D32-48E2-ADF1-EADE0D87D1C1}" type="pres">
      <dgm:prSet presAssocID="{3AED1AB5-E665-4C4F-B05C-4783E863B55F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BFE506-AD52-4B67-9537-04A1BF4A58A3}" srcId="{2244DD2C-6721-4CD6-B8A1-DF8E6ABCD9F4}" destId="{A75470AB-B8C7-4DC9-96FA-E29EB1078F44}" srcOrd="0" destOrd="0" parTransId="{89C9B0B2-5D92-45DF-88F5-6B13149CB3E6}" sibTransId="{68505517-789E-4123-A5C0-A9B6F1AEC68F}"/>
    <dgm:cxn modelId="{61445421-88C5-42AA-911C-4D0A65A4EC2B}" srcId="{2AC41751-E697-45C1-9E4E-F34F2EDE6D4B}" destId="{748BBFDA-C58D-4EAE-BABD-521265F2E51D}" srcOrd="0" destOrd="0" parTransId="{751E9D5D-8FAC-48C0-81EC-66C07A4D85FB}" sibTransId="{DE3C489D-D9D3-4C5F-8683-584145FA9567}"/>
    <dgm:cxn modelId="{0C65957F-6810-4871-87C0-E5021C86CD38}" srcId="{FC7B8717-C47E-4933-BB07-B2E99E4EDBD4}" destId="{3AED1AB5-E665-4C4F-B05C-4783E863B55F}" srcOrd="2" destOrd="0" parTransId="{A8E7AAEA-4043-45EC-915A-C7D7078AC1D6}" sibTransId="{EFB32E19-CE78-4A4E-9124-4B2CFC41E9E8}"/>
    <dgm:cxn modelId="{6203046A-0EB8-43A6-A710-48F17078D55A}" type="presOf" srcId="{4F6F45D9-2C9A-4E94-84E9-9F4B49DC80AC}" destId="{5F383C51-8D32-48E2-ADF1-EADE0D87D1C1}" srcOrd="0" destOrd="0" presId="urn:microsoft.com/office/officeart/2005/8/layout/chevron2"/>
    <dgm:cxn modelId="{3D8AE1BF-7453-4E6F-B9EE-B4EB9F575287}" type="presOf" srcId="{2244DD2C-6721-4CD6-B8A1-DF8E6ABCD9F4}" destId="{BF538BCD-807C-42F5-984A-B9248B306449}" srcOrd="0" destOrd="0" presId="urn:microsoft.com/office/officeart/2005/8/layout/chevron2"/>
    <dgm:cxn modelId="{BC6A752F-8695-4325-B159-C9775BF0FE51}" type="presOf" srcId="{FC7B8717-C47E-4933-BB07-B2E99E4EDBD4}" destId="{DBCE602F-E80E-4D62-9540-3DA38AD1B3BC}" srcOrd="0" destOrd="0" presId="urn:microsoft.com/office/officeart/2005/8/layout/chevron2"/>
    <dgm:cxn modelId="{92A68D25-06F7-4D72-9E13-3AF36626A284}" srcId="{FC7B8717-C47E-4933-BB07-B2E99E4EDBD4}" destId="{2244DD2C-6721-4CD6-B8A1-DF8E6ABCD9F4}" srcOrd="1" destOrd="0" parTransId="{C9CE4E9E-956A-492C-839D-23BA289084AD}" sibTransId="{88AEB643-2EA5-45BA-960F-CC25E1C7ECB1}"/>
    <dgm:cxn modelId="{D9F54A70-915D-4552-89F6-303B2D7C8CEB}" type="presOf" srcId="{3AED1AB5-E665-4C4F-B05C-4783E863B55F}" destId="{067956CD-DACC-44FB-8D23-8B432BD2F461}" srcOrd="0" destOrd="0" presId="urn:microsoft.com/office/officeart/2005/8/layout/chevron2"/>
    <dgm:cxn modelId="{1AC88E17-8E62-4EC7-A117-D54673AD842A}" type="presOf" srcId="{2AC41751-E697-45C1-9E4E-F34F2EDE6D4B}" destId="{F2DCDDF7-063A-4E63-9237-3AF40A7F6F61}" srcOrd="0" destOrd="0" presId="urn:microsoft.com/office/officeart/2005/8/layout/chevron2"/>
    <dgm:cxn modelId="{30F8D290-4202-4701-8DD3-B01E8494F255}" type="presOf" srcId="{748BBFDA-C58D-4EAE-BABD-521265F2E51D}" destId="{8A15C902-0B4F-479B-8FB4-6ECD0A404367}" srcOrd="0" destOrd="0" presId="urn:microsoft.com/office/officeart/2005/8/layout/chevron2"/>
    <dgm:cxn modelId="{A1BFCABC-8FB3-4CED-9022-24E76AA45BA8}" type="presOf" srcId="{A75470AB-B8C7-4DC9-96FA-E29EB1078F44}" destId="{8F5489F2-5FB2-43E4-9387-552E73DB7C16}" srcOrd="0" destOrd="0" presId="urn:microsoft.com/office/officeart/2005/8/layout/chevron2"/>
    <dgm:cxn modelId="{64118C14-75B8-462E-8CE1-B9926F794D2F}" srcId="{FC7B8717-C47E-4933-BB07-B2E99E4EDBD4}" destId="{2AC41751-E697-45C1-9E4E-F34F2EDE6D4B}" srcOrd="0" destOrd="0" parTransId="{DBB6A397-2C7E-49E3-A478-A7CCBAEFED13}" sibTransId="{62FA81FA-0F12-4F9B-9422-D2E91C7A1285}"/>
    <dgm:cxn modelId="{7B6328C1-DEEC-44F9-8889-15DEC850D7E7}" srcId="{3AED1AB5-E665-4C4F-B05C-4783E863B55F}" destId="{4F6F45D9-2C9A-4E94-84E9-9F4B49DC80AC}" srcOrd="0" destOrd="0" parTransId="{1EBF05BF-E26D-4F45-8B07-DFC91F4694C2}" sibTransId="{3262F71F-02B2-4ED3-99D1-2AB947999536}"/>
    <dgm:cxn modelId="{CFF6A5ED-229F-4792-BC29-4447C11DCE93}" type="presParOf" srcId="{DBCE602F-E80E-4D62-9540-3DA38AD1B3BC}" destId="{BCC2BAB9-DD38-4DF4-A6D1-B53F96029829}" srcOrd="0" destOrd="0" presId="urn:microsoft.com/office/officeart/2005/8/layout/chevron2"/>
    <dgm:cxn modelId="{D70B121F-01D6-44C1-8F5C-9D3C5F704334}" type="presParOf" srcId="{BCC2BAB9-DD38-4DF4-A6D1-B53F96029829}" destId="{F2DCDDF7-063A-4E63-9237-3AF40A7F6F61}" srcOrd="0" destOrd="0" presId="urn:microsoft.com/office/officeart/2005/8/layout/chevron2"/>
    <dgm:cxn modelId="{63C80744-7543-4C8F-A57A-4FDCA376F37A}" type="presParOf" srcId="{BCC2BAB9-DD38-4DF4-A6D1-B53F96029829}" destId="{8A15C902-0B4F-479B-8FB4-6ECD0A404367}" srcOrd="1" destOrd="0" presId="urn:microsoft.com/office/officeart/2005/8/layout/chevron2"/>
    <dgm:cxn modelId="{A81ABAAA-3390-4BF0-9AEB-CABA1A2E437C}" type="presParOf" srcId="{DBCE602F-E80E-4D62-9540-3DA38AD1B3BC}" destId="{0A10CAB9-4579-4BCD-B688-A7047FA61D69}" srcOrd="1" destOrd="0" presId="urn:microsoft.com/office/officeart/2005/8/layout/chevron2"/>
    <dgm:cxn modelId="{9A2ED6F7-6411-46D3-9FBF-CA19E4698657}" type="presParOf" srcId="{DBCE602F-E80E-4D62-9540-3DA38AD1B3BC}" destId="{EAAB795B-87C8-46DF-8512-DC74470FCBC6}" srcOrd="2" destOrd="0" presId="urn:microsoft.com/office/officeart/2005/8/layout/chevron2"/>
    <dgm:cxn modelId="{5F004D7E-5C60-442A-B559-275EC6F76394}" type="presParOf" srcId="{EAAB795B-87C8-46DF-8512-DC74470FCBC6}" destId="{BF538BCD-807C-42F5-984A-B9248B306449}" srcOrd="0" destOrd="0" presId="urn:microsoft.com/office/officeart/2005/8/layout/chevron2"/>
    <dgm:cxn modelId="{2F367005-86A8-4B3E-817B-B00F2EFF42C9}" type="presParOf" srcId="{EAAB795B-87C8-46DF-8512-DC74470FCBC6}" destId="{8F5489F2-5FB2-43E4-9387-552E73DB7C16}" srcOrd="1" destOrd="0" presId="urn:microsoft.com/office/officeart/2005/8/layout/chevron2"/>
    <dgm:cxn modelId="{635E06FF-840A-432E-B87C-35B7FD19EED9}" type="presParOf" srcId="{DBCE602F-E80E-4D62-9540-3DA38AD1B3BC}" destId="{4B990881-0FC6-4401-858F-9E8966BE3409}" srcOrd="3" destOrd="0" presId="urn:microsoft.com/office/officeart/2005/8/layout/chevron2"/>
    <dgm:cxn modelId="{93275790-0D5D-4D3F-A3A0-3DDA23237721}" type="presParOf" srcId="{DBCE602F-E80E-4D62-9540-3DA38AD1B3BC}" destId="{D5A90D13-6F9A-4545-AE05-044808FDDDE2}" srcOrd="4" destOrd="0" presId="urn:microsoft.com/office/officeart/2005/8/layout/chevron2"/>
    <dgm:cxn modelId="{74E98ECA-20CD-4F68-AF00-57667B04AD10}" type="presParOf" srcId="{D5A90D13-6F9A-4545-AE05-044808FDDDE2}" destId="{067956CD-DACC-44FB-8D23-8B432BD2F461}" srcOrd="0" destOrd="0" presId="urn:microsoft.com/office/officeart/2005/8/layout/chevron2"/>
    <dgm:cxn modelId="{4CAB73DA-83FF-46D3-AA80-9EF085A894FB}" type="presParOf" srcId="{D5A90D13-6F9A-4545-AE05-044808FDDDE2}" destId="{5F383C51-8D32-48E2-ADF1-EADE0D87D1C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7B8717-C47E-4933-BB07-B2E99E4EDBD4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</dgm:pt>
    <dgm:pt modelId="{2AC41751-E697-45C1-9E4E-F34F2EDE6D4B}">
      <dgm:prSet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38 (95%)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DBB6A397-2C7E-49E3-A478-A7CCBAEFED13}" type="parTrans" cxnId="{64118C14-75B8-462E-8CE1-B9926F794D2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62FA81FA-0F12-4F9B-9422-D2E91C7A1285}" type="sibTrans" cxnId="{64118C14-75B8-462E-8CE1-B9926F794D2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2244DD2C-6721-4CD6-B8A1-DF8E6ABCD9F4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2 (5 %)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C9CE4E9E-956A-492C-839D-23BA289084AD}" type="parTrans" cxnId="{92A68D25-06F7-4D72-9E13-3AF36626A28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88AEB643-2EA5-45BA-960F-CC25E1C7ECB1}" type="sibTrans" cxnId="{92A68D25-06F7-4D72-9E13-3AF36626A28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3AED1AB5-E665-4C4F-B05C-4783E863B55F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17 (42,5%) 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A8E7AAEA-4043-45EC-915A-C7D7078AC1D6}" type="parTrans" cxnId="{0C65957F-6810-4871-87C0-E5021C86CD38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EFB32E19-CE78-4A4E-9124-4B2CFC41E9E8}" type="sibTrans" cxnId="{0C65957F-6810-4871-87C0-E5021C86CD38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748BBFDA-C58D-4EAE-BABD-521265F2E51D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учителя украинского языка и литературы по диплому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751E9D5D-8FAC-48C0-81EC-66C07A4D85FB}" type="parTrans" cxnId="{61445421-88C5-42AA-911C-4D0A65A4EC2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DE3C489D-D9D3-4C5F-8683-584145FA9567}" type="sibTrans" cxnId="{61445421-88C5-42AA-911C-4D0A65A4EC2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A75470AB-B8C7-4DC9-96FA-E29EB1078F44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учителя начальных классов с правом преподавания родного языка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89C9B0B2-5D92-45DF-88F5-6B13149CB3E6}" type="parTrans" cxnId="{67BFE506-AD52-4B67-9537-04A1BF4A58A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68505517-789E-4123-A5C0-A9B6F1AEC68F}" type="sibTrans" cxnId="{67BFE506-AD52-4B67-9537-04A1BF4A58A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4F6F45D9-2C9A-4E94-84E9-9F4B49DC80AC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1 категория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1EBF05BF-E26D-4F45-8B07-DFC91F4694C2}" type="parTrans" cxnId="{7B6328C1-DEEC-44F9-8889-15DEC850D7E7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3262F71F-02B2-4ED3-99D1-2AB947999536}" type="sibTrans" cxnId="{7B6328C1-DEEC-44F9-8889-15DEC850D7E7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E99A18A1-A806-4978-9935-329194D37E8A}">
      <dgm:prSet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16</a:t>
          </a:r>
        </a:p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40%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CEFFF205-69B9-4A59-843A-F5A4E92E580F}" type="parTrans" cxnId="{100B7D98-F6B3-4332-9F78-71C1ACD190DD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3A933C82-5862-4DCC-AF95-F80B8AB7F434}" type="sibTrans" cxnId="{100B7D98-F6B3-4332-9F78-71C1ACD190DD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9588E51E-C405-4607-AA7E-883B3A493092}">
      <dgm:prSet/>
      <dgm:spPr/>
      <dgm:t>
        <a:bodyPr/>
        <a:lstStyle/>
        <a:p>
          <a:r>
            <a:rPr lang="ru-RU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Высшая категория </a:t>
          </a:r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87BFE953-F523-4DD0-A7F0-D7E9088774C0}" type="parTrans" cxnId="{31C976BE-BC9C-4E7A-809B-1B6D7C8F7F5D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63FA382B-F232-4D4B-BBF1-298592A7338C}" type="sibTrans" cxnId="{31C976BE-BC9C-4E7A-809B-1B6D7C8F7F5D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DBCE602F-E80E-4D62-9540-3DA38AD1B3BC}" type="pres">
      <dgm:prSet presAssocID="{FC7B8717-C47E-4933-BB07-B2E99E4EDBD4}" presName="linearFlow" presStyleCnt="0">
        <dgm:presLayoutVars>
          <dgm:dir/>
          <dgm:animLvl val="lvl"/>
          <dgm:resizeHandles val="exact"/>
        </dgm:presLayoutVars>
      </dgm:prSet>
      <dgm:spPr/>
    </dgm:pt>
    <dgm:pt modelId="{BCC2BAB9-DD38-4DF4-A6D1-B53F96029829}" type="pres">
      <dgm:prSet presAssocID="{2AC41751-E697-45C1-9E4E-F34F2EDE6D4B}" presName="composite" presStyleCnt="0"/>
      <dgm:spPr/>
    </dgm:pt>
    <dgm:pt modelId="{F2DCDDF7-063A-4E63-9237-3AF40A7F6F61}" type="pres">
      <dgm:prSet presAssocID="{2AC41751-E697-45C1-9E4E-F34F2EDE6D4B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15C902-0B4F-479B-8FB4-6ECD0A404367}" type="pres">
      <dgm:prSet presAssocID="{2AC41751-E697-45C1-9E4E-F34F2EDE6D4B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10CAB9-4579-4BCD-B688-A7047FA61D69}" type="pres">
      <dgm:prSet presAssocID="{62FA81FA-0F12-4F9B-9422-D2E91C7A1285}" presName="sp" presStyleCnt="0"/>
      <dgm:spPr/>
    </dgm:pt>
    <dgm:pt modelId="{EAAB795B-87C8-46DF-8512-DC74470FCBC6}" type="pres">
      <dgm:prSet presAssocID="{2244DD2C-6721-4CD6-B8A1-DF8E6ABCD9F4}" presName="composite" presStyleCnt="0"/>
      <dgm:spPr/>
    </dgm:pt>
    <dgm:pt modelId="{BF538BCD-807C-42F5-984A-B9248B306449}" type="pres">
      <dgm:prSet presAssocID="{2244DD2C-6721-4CD6-B8A1-DF8E6ABCD9F4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5489F2-5FB2-43E4-9387-552E73DB7C16}" type="pres">
      <dgm:prSet presAssocID="{2244DD2C-6721-4CD6-B8A1-DF8E6ABCD9F4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90881-0FC6-4401-858F-9E8966BE3409}" type="pres">
      <dgm:prSet presAssocID="{88AEB643-2EA5-45BA-960F-CC25E1C7ECB1}" presName="sp" presStyleCnt="0"/>
      <dgm:spPr/>
    </dgm:pt>
    <dgm:pt modelId="{D5A90D13-6F9A-4545-AE05-044808FDDDE2}" type="pres">
      <dgm:prSet presAssocID="{3AED1AB5-E665-4C4F-B05C-4783E863B55F}" presName="composite" presStyleCnt="0"/>
      <dgm:spPr/>
    </dgm:pt>
    <dgm:pt modelId="{067956CD-DACC-44FB-8D23-8B432BD2F461}" type="pres">
      <dgm:prSet presAssocID="{3AED1AB5-E665-4C4F-B05C-4783E863B55F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383C51-8D32-48E2-ADF1-EADE0D87D1C1}" type="pres">
      <dgm:prSet presAssocID="{3AED1AB5-E665-4C4F-B05C-4783E863B55F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40D840-E93D-475C-971D-4B6E64B772EB}" type="pres">
      <dgm:prSet presAssocID="{EFB32E19-CE78-4A4E-9124-4B2CFC41E9E8}" presName="sp" presStyleCnt="0"/>
      <dgm:spPr/>
    </dgm:pt>
    <dgm:pt modelId="{E494E5B8-91A4-48B3-A3C0-8EE9B36F3B55}" type="pres">
      <dgm:prSet presAssocID="{E99A18A1-A806-4978-9935-329194D37E8A}" presName="composite" presStyleCnt="0"/>
      <dgm:spPr/>
    </dgm:pt>
    <dgm:pt modelId="{7756D247-520C-49BC-919D-A9BDDFF34385}" type="pres">
      <dgm:prSet presAssocID="{E99A18A1-A806-4978-9935-329194D37E8A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1BCD66-8811-45C2-83CC-8C3ACDA89B5E}" type="pres">
      <dgm:prSet presAssocID="{E99A18A1-A806-4978-9935-329194D37E8A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BFE506-AD52-4B67-9537-04A1BF4A58A3}" srcId="{2244DD2C-6721-4CD6-B8A1-DF8E6ABCD9F4}" destId="{A75470AB-B8C7-4DC9-96FA-E29EB1078F44}" srcOrd="0" destOrd="0" parTransId="{89C9B0B2-5D92-45DF-88F5-6B13149CB3E6}" sibTransId="{68505517-789E-4123-A5C0-A9B6F1AEC68F}"/>
    <dgm:cxn modelId="{61445421-88C5-42AA-911C-4D0A65A4EC2B}" srcId="{2AC41751-E697-45C1-9E4E-F34F2EDE6D4B}" destId="{748BBFDA-C58D-4EAE-BABD-521265F2E51D}" srcOrd="0" destOrd="0" parTransId="{751E9D5D-8FAC-48C0-81EC-66C07A4D85FB}" sibTransId="{DE3C489D-D9D3-4C5F-8683-584145FA9567}"/>
    <dgm:cxn modelId="{4C5EE330-FAE4-4B71-A9F0-D7E6901ED60F}" type="presOf" srcId="{E99A18A1-A806-4978-9935-329194D37E8A}" destId="{7756D247-520C-49BC-919D-A9BDDFF34385}" srcOrd="0" destOrd="0" presId="urn:microsoft.com/office/officeart/2005/8/layout/chevron2"/>
    <dgm:cxn modelId="{0C65957F-6810-4871-87C0-E5021C86CD38}" srcId="{FC7B8717-C47E-4933-BB07-B2E99E4EDBD4}" destId="{3AED1AB5-E665-4C4F-B05C-4783E863B55F}" srcOrd="2" destOrd="0" parTransId="{A8E7AAEA-4043-45EC-915A-C7D7078AC1D6}" sibTransId="{EFB32E19-CE78-4A4E-9124-4B2CFC41E9E8}"/>
    <dgm:cxn modelId="{6203046A-0EB8-43A6-A710-48F17078D55A}" type="presOf" srcId="{4F6F45D9-2C9A-4E94-84E9-9F4B49DC80AC}" destId="{5F383C51-8D32-48E2-ADF1-EADE0D87D1C1}" srcOrd="0" destOrd="0" presId="urn:microsoft.com/office/officeart/2005/8/layout/chevron2"/>
    <dgm:cxn modelId="{3D8AE1BF-7453-4E6F-B9EE-B4EB9F575287}" type="presOf" srcId="{2244DD2C-6721-4CD6-B8A1-DF8E6ABCD9F4}" destId="{BF538BCD-807C-42F5-984A-B9248B306449}" srcOrd="0" destOrd="0" presId="urn:microsoft.com/office/officeart/2005/8/layout/chevron2"/>
    <dgm:cxn modelId="{31C976BE-BC9C-4E7A-809B-1B6D7C8F7F5D}" srcId="{E99A18A1-A806-4978-9935-329194D37E8A}" destId="{9588E51E-C405-4607-AA7E-883B3A493092}" srcOrd="0" destOrd="0" parTransId="{87BFE953-F523-4DD0-A7F0-D7E9088774C0}" sibTransId="{63FA382B-F232-4D4B-BBF1-298592A7338C}"/>
    <dgm:cxn modelId="{BC6A752F-8695-4325-B159-C9775BF0FE51}" type="presOf" srcId="{FC7B8717-C47E-4933-BB07-B2E99E4EDBD4}" destId="{DBCE602F-E80E-4D62-9540-3DA38AD1B3BC}" srcOrd="0" destOrd="0" presId="urn:microsoft.com/office/officeart/2005/8/layout/chevron2"/>
    <dgm:cxn modelId="{92A68D25-06F7-4D72-9E13-3AF36626A284}" srcId="{FC7B8717-C47E-4933-BB07-B2E99E4EDBD4}" destId="{2244DD2C-6721-4CD6-B8A1-DF8E6ABCD9F4}" srcOrd="1" destOrd="0" parTransId="{C9CE4E9E-956A-492C-839D-23BA289084AD}" sibTransId="{88AEB643-2EA5-45BA-960F-CC25E1C7ECB1}"/>
    <dgm:cxn modelId="{D9F54A70-915D-4552-89F6-303B2D7C8CEB}" type="presOf" srcId="{3AED1AB5-E665-4C4F-B05C-4783E863B55F}" destId="{067956CD-DACC-44FB-8D23-8B432BD2F461}" srcOrd="0" destOrd="0" presId="urn:microsoft.com/office/officeart/2005/8/layout/chevron2"/>
    <dgm:cxn modelId="{1AC88E17-8E62-4EC7-A117-D54673AD842A}" type="presOf" srcId="{2AC41751-E697-45C1-9E4E-F34F2EDE6D4B}" destId="{F2DCDDF7-063A-4E63-9237-3AF40A7F6F61}" srcOrd="0" destOrd="0" presId="urn:microsoft.com/office/officeart/2005/8/layout/chevron2"/>
    <dgm:cxn modelId="{1ACF4164-1DA0-4723-8FD2-74D07ABBD3E4}" type="presOf" srcId="{9588E51E-C405-4607-AA7E-883B3A493092}" destId="{D71BCD66-8811-45C2-83CC-8C3ACDA89B5E}" srcOrd="0" destOrd="0" presId="urn:microsoft.com/office/officeart/2005/8/layout/chevron2"/>
    <dgm:cxn modelId="{30F8D290-4202-4701-8DD3-B01E8494F255}" type="presOf" srcId="{748BBFDA-C58D-4EAE-BABD-521265F2E51D}" destId="{8A15C902-0B4F-479B-8FB4-6ECD0A404367}" srcOrd="0" destOrd="0" presId="urn:microsoft.com/office/officeart/2005/8/layout/chevron2"/>
    <dgm:cxn modelId="{100B7D98-F6B3-4332-9F78-71C1ACD190DD}" srcId="{FC7B8717-C47E-4933-BB07-B2E99E4EDBD4}" destId="{E99A18A1-A806-4978-9935-329194D37E8A}" srcOrd="3" destOrd="0" parTransId="{CEFFF205-69B9-4A59-843A-F5A4E92E580F}" sibTransId="{3A933C82-5862-4DCC-AF95-F80B8AB7F434}"/>
    <dgm:cxn modelId="{A1BFCABC-8FB3-4CED-9022-24E76AA45BA8}" type="presOf" srcId="{A75470AB-B8C7-4DC9-96FA-E29EB1078F44}" destId="{8F5489F2-5FB2-43E4-9387-552E73DB7C16}" srcOrd="0" destOrd="0" presId="urn:microsoft.com/office/officeart/2005/8/layout/chevron2"/>
    <dgm:cxn modelId="{64118C14-75B8-462E-8CE1-B9926F794D2F}" srcId="{FC7B8717-C47E-4933-BB07-B2E99E4EDBD4}" destId="{2AC41751-E697-45C1-9E4E-F34F2EDE6D4B}" srcOrd="0" destOrd="0" parTransId="{DBB6A397-2C7E-49E3-A478-A7CCBAEFED13}" sibTransId="{62FA81FA-0F12-4F9B-9422-D2E91C7A1285}"/>
    <dgm:cxn modelId="{7B6328C1-DEEC-44F9-8889-15DEC850D7E7}" srcId="{3AED1AB5-E665-4C4F-B05C-4783E863B55F}" destId="{4F6F45D9-2C9A-4E94-84E9-9F4B49DC80AC}" srcOrd="0" destOrd="0" parTransId="{1EBF05BF-E26D-4F45-8B07-DFC91F4694C2}" sibTransId="{3262F71F-02B2-4ED3-99D1-2AB947999536}"/>
    <dgm:cxn modelId="{CFF6A5ED-229F-4792-BC29-4447C11DCE93}" type="presParOf" srcId="{DBCE602F-E80E-4D62-9540-3DA38AD1B3BC}" destId="{BCC2BAB9-DD38-4DF4-A6D1-B53F96029829}" srcOrd="0" destOrd="0" presId="urn:microsoft.com/office/officeart/2005/8/layout/chevron2"/>
    <dgm:cxn modelId="{D70B121F-01D6-44C1-8F5C-9D3C5F704334}" type="presParOf" srcId="{BCC2BAB9-DD38-4DF4-A6D1-B53F96029829}" destId="{F2DCDDF7-063A-4E63-9237-3AF40A7F6F61}" srcOrd="0" destOrd="0" presId="urn:microsoft.com/office/officeart/2005/8/layout/chevron2"/>
    <dgm:cxn modelId="{63C80744-7543-4C8F-A57A-4FDCA376F37A}" type="presParOf" srcId="{BCC2BAB9-DD38-4DF4-A6D1-B53F96029829}" destId="{8A15C902-0B4F-479B-8FB4-6ECD0A404367}" srcOrd="1" destOrd="0" presId="urn:microsoft.com/office/officeart/2005/8/layout/chevron2"/>
    <dgm:cxn modelId="{A81ABAAA-3390-4BF0-9AEB-CABA1A2E437C}" type="presParOf" srcId="{DBCE602F-E80E-4D62-9540-3DA38AD1B3BC}" destId="{0A10CAB9-4579-4BCD-B688-A7047FA61D69}" srcOrd="1" destOrd="0" presId="urn:microsoft.com/office/officeart/2005/8/layout/chevron2"/>
    <dgm:cxn modelId="{9A2ED6F7-6411-46D3-9FBF-CA19E4698657}" type="presParOf" srcId="{DBCE602F-E80E-4D62-9540-3DA38AD1B3BC}" destId="{EAAB795B-87C8-46DF-8512-DC74470FCBC6}" srcOrd="2" destOrd="0" presId="urn:microsoft.com/office/officeart/2005/8/layout/chevron2"/>
    <dgm:cxn modelId="{5F004D7E-5C60-442A-B559-275EC6F76394}" type="presParOf" srcId="{EAAB795B-87C8-46DF-8512-DC74470FCBC6}" destId="{BF538BCD-807C-42F5-984A-B9248B306449}" srcOrd="0" destOrd="0" presId="urn:microsoft.com/office/officeart/2005/8/layout/chevron2"/>
    <dgm:cxn modelId="{2F367005-86A8-4B3E-817B-B00F2EFF42C9}" type="presParOf" srcId="{EAAB795B-87C8-46DF-8512-DC74470FCBC6}" destId="{8F5489F2-5FB2-43E4-9387-552E73DB7C16}" srcOrd="1" destOrd="0" presId="urn:microsoft.com/office/officeart/2005/8/layout/chevron2"/>
    <dgm:cxn modelId="{635E06FF-840A-432E-B87C-35B7FD19EED9}" type="presParOf" srcId="{DBCE602F-E80E-4D62-9540-3DA38AD1B3BC}" destId="{4B990881-0FC6-4401-858F-9E8966BE3409}" srcOrd="3" destOrd="0" presId="urn:microsoft.com/office/officeart/2005/8/layout/chevron2"/>
    <dgm:cxn modelId="{93275790-0D5D-4D3F-A3A0-3DDA23237721}" type="presParOf" srcId="{DBCE602F-E80E-4D62-9540-3DA38AD1B3BC}" destId="{D5A90D13-6F9A-4545-AE05-044808FDDDE2}" srcOrd="4" destOrd="0" presId="urn:microsoft.com/office/officeart/2005/8/layout/chevron2"/>
    <dgm:cxn modelId="{74E98ECA-20CD-4F68-AF00-57667B04AD10}" type="presParOf" srcId="{D5A90D13-6F9A-4545-AE05-044808FDDDE2}" destId="{067956CD-DACC-44FB-8D23-8B432BD2F461}" srcOrd="0" destOrd="0" presId="urn:microsoft.com/office/officeart/2005/8/layout/chevron2"/>
    <dgm:cxn modelId="{4CAB73DA-83FF-46D3-AA80-9EF085A894FB}" type="presParOf" srcId="{D5A90D13-6F9A-4545-AE05-044808FDDDE2}" destId="{5F383C51-8D32-48E2-ADF1-EADE0D87D1C1}" srcOrd="1" destOrd="0" presId="urn:microsoft.com/office/officeart/2005/8/layout/chevron2"/>
    <dgm:cxn modelId="{441D81CE-C0B1-41F8-BBE8-6E531430E31B}" type="presParOf" srcId="{DBCE602F-E80E-4D62-9540-3DA38AD1B3BC}" destId="{E340D840-E93D-475C-971D-4B6E64B772EB}" srcOrd="5" destOrd="0" presId="urn:microsoft.com/office/officeart/2005/8/layout/chevron2"/>
    <dgm:cxn modelId="{CB2B0FDD-70FE-4A2A-8F29-4D3592C8A528}" type="presParOf" srcId="{DBCE602F-E80E-4D62-9540-3DA38AD1B3BC}" destId="{E494E5B8-91A4-48B3-A3C0-8EE9B36F3B55}" srcOrd="6" destOrd="0" presId="urn:microsoft.com/office/officeart/2005/8/layout/chevron2"/>
    <dgm:cxn modelId="{590F81C2-0C8A-4497-BDED-7CBC43533B5D}" type="presParOf" srcId="{E494E5B8-91A4-48B3-A3C0-8EE9B36F3B55}" destId="{7756D247-520C-49BC-919D-A9BDDFF34385}" srcOrd="0" destOrd="0" presId="urn:microsoft.com/office/officeart/2005/8/layout/chevron2"/>
    <dgm:cxn modelId="{8571C4D7-0CD0-494C-81BB-5422D1097015}" type="presParOf" srcId="{E494E5B8-91A4-48B3-A3C0-8EE9B36F3B55}" destId="{D71BCD66-8811-45C2-83CC-8C3ACDA89B5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8970DFB-BB37-480A-B90A-B9DD6E86A5E0}" type="doc">
      <dgm:prSet loTypeId="urn:microsoft.com/office/officeart/2005/8/layout/orgChart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9435A3F3-F19D-4B8A-A0E5-579D853584EC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Методист</a:t>
          </a:r>
        </a:p>
      </dgm:t>
    </dgm:pt>
    <dgm:pt modelId="{EC9C5ABC-D294-4E32-BD6B-3E938FA2D963}" type="parTrans" cxnId="{2D834681-DA50-4A99-ACDF-3FEAC4EDDFA9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8CB2EF-AF63-41DD-A65A-50A1B4D1A3ED}" type="sibTrans" cxnId="{2D834681-DA50-4A99-ACDF-3FEAC4EDDFA9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624F31-1D51-49F2-8C8D-8F47A164EC9F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РМО</a:t>
          </a:r>
        </a:p>
      </dgm:t>
    </dgm:pt>
    <dgm:pt modelId="{EB743A54-403E-42E2-BA85-396228ECBBF0}" type="parTrans" cxnId="{1D085A33-BD2E-4AE0-92C9-6122791697E7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5E3F5A-9BD7-4528-8982-EB8A86DAC68A}" type="sibTrans" cxnId="{1D085A33-BD2E-4AE0-92C9-6122791697E7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FE366C-F66A-4E04-B86F-74B3B1505B82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ШМУ</a:t>
          </a:r>
        </a:p>
      </dgm:t>
    </dgm:pt>
    <dgm:pt modelId="{F9DA520D-4448-4754-9BDF-DC8164105B6A}" type="parTrans" cxnId="{05BEA783-E964-4AD7-A894-9CDABC11E2C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1DC6DA-E651-41D7-ADFD-1BAEB5569FFC}" type="sibTrans" cxnId="{05BEA783-E964-4AD7-A894-9CDABC11E2C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11FD7B-DA73-44BA-9ED0-8B9A36A34A12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КПК</a:t>
          </a:r>
        </a:p>
      </dgm:t>
    </dgm:pt>
    <dgm:pt modelId="{4B2DC93F-C7A9-42E6-BDE0-A5D6DBB24C8E}" type="parTrans" cxnId="{D98F0715-4824-4B4D-9B7C-655034A3AFD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727D42-4319-433D-B2D8-B3B4B84F99D6}" type="sibTrans" cxnId="{D98F0715-4824-4B4D-9B7C-655034A3AFD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2EBBEB-9A17-4E42-883B-BA18E28D9205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диагностика</a:t>
          </a:r>
        </a:p>
      </dgm:t>
    </dgm:pt>
    <dgm:pt modelId="{4542504B-17BD-4FA2-A053-5A3206C1D089}" type="parTrans" cxnId="{33670212-905E-4F83-9664-2A8490E50BED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8DA75C-04D0-4E40-9452-046A8465FE2D}" type="sibTrans" cxnId="{33670212-905E-4F83-9664-2A8490E50BED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EAFA7F3-6821-49DE-951E-153C7E480616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СП</a:t>
          </a:r>
        </a:p>
      </dgm:t>
    </dgm:pt>
    <dgm:pt modelId="{919E07DD-F1FF-4D7B-83D9-ED39C8ED40D2}" type="parTrans" cxnId="{FC643D2A-94F7-4556-9980-AD94AAD68C1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558814-06F5-4DB1-B519-2F4C3B40C3C1}" type="sibTrans" cxnId="{FC643D2A-94F7-4556-9980-AD94AAD68C1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3CEC13-5557-4D84-9D83-6B632B492264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Аттестация</a:t>
          </a:r>
        </a:p>
      </dgm:t>
    </dgm:pt>
    <dgm:pt modelId="{4840D74A-C33C-4FB8-A405-F94C92C4A825}" type="parTrans" cxnId="{02E6003B-F151-46A9-A596-3263A3F1D76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202EA0-938D-4A4E-B9A8-C5D37B18E5CB}" type="sibTrans" cxnId="{02E6003B-F151-46A9-A596-3263A3F1D76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4B130B-AE0D-4581-91AE-61B981535A2D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Экспертная группа</a:t>
          </a:r>
        </a:p>
      </dgm:t>
    </dgm:pt>
    <dgm:pt modelId="{17B14223-0A83-417A-B6BC-7709AB8D4595}" type="parTrans" cxnId="{F76D52A1-C780-4108-A24E-D1E2B11A45E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566690-48FF-4E3C-9A74-D3C134E444BD}" type="sibTrans" cxnId="{F76D52A1-C780-4108-A24E-D1E2B11A45E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D975DBE-A783-4C78-8C9F-8967DD822541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МК</a:t>
          </a:r>
        </a:p>
      </dgm:t>
    </dgm:pt>
    <dgm:pt modelId="{5C670B87-510D-4B1D-8D0A-07F80280592F}" type="parTrans" cxnId="{B5CC591B-175D-49CA-8E80-EBA4EDDF448D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5452FF-533F-4240-96A9-244A6A9FD290}" type="sibTrans" cxnId="{B5CC591B-175D-49CA-8E80-EBA4EDDF448D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992F92-2D6A-40D0-A66A-9751FEA2D4E7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индивидуальные консультации</a:t>
          </a:r>
        </a:p>
      </dgm:t>
    </dgm:pt>
    <dgm:pt modelId="{61D92AFD-2500-41D9-BF6E-F03C00FC33E0}" type="parTrans" cxnId="{8D287C0F-F168-48F3-A816-8058DCD9FEF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5AE23D-6167-4686-A9A7-F3910A279EE3}" type="sibTrans" cxnId="{8D287C0F-F168-48F3-A816-8058DCD9FEF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D9060E-A3CD-40EA-ADC5-E952C5D2F829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групповые консультации</a:t>
          </a:r>
        </a:p>
      </dgm:t>
    </dgm:pt>
    <dgm:pt modelId="{F663AD71-27AB-4144-858B-175C4B7445C9}" type="parTrans" cxnId="{33AC4155-FDBC-4EF4-BE35-554216206C4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B0EF2E-AE3E-47C7-893A-A226D3B7325C}" type="sibTrans" cxnId="{33AC4155-FDBC-4EF4-BE35-554216206C4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3F699A-F6F0-46E3-8062-944C98062D5C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Творческая группа</a:t>
          </a:r>
        </a:p>
      </dgm:t>
    </dgm:pt>
    <dgm:pt modelId="{9938F2A8-F6A3-430D-A8E8-615BC30CDDAF}" type="sibTrans" cxnId="{A299001D-D0E9-4DAD-8F03-485B4AA41A2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2A09A5-996D-4991-BBA9-170A7313CE20}" type="parTrans" cxnId="{A299001D-D0E9-4DAD-8F03-485B4AA41A2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680626-8B77-478D-A948-D9E23E8A5F0F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жюри конкурсов, олимпиад</a:t>
          </a:r>
        </a:p>
      </dgm:t>
    </dgm:pt>
    <dgm:pt modelId="{F4F5B308-5033-443F-8187-DF5084965F0B}" type="parTrans" cxnId="{6E5CE99A-B738-43C0-BF30-F7026C9BFA1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AEFE46-088D-468D-8C85-2B594EC5A744}" type="sibTrans" cxnId="{6E5CE99A-B738-43C0-BF30-F7026C9BFA1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AB07E3-7AEC-42D6-BDF9-013F571D1073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методические рекомендации</a:t>
          </a:r>
        </a:p>
      </dgm:t>
    </dgm:pt>
    <dgm:pt modelId="{CDC9620E-E7B4-4874-960E-0CF90892D9AE}" type="parTrans" cxnId="{873FE7D1-34DF-4104-B0E6-79ABAA7FD78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F3CBAA-940C-4AAC-A1EF-B17FCE240F07}" type="sibTrans" cxnId="{873FE7D1-34DF-4104-B0E6-79ABAA7FD78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F7DBE8-0890-4F29-8DF4-DFC318D9BE11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программы</a:t>
          </a:r>
        </a:p>
      </dgm:t>
    </dgm:pt>
    <dgm:pt modelId="{BC078CEF-4A61-4959-95F6-DC2170605D32}" type="parTrans" cxnId="{387C8833-608B-4197-91A2-4BA0F31467D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524063-C2ED-4790-952A-5B0A1FD8EEB2}" type="sibTrans" cxnId="{387C8833-608B-4197-91A2-4BA0F31467D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F50501-ADD8-4266-B15F-70E98D5B5F6C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изучение состояния предмета</a:t>
          </a:r>
        </a:p>
      </dgm:t>
    </dgm:pt>
    <dgm:pt modelId="{2D148E61-5F7D-4258-B983-FC164C69F201}" type="parTrans" cxnId="{C361DECC-F427-4B1B-95E9-5496E783A2D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D241FF-4F89-4386-B892-A2C927E1E9B5}" type="sibTrans" cxnId="{C361DECC-F427-4B1B-95E9-5496E783A2D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700F9A-AF85-443A-AB54-5380B83D3A74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посешение уроков</a:t>
          </a:r>
        </a:p>
      </dgm:t>
    </dgm:pt>
    <dgm:pt modelId="{115CB000-5B43-4C2A-90BF-F0867D99BE69}" type="parTrans" cxnId="{F5DA15E5-3929-436F-9A5A-BA1C4240A30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0280D5-49E7-495B-AA9F-1A7AB2DC26D7}" type="sibTrans" cxnId="{F5DA15E5-3929-436F-9A5A-BA1C4240A30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872172-9CC1-4F0D-BC28-226A7CB65A6B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Тематические выезды</a:t>
          </a:r>
        </a:p>
      </dgm:t>
    </dgm:pt>
    <dgm:pt modelId="{469CCD6A-FEF8-4696-93BB-EE89BD35F141}" type="parTrans" cxnId="{84820233-3A18-4858-A1A4-1A30CD8D4CEE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AC0CB1-9298-49BE-B2A3-2B577260FE83}" type="sibTrans" cxnId="{84820233-3A18-4858-A1A4-1A30CD8D4CEE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F91A99-690D-4A1A-9CF8-84D54DEC50DE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экспертные заключения</a:t>
          </a:r>
        </a:p>
      </dgm:t>
    </dgm:pt>
    <dgm:pt modelId="{0ED4B0D3-20EE-4FA4-BD1B-E3C37154BAE0}" type="parTrans" cxnId="{063AC303-1097-40EC-8E45-09B88F03D5E8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70479CD-4CB6-4AC3-9E48-7BAA8138C931}" type="sibTrans" cxnId="{063AC303-1097-40EC-8E45-09B88F03D5E8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3F00123-0AC0-488A-9524-53B77038E481}">
      <dgm:prSet phldrT="[Текст]"/>
      <dgm:spPr/>
      <dgm:t>
        <a:bodyPr/>
        <a:lstStyle/>
        <a:p>
          <a:r>
            <a:rPr lang="ru-RU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справки по итогам ТВ</a:t>
          </a:r>
        </a:p>
      </dgm:t>
    </dgm:pt>
    <dgm:pt modelId="{BC30DB7E-C66C-4BEC-9744-14E737EA798B}" type="parTrans" cxnId="{B99E7767-62AC-4CC2-8C10-53F4F6F01EA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49D5CD9-CA6C-46CD-A741-B36C729F72F1}" type="sibTrans" cxnId="{B99E7767-62AC-4CC2-8C10-53F4F6F01EA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B4F415-A8ED-4D1F-A12C-47F138F54542}" type="pres">
      <dgm:prSet presAssocID="{A8970DFB-BB37-480A-B90A-B9DD6E86A5E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F8CF793-08CB-4A13-8946-A07B9C469658}" type="pres">
      <dgm:prSet presAssocID="{9435A3F3-F19D-4B8A-A0E5-579D853584EC}" presName="hierRoot1" presStyleCnt="0">
        <dgm:presLayoutVars>
          <dgm:hierBranch val="init"/>
        </dgm:presLayoutVars>
      </dgm:prSet>
      <dgm:spPr/>
    </dgm:pt>
    <dgm:pt modelId="{96127863-5B33-4A35-83B5-E58D19AB0259}" type="pres">
      <dgm:prSet presAssocID="{9435A3F3-F19D-4B8A-A0E5-579D853584EC}" presName="rootComposite1" presStyleCnt="0"/>
      <dgm:spPr/>
    </dgm:pt>
    <dgm:pt modelId="{CB79E262-CF0F-4768-92AF-A108ECCE1CC4}" type="pres">
      <dgm:prSet presAssocID="{9435A3F3-F19D-4B8A-A0E5-579D853584EC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9654D3-848E-4767-ADAE-0279EBBA3FF7}" type="pres">
      <dgm:prSet presAssocID="{9435A3F3-F19D-4B8A-A0E5-579D853584E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FCB3E9E-4D1B-4AD8-A133-F3AC9D5F2B31}" type="pres">
      <dgm:prSet presAssocID="{9435A3F3-F19D-4B8A-A0E5-579D853584EC}" presName="hierChild2" presStyleCnt="0"/>
      <dgm:spPr/>
    </dgm:pt>
    <dgm:pt modelId="{050A4383-FAE7-41D2-A770-382BE128B8E2}" type="pres">
      <dgm:prSet presAssocID="{EB743A54-403E-42E2-BA85-396228ECBBF0}" presName="Name37" presStyleLbl="parChTrans1D2" presStyleIdx="0" presStyleCnt="7"/>
      <dgm:spPr/>
      <dgm:t>
        <a:bodyPr/>
        <a:lstStyle/>
        <a:p>
          <a:endParaRPr lang="ru-RU"/>
        </a:p>
      </dgm:t>
    </dgm:pt>
    <dgm:pt modelId="{C20FCA56-A60D-4F4B-B524-590B69B09872}" type="pres">
      <dgm:prSet presAssocID="{21624F31-1D51-49F2-8C8D-8F47A164EC9F}" presName="hierRoot2" presStyleCnt="0">
        <dgm:presLayoutVars>
          <dgm:hierBranch val="init"/>
        </dgm:presLayoutVars>
      </dgm:prSet>
      <dgm:spPr/>
    </dgm:pt>
    <dgm:pt modelId="{AFF22CD9-4B23-40D5-92AD-055BE1531FFA}" type="pres">
      <dgm:prSet presAssocID="{21624F31-1D51-49F2-8C8D-8F47A164EC9F}" presName="rootComposite" presStyleCnt="0"/>
      <dgm:spPr/>
    </dgm:pt>
    <dgm:pt modelId="{48AB4231-D748-441D-8FF6-DD246A9C193E}" type="pres">
      <dgm:prSet presAssocID="{21624F31-1D51-49F2-8C8D-8F47A164EC9F}" presName="rootText" presStyleLbl="node2" presStyleIdx="0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7C4A68-8638-4226-BC2E-C2CC0C4FD051}" type="pres">
      <dgm:prSet presAssocID="{21624F31-1D51-49F2-8C8D-8F47A164EC9F}" presName="rootConnector" presStyleLbl="node2" presStyleIdx="0" presStyleCnt="7"/>
      <dgm:spPr/>
      <dgm:t>
        <a:bodyPr/>
        <a:lstStyle/>
        <a:p>
          <a:endParaRPr lang="ru-RU"/>
        </a:p>
      </dgm:t>
    </dgm:pt>
    <dgm:pt modelId="{0F0425F2-2DAA-40B8-A976-80FFCFA4CB58}" type="pres">
      <dgm:prSet presAssocID="{21624F31-1D51-49F2-8C8D-8F47A164EC9F}" presName="hierChild4" presStyleCnt="0"/>
      <dgm:spPr/>
    </dgm:pt>
    <dgm:pt modelId="{4CD80B2D-9586-4743-901C-FE3E0D5A2036}" type="pres">
      <dgm:prSet presAssocID="{919E07DD-F1FF-4D7B-83D9-ED39C8ED40D2}" presName="Name37" presStyleLbl="parChTrans1D3" presStyleIdx="0" presStyleCnt="12"/>
      <dgm:spPr/>
      <dgm:t>
        <a:bodyPr/>
        <a:lstStyle/>
        <a:p>
          <a:endParaRPr lang="ru-RU"/>
        </a:p>
      </dgm:t>
    </dgm:pt>
    <dgm:pt modelId="{30B0913A-06F8-4B95-9796-E955BC1E81B3}" type="pres">
      <dgm:prSet presAssocID="{7EAFA7F3-6821-49DE-951E-153C7E480616}" presName="hierRoot2" presStyleCnt="0">
        <dgm:presLayoutVars>
          <dgm:hierBranch val="init"/>
        </dgm:presLayoutVars>
      </dgm:prSet>
      <dgm:spPr/>
    </dgm:pt>
    <dgm:pt modelId="{41F7B834-3DBE-45C1-9D0C-4354D1B278E4}" type="pres">
      <dgm:prSet presAssocID="{7EAFA7F3-6821-49DE-951E-153C7E480616}" presName="rootComposite" presStyleCnt="0"/>
      <dgm:spPr/>
    </dgm:pt>
    <dgm:pt modelId="{C0D8446C-4699-4D83-A752-4DCC5438B2EC}" type="pres">
      <dgm:prSet presAssocID="{7EAFA7F3-6821-49DE-951E-153C7E480616}" presName="rootText" presStyleLbl="node3" presStyleIdx="0" presStyleCnt="12" custLinFactNeighborX="-1413" custLinFactNeighborY="28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5C8FBE-FFD9-420D-AEFA-AFF1B1BC4151}" type="pres">
      <dgm:prSet presAssocID="{7EAFA7F3-6821-49DE-951E-153C7E480616}" presName="rootConnector" presStyleLbl="node3" presStyleIdx="0" presStyleCnt="12"/>
      <dgm:spPr/>
      <dgm:t>
        <a:bodyPr/>
        <a:lstStyle/>
        <a:p>
          <a:endParaRPr lang="ru-RU"/>
        </a:p>
      </dgm:t>
    </dgm:pt>
    <dgm:pt modelId="{7682E49B-EA90-4C16-B459-57D2A9FFE47E}" type="pres">
      <dgm:prSet presAssocID="{7EAFA7F3-6821-49DE-951E-153C7E480616}" presName="hierChild4" presStyleCnt="0"/>
      <dgm:spPr/>
    </dgm:pt>
    <dgm:pt modelId="{88BEEB06-66C1-47F2-BD4F-CB4D54BEFCD7}" type="pres">
      <dgm:prSet presAssocID="{7EAFA7F3-6821-49DE-951E-153C7E480616}" presName="hierChild5" presStyleCnt="0"/>
      <dgm:spPr/>
    </dgm:pt>
    <dgm:pt modelId="{5CDC2E82-FE60-4814-976B-F03C96F2FD21}" type="pres">
      <dgm:prSet presAssocID="{5C670B87-510D-4B1D-8D0A-07F80280592F}" presName="Name37" presStyleLbl="parChTrans1D3" presStyleIdx="1" presStyleCnt="12"/>
      <dgm:spPr/>
      <dgm:t>
        <a:bodyPr/>
        <a:lstStyle/>
        <a:p>
          <a:endParaRPr lang="ru-RU"/>
        </a:p>
      </dgm:t>
    </dgm:pt>
    <dgm:pt modelId="{17858720-E1E4-41B3-B001-835C1A124E2A}" type="pres">
      <dgm:prSet presAssocID="{3D975DBE-A783-4C78-8C9F-8967DD822541}" presName="hierRoot2" presStyleCnt="0">
        <dgm:presLayoutVars>
          <dgm:hierBranch val="init"/>
        </dgm:presLayoutVars>
      </dgm:prSet>
      <dgm:spPr/>
    </dgm:pt>
    <dgm:pt modelId="{CB1F2734-5386-44F6-89D3-6DE7D3017AF0}" type="pres">
      <dgm:prSet presAssocID="{3D975DBE-A783-4C78-8C9F-8967DD822541}" presName="rootComposite" presStyleCnt="0"/>
      <dgm:spPr/>
    </dgm:pt>
    <dgm:pt modelId="{E67E72E0-7A65-4566-A6C4-6E83CF9AF127}" type="pres">
      <dgm:prSet presAssocID="{3D975DBE-A783-4C78-8C9F-8967DD822541}" presName="rootText" presStyleLbl="node3" presStyleIdx="1" presStyleCnt="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7E159A-6FA9-45EA-A52E-8CECFC8C77A8}" type="pres">
      <dgm:prSet presAssocID="{3D975DBE-A783-4C78-8C9F-8967DD822541}" presName="rootConnector" presStyleLbl="node3" presStyleIdx="1" presStyleCnt="12"/>
      <dgm:spPr/>
      <dgm:t>
        <a:bodyPr/>
        <a:lstStyle/>
        <a:p>
          <a:endParaRPr lang="ru-RU"/>
        </a:p>
      </dgm:t>
    </dgm:pt>
    <dgm:pt modelId="{FFE4CCE5-41E8-46C7-AD52-CC75FEEFAF84}" type="pres">
      <dgm:prSet presAssocID="{3D975DBE-A783-4C78-8C9F-8967DD822541}" presName="hierChild4" presStyleCnt="0"/>
      <dgm:spPr/>
    </dgm:pt>
    <dgm:pt modelId="{8041B4C6-E6C8-49A5-8D09-D5A488EFDC6D}" type="pres">
      <dgm:prSet presAssocID="{3D975DBE-A783-4C78-8C9F-8967DD822541}" presName="hierChild5" presStyleCnt="0"/>
      <dgm:spPr/>
    </dgm:pt>
    <dgm:pt modelId="{68CD5D17-9524-4487-99D2-C68EC38963D5}" type="pres">
      <dgm:prSet presAssocID="{61D92AFD-2500-41D9-BF6E-F03C00FC33E0}" presName="Name37" presStyleLbl="parChTrans1D3" presStyleIdx="2" presStyleCnt="12"/>
      <dgm:spPr/>
      <dgm:t>
        <a:bodyPr/>
        <a:lstStyle/>
        <a:p>
          <a:endParaRPr lang="ru-RU"/>
        </a:p>
      </dgm:t>
    </dgm:pt>
    <dgm:pt modelId="{24756302-63E4-4640-ADD6-C2940A8A713A}" type="pres">
      <dgm:prSet presAssocID="{8B992F92-2D6A-40D0-A66A-9751FEA2D4E7}" presName="hierRoot2" presStyleCnt="0">
        <dgm:presLayoutVars>
          <dgm:hierBranch val="init"/>
        </dgm:presLayoutVars>
      </dgm:prSet>
      <dgm:spPr/>
    </dgm:pt>
    <dgm:pt modelId="{1A37E5DD-F80A-4D90-A2C6-B7799F2C177F}" type="pres">
      <dgm:prSet presAssocID="{8B992F92-2D6A-40D0-A66A-9751FEA2D4E7}" presName="rootComposite" presStyleCnt="0"/>
      <dgm:spPr/>
    </dgm:pt>
    <dgm:pt modelId="{458B1D50-BB9B-4F76-8B0B-F1F544B6AD2A}" type="pres">
      <dgm:prSet presAssocID="{8B992F92-2D6A-40D0-A66A-9751FEA2D4E7}" presName="rootText" presStyleLbl="node3" presStyleIdx="2" presStyleCnt="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83C28D-F37E-4159-9BF9-BD320C92096B}" type="pres">
      <dgm:prSet presAssocID="{8B992F92-2D6A-40D0-A66A-9751FEA2D4E7}" presName="rootConnector" presStyleLbl="node3" presStyleIdx="2" presStyleCnt="12"/>
      <dgm:spPr/>
      <dgm:t>
        <a:bodyPr/>
        <a:lstStyle/>
        <a:p>
          <a:endParaRPr lang="ru-RU"/>
        </a:p>
      </dgm:t>
    </dgm:pt>
    <dgm:pt modelId="{F70709C1-E465-4B8E-942A-1C2E1C3164D9}" type="pres">
      <dgm:prSet presAssocID="{8B992F92-2D6A-40D0-A66A-9751FEA2D4E7}" presName="hierChild4" presStyleCnt="0"/>
      <dgm:spPr/>
    </dgm:pt>
    <dgm:pt modelId="{9BACC72D-03C8-4993-8A79-2C707F5F970F}" type="pres">
      <dgm:prSet presAssocID="{8B992F92-2D6A-40D0-A66A-9751FEA2D4E7}" presName="hierChild5" presStyleCnt="0"/>
      <dgm:spPr/>
    </dgm:pt>
    <dgm:pt modelId="{7259FDA1-4DBD-43E2-BE5F-F4C81AB307D6}" type="pres">
      <dgm:prSet presAssocID="{F663AD71-27AB-4144-858B-175C4B7445C9}" presName="Name37" presStyleLbl="parChTrans1D3" presStyleIdx="3" presStyleCnt="12"/>
      <dgm:spPr/>
      <dgm:t>
        <a:bodyPr/>
        <a:lstStyle/>
        <a:p>
          <a:endParaRPr lang="ru-RU"/>
        </a:p>
      </dgm:t>
    </dgm:pt>
    <dgm:pt modelId="{117C8A06-3168-4980-950E-AB9DD9B1606F}" type="pres">
      <dgm:prSet presAssocID="{AAD9060E-A3CD-40EA-ADC5-E952C5D2F829}" presName="hierRoot2" presStyleCnt="0">
        <dgm:presLayoutVars>
          <dgm:hierBranch val="init"/>
        </dgm:presLayoutVars>
      </dgm:prSet>
      <dgm:spPr/>
    </dgm:pt>
    <dgm:pt modelId="{A2DADD84-A6FE-41DD-82DC-B0F5911B32B0}" type="pres">
      <dgm:prSet presAssocID="{AAD9060E-A3CD-40EA-ADC5-E952C5D2F829}" presName="rootComposite" presStyleCnt="0"/>
      <dgm:spPr/>
    </dgm:pt>
    <dgm:pt modelId="{FE89FEB2-D2FF-4C33-A3A2-1AC8D0973CA6}" type="pres">
      <dgm:prSet presAssocID="{AAD9060E-A3CD-40EA-ADC5-E952C5D2F829}" presName="rootText" presStyleLbl="node3" presStyleIdx="3" presStyleCnt="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7658A6-9807-418A-82C2-3C2AFCC60AC4}" type="pres">
      <dgm:prSet presAssocID="{AAD9060E-A3CD-40EA-ADC5-E952C5D2F829}" presName="rootConnector" presStyleLbl="node3" presStyleIdx="3" presStyleCnt="12"/>
      <dgm:spPr/>
      <dgm:t>
        <a:bodyPr/>
        <a:lstStyle/>
        <a:p>
          <a:endParaRPr lang="ru-RU"/>
        </a:p>
      </dgm:t>
    </dgm:pt>
    <dgm:pt modelId="{1F63C9A9-22D1-45D7-B4B5-0880E4852D63}" type="pres">
      <dgm:prSet presAssocID="{AAD9060E-A3CD-40EA-ADC5-E952C5D2F829}" presName="hierChild4" presStyleCnt="0"/>
      <dgm:spPr/>
    </dgm:pt>
    <dgm:pt modelId="{35EE8001-831E-4959-8B7B-E7B4EEBAA189}" type="pres">
      <dgm:prSet presAssocID="{AAD9060E-A3CD-40EA-ADC5-E952C5D2F829}" presName="hierChild5" presStyleCnt="0"/>
      <dgm:spPr/>
    </dgm:pt>
    <dgm:pt modelId="{5F327B7E-EF73-48F8-BE8F-E15FB91C3B94}" type="pres">
      <dgm:prSet presAssocID="{4542504B-17BD-4FA2-A053-5A3206C1D089}" presName="Name37" presStyleLbl="parChTrans1D3" presStyleIdx="4" presStyleCnt="12"/>
      <dgm:spPr/>
      <dgm:t>
        <a:bodyPr/>
        <a:lstStyle/>
        <a:p>
          <a:endParaRPr lang="ru-RU"/>
        </a:p>
      </dgm:t>
    </dgm:pt>
    <dgm:pt modelId="{32EB2EB9-4BCD-4D16-B267-2E4F7A267F3A}" type="pres">
      <dgm:prSet presAssocID="{EC2EBBEB-9A17-4E42-883B-BA18E28D9205}" presName="hierRoot2" presStyleCnt="0">
        <dgm:presLayoutVars>
          <dgm:hierBranch val="init"/>
        </dgm:presLayoutVars>
      </dgm:prSet>
      <dgm:spPr/>
    </dgm:pt>
    <dgm:pt modelId="{A760631E-2016-4013-A7C4-31AF75D1FDA1}" type="pres">
      <dgm:prSet presAssocID="{EC2EBBEB-9A17-4E42-883B-BA18E28D9205}" presName="rootComposite" presStyleCnt="0"/>
      <dgm:spPr/>
    </dgm:pt>
    <dgm:pt modelId="{5D6B024C-347F-4630-8D88-B8030A7184F9}" type="pres">
      <dgm:prSet presAssocID="{EC2EBBEB-9A17-4E42-883B-BA18E28D9205}" presName="rootText" presStyleLbl="node3" presStyleIdx="4" presStyleCnt="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600BB3-A653-4565-8455-C6B6C04888FC}" type="pres">
      <dgm:prSet presAssocID="{EC2EBBEB-9A17-4E42-883B-BA18E28D9205}" presName="rootConnector" presStyleLbl="node3" presStyleIdx="4" presStyleCnt="12"/>
      <dgm:spPr/>
      <dgm:t>
        <a:bodyPr/>
        <a:lstStyle/>
        <a:p>
          <a:endParaRPr lang="ru-RU"/>
        </a:p>
      </dgm:t>
    </dgm:pt>
    <dgm:pt modelId="{16B25133-2FDD-441F-9249-3EC9487A0F17}" type="pres">
      <dgm:prSet presAssocID="{EC2EBBEB-9A17-4E42-883B-BA18E28D9205}" presName="hierChild4" presStyleCnt="0"/>
      <dgm:spPr/>
    </dgm:pt>
    <dgm:pt modelId="{803C7FD6-21C9-4945-8FAC-039833C28E3B}" type="pres">
      <dgm:prSet presAssocID="{EC2EBBEB-9A17-4E42-883B-BA18E28D9205}" presName="hierChild5" presStyleCnt="0"/>
      <dgm:spPr/>
    </dgm:pt>
    <dgm:pt modelId="{269051B6-8EE7-4B94-A7E6-0EB1D236F1DE}" type="pres">
      <dgm:prSet presAssocID="{21624F31-1D51-49F2-8C8D-8F47A164EC9F}" presName="hierChild5" presStyleCnt="0"/>
      <dgm:spPr/>
    </dgm:pt>
    <dgm:pt modelId="{FC66EB27-940C-48F7-B18F-BED8406A54C6}" type="pres">
      <dgm:prSet presAssocID="{F9DA520D-4448-4754-9BDF-DC8164105B6A}" presName="Name37" presStyleLbl="parChTrans1D2" presStyleIdx="1" presStyleCnt="7"/>
      <dgm:spPr/>
      <dgm:t>
        <a:bodyPr/>
        <a:lstStyle/>
        <a:p>
          <a:endParaRPr lang="ru-RU"/>
        </a:p>
      </dgm:t>
    </dgm:pt>
    <dgm:pt modelId="{FC91EF75-4923-428F-B268-F7AA27E0A5DC}" type="pres">
      <dgm:prSet presAssocID="{F7FE366C-F66A-4E04-B86F-74B3B1505B82}" presName="hierRoot2" presStyleCnt="0">
        <dgm:presLayoutVars>
          <dgm:hierBranch val="init"/>
        </dgm:presLayoutVars>
      </dgm:prSet>
      <dgm:spPr/>
    </dgm:pt>
    <dgm:pt modelId="{48DB4C31-4D21-4F9C-821E-B22BAF5CD90F}" type="pres">
      <dgm:prSet presAssocID="{F7FE366C-F66A-4E04-B86F-74B3B1505B82}" presName="rootComposite" presStyleCnt="0"/>
      <dgm:spPr/>
    </dgm:pt>
    <dgm:pt modelId="{B5D7EF7A-CEAC-4E7F-A964-8AA5AE1DA5F2}" type="pres">
      <dgm:prSet presAssocID="{F7FE366C-F66A-4E04-B86F-74B3B1505B82}" presName="rootText" presStyleLbl="node2" presStyleIdx="1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E75782C-4B4C-4E41-A57D-BA71F2CA1EE1}" type="pres">
      <dgm:prSet presAssocID="{F7FE366C-F66A-4E04-B86F-74B3B1505B82}" presName="rootConnector" presStyleLbl="node2" presStyleIdx="1" presStyleCnt="7"/>
      <dgm:spPr/>
      <dgm:t>
        <a:bodyPr/>
        <a:lstStyle/>
        <a:p>
          <a:endParaRPr lang="ru-RU"/>
        </a:p>
      </dgm:t>
    </dgm:pt>
    <dgm:pt modelId="{2CE1B4C2-2F1C-4839-AA39-F33E31289C0A}" type="pres">
      <dgm:prSet presAssocID="{F7FE366C-F66A-4E04-B86F-74B3B1505B82}" presName="hierChild4" presStyleCnt="0"/>
      <dgm:spPr/>
    </dgm:pt>
    <dgm:pt modelId="{A267E7F8-D27F-4347-BD08-CD00F970CA3E}" type="pres">
      <dgm:prSet presAssocID="{F7FE366C-F66A-4E04-B86F-74B3B1505B82}" presName="hierChild5" presStyleCnt="0"/>
      <dgm:spPr/>
    </dgm:pt>
    <dgm:pt modelId="{7A520732-9F92-445D-B85F-338CC4E931BA}" type="pres">
      <dgm:prSet presAssocID="{EC2A09A5-996D-4991-BBA9-170A7313CE20}" presName="Name37" presStyleLbl="parChTrans1D2" presStyleIdx="2" presStyleCnt="7"/>
      <dgm:spPr/>
      <dgm:t>
        <a:bodyPr/>
        <a:lstStyle/>
        <a:p>
          <a:endParaRPr lang="ru-RU"/>
        </a:p>
      </dgm:t>
    </dgm:pt>
    <dgm:pt modelId="{DB2AB8E4-5FEE-46A3-8AE9-1543E55D7A59}" type="pres">
      <dgm:prSet presAssocID="{5F3F699A-F6F0-46E3-8062-944C98062D5C}" presName="hierRoot2" presStyleCnt="0">
        <dgm:presLayoutVars>
          <dgm:hierBranch val="init"/>
        </dgm:presLayoutVars>
      </dgm:prSet>
      <dgm:spPr/>
    </dgm:pt>
    <dgm:pt modelId="{7659B574-867A-41C0-8557-92846F2FD57A}" type="pres">
      <dgm:prSet presAssocID="{5F3F699A-F6F0-46E3-8062-944C98062D5C}" presName="rootComposite" presStyleCnt="0"/>
      <dgm:spPr/>
    </dgm:pt>
    <dgm:pt modelId="{C600D62F-F3A3-4936-BAEA-614FE180089E}" type="pres">
      <dgm:prSet presAssocID="{5F3F699A-F6F0-46E3-8062-944C98062D5C}" presName="rootText" presStyleLbl="node2" presStyleIdx="2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1F1A21B-641E-4FE2-BE99-726ADA3FB156}" type="pres">
      <dgm:prSet presAssocID="{5F3F699A-F6F0-46E3-8062-944C98062D5C}" presName="rootConnector" presStyleLbl="node2" presStyleIdx="2" presStyleCnt="7"/>
      <dgm:spPr/>
      <dgm:t>
        <a:bodyPr/>
        <a:lstStyle/>
        <a:p>
          <a:endParaRPr lang="ru-RU"/>
        </a:p>
      </dgm:t>
    </dgm:pt>
    <dgm:pt modelId="{27ADC3E3-4579-4340-984B-AEBB3CDAB7B2}" type="pres">
      <dgm:prSet presAssocID="{5F3F699A-F6F0-46E3-8062-944C98062D5C}" presName="hierChild4" presStyleCnt="0"/>
      <dgm:spPr/>
    </dgm:pt>
    <dgm:pt modelId="{2517E06E-428F-4F92-946E-9BDF152157B1}" type="pres">
      <dgm:prSet presAssocID="{CDC9620E-E7B4-4874-960E-0CF90892D9AE}" presName="Name37" presStyleLbl="parChTrans1D3" presStyleIdx="5" presStyleCnt="12"/>
      <dgm:spPr/>
      <dgm:t>
        <a:bodyPr/>
        <a:lstStyle/>
        <a:p>
          <a:endParaRPr lang="ru-RU"/>
        </a:p>
      </dgm:t>
    </dgm:pt>
    <dgm:pt modelId="{6EFBCF63-3C9D-4CB9-8B78-D710C0CE41F2}" type="pres">
      <dgm:prSet presAssocID="{C0AB07E3-7AEC-42D6-BDF9-013F571D1073}" presName="hierRoot2" presStyleCnt="0">
        <dgm:presLayoutVars>
          <dgm:hierBranch val="init"/>
        </dgm:presLayoutVars>
      </dgm:prSet>
      <dgm:spPr/>
    </dgm:pt>
    <dgm:pt modelId="{AC232A90-D38D-407F-8D43-C8AB0683F47C}" type="pres">
      <dgm:prSet presAssocID="{C0AB07E3-7AEC-42D6-BDF9-013F571D1073}" presName="rootComposite" presStyleCnt="0"/>
      <dgm:spPr/>
    </dgm:pt>
    <dgm:pt modelId="{CD465E69-8281-4904-B938-226DBAD61D7C}" type="pres">
      <dgm:prSet presAssocID="{C0AB07E3-7AEC-42D6-BDF9-013F571D1073}" presName="rootText" presStyleLbl="node3" presStyleIdx="5" presStyleCnt="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758987-23DE-462F-9D1E-DEE8043A3476}" type="pres">
      <dgm:prSet presAssocID="{C0AB07E3-7AEC-42D6-BDF9-013F571D1073}" presName="rootConnector" presStyleLbl="node3" presStyleIdx="5" presStyleCnt="12"/>
      <dgm:spPr/>
      <dgm:t>
        <a:bodyPr/>
        <a:lstStyle/>
        <a:p>
          <a:endParaRPr lang="ru-RU"/>
        </a:p>
      </dgm:t>
    </dgm:pt>
    <dgm:pt modelId="{7800FE35-5564-47E9-82CF-8392BC1023E4}" type="pres">
      <dgm:prSet presAssocID="{C0AB07E3-7AEC-42D6-BDF9-013F571D1073}" presName="hierChild4" presStyleCnt="0"/>
      <dgm:spPr/>
    </dgm:pt>
    <dgm:pt modelId="{D44BEA2A-4D52-4A4C-BB4C-DAC7AADBE63C}" type="pres">
      <dgm:prSet presAssocID="{C0AB07E3-7AEC-42D6-BDF9-013F571D1073}" presName="hierChild5" presStyleCnt="0"/>
      <dgm:spPr/>
    </dgm:pt>
    <dgm:pt modelId="{9D00E398-9534-43FE-B005-9288FB641017}" type="pres">
      <dgm:prSet presAssocID="{BC078CEF-4A61-4959-95F6-DC2170605D32}" presName="Name37" presStyleLbl="parChTrans1D3" presStyleIdx="6" presStyleCnt="12"/>
      <dgm:spPr/>
      <dgm:t>
        <a:bodyPr/>
        <a:lstStyle/>
        <a:p>
          <a:endParaRPr lang="ru-RU"/>
        </a:p>
      </dgm:t>
    </dgm:pt>
    <dgm:pt modelId="{486EC711-4F04-4D2F-A3FF-992DC1372AF4}" type="pres">
      <dgm:prSet presAssocID="{3BF7DBE8-0890-4F29-8DF4-DFC318D9BE11}" presName="hierRoot2" presStyleCnt="0">
        <dgm:presLayoutVars>
          <dgm:hierBranch val="init"/>
        </dgm:presLayoutVars>
      </dgm:prSet>
      <dgm:spPr/>
    </dgm:pt>
    <dgm:pt modelId="{EAEC8AC6-F3BD-4FAE-BAEF-2207C5DB7FBE}" type="pres">
      <dgm:prSet presAssocID="{3BF7DBE8-0890-4F29-8DF4-DFC318D9BE11}" presName="rootComposite" presStyleCnt="0"/>
      <dgm:spPr/>
    </dgm:pt>
    <dgm:pt modelId="{13171AA2-BA0D-4CB1-800B-B1CA43732C77}" type="pres">
      <dgm:prSet presAssocID="{3BF7DBE8-0890-4F29-8DF4-DFC318D9BE11}" presName="rootText" presStyleLbl="node3" presStyleIdx="6" presStyleCnt="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265A77-6581-47D8-99EC-31DA6F129178}" type="pres">
      <dgm:prSet presAssocID="{3BF7DBE8-0890-4F29-8DF4-DFC318D9BE11}" presName="rootConnector" presStyleLbl="node3" presStyleIdx="6" presStyleCnt="12"/>
      <dgm:spPr/>
      <dgm:t>
        <a:bodyPr/>
        <a:lstStyle/>
        <a:p>
          <a:endParaRPr lang="ru-RU"/>
        </a:p>
      </dgm:t>
    </dgm:pt>
    <dgm:pt modelId="{95A161DA-BF06-42E8-81E6-E3A8A1505824}" type="pres">
      <dgm:prSet presAssocID="{3BF7DBE8-0890-4F29-8DF4-DFC318D9BE11}" presName="hierChild4" presStyleCnt="0"/>
      <dgm:spPr/>
    </dgm:pt>
    <dgm:pt modelId="{D6579E1A-DADC-49B3-9C75-5B26DFCD9C3A}" type="pres">
      <dgm:prSet presAssocID="{3BF7DBE8-0890-4F29-8DF4-DFC318D9BE11}" presName="hierChild5" presStyleCnt="0"/>
      <dgm:spPr/>
    </dgm:pt>
    <dgm:pt modelId="{3EC5DCC7-1DD0-492C-B147-873659AD60E3}" type="pres">
      <dgm:prSet presAssocID="{F4F5B308-5033-443F-8187-DF5084965F0B}" presName="Name37" presStyleLbl="parChTrans1D3" presStyleIdx="7" presStyleCnt="12"/>
      <dgm:spPr/>
      <dgm:t>
        <a:bodyPr/>
        <a:lstStyle/>
        <a:p>
          <a:endParaRPr lang="ru-RU"/>
        </a:p>
      </dgm:t>
    </dgm:pt>
    <dgm:pt modelId="{EE06856D-1797-4EBA-8A4C-B87A88D1FCC7}" type="pres">
      <dgm:prSet presAssocID="{09680626-8B77-478D-A948-D9E23E8A5F0F}" presName="hierRoot2" presStyleCnt="0">
        <dgm:presLayoutVars>
          <dgm:hierBranch val="init"/>
        </dgm:presLayoutVars>
      </dgm:prSet>
      <dgm:spPr/>
    </dgm:pt>
    <dgm:pt modelId="{9E5EAA27-5BDE-47BF-B43D-2B894825C813}" type="pres">
      <dgm:prSet presAssocID="{09680626-8B77-478D-A948-D9E23E8A5F0F}" presName="rootComposite" presStyleCnt="0"/>
      <dgm:spPr/>
    </dgm:pt>
    <dgm:pt modelId="{5863BC7E-A3E9-4E12-AC6B-302F6137EA4D}" type="pres">
      <dgm:prSet presAssocID="{09680626-8B77-478D-A948-D9E23E8A5F0F}" presName="rootText" presStyleLbl="node3" presStyleIdx="7" presStyleCnt="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F8F1E7-E025-4387-A904-6CC5BFA15338}" type="pres">
      <dgm:prSet presAssocID="{09680626-8B77-478D-A948-D9E23E8A5F0F}" presName="rootConnector" presStyleLbl="node3" presStyleIdx="7" presStyleCnt="12"/>
      <dgm:spPr/>
      <dgm:t>
        <a:bodyPr/>
        <a:lstStyle/>
        <a:p>
          <a:endParaRPr lang="ru-RU"/>
        </a:p>
      </dgm:t>
    </dgm:pt>
    <dgm:pt modelId="{2AEBF12F-9D12-4985-8076-E69B978789B5}" type="pres">
      <dgm:prSet presAssocID="{09680626-8B77-478D-A948-D9E23E8A5F0F}" presName="hierChild4" presStyleCnt="0"/>
      <dgm:spPr/>
    </dgm:pt>
    <dgm:pt modelId="{FEC3BB20-D146-4FB2-9745-1BA5D7706A8F}" type="pres">
      <dgm:prSet presAssocID="{09680626-8B77-478D-A948-D9E23E8A5F0F}" presName="hierChild5" presStyleCnt="0"/>
      <dgm:spPr/>
    </dgm:pt>
    <dgm:pt modelId="{A75A8D4A-AF9B-4D09-9CA1-D25CF7DF694C}" type="pres">
      <dgm:prSet presAssocID="{5F3F699A-F6F0-46E3-8062-944C98062D5C}" presName="hierChild5" presStyleCnt="0"/>
      <dgm:spPr/>
    </dgm:pt>
    <dgm:pt modelId="{60C03B9C-C6FC-4C46-98F4-83A6A0601BF4}" type="pres">
      <dgm:prSet presAssocID="{17B14223-0A83-417A-B6BC-7709AB8D4595}" presName="Name37" presStyleLbl="parChTrans1D2" presStyleIdx="3" presStyleCnt="7"/>
      <dgm:spPr/>
      <dgm:t>
        <a:bodyPr/>
        <a:lstStyle/>
        <a:p>
          <a:endParaRPr lang="ru-RU"/>
        </a:p>
      </dgm:t>
    </dgm:pt>
    <dgm:pt modelId="{20982BCF-E461-4FA8-B014-1676E78E791C}" type="pres">
      <dgm:prSet presAssocID="{E74B130B-AE0D-4581-91AE-61B981535A2D}" presName="hierRoot2" presStyleCnt="0">
        <dgm:presLayoutVars>
          <dgm:hierBranch val="init"/>
        </dgm:presLayoutVars>
      </dgm:prSet>
      <dgm:spPr/>
    </dgm:pt>
    <dgm:pt modelId="{6D50E79C-FED8-48B9-8646-46BD17A32DEF}" type="pres">
      <dgm:prSet presAssocID="{E74B130B-AE0D-4581-91AE-61B981535A2D}" presName="rootComposite" presStyleCnt="0"/>
      <dgm:spPr/>
    </dgm:pt>
    <dgm:pt modelId="{8E3A0936-10AE-487E-900C-9F70C479BB7C}" type="pres">
      <dgm:prSet presAssocID="{E74B130B-AE0D-4581-91AE-61B981535A2D}" presName="rootText" presStyleLbl="node2" presStyleIdx="3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8EC418-B059-4ABC-96B8-1D7F90F5AF23}" type="pres">
      <dgm:prSet presAssocID="{E74B130B-AE0D-4581-91AE-61B981535A2D}" presName="rootConnector" presStyleLbl="node2" presStyleIdx="3" presStyleCnt="7"/>
      <dgm:spPr/>
      <dgm:t>
        <a:bodyPr/>
        <a:lstStyle/>
        <a:p>
          <a:endParaRPr lang="ru-RU"/>
        </a:p>
      </dgm:t>
    </dgm:pt>
    <dgm:pt modelId="{B030F253-7BD2-4CBF-9140-FCC0399BE6D5}" type="pres">
      <dgm:prSet presAssocID="{E74B130B-AE0D-4581-91AE-61B981535A2D}" presName="hierChild4" presStyleCnt="0"/>
      <dgm:spPr/>
    </dgm:pt>
    <dgm:pt modelId="{3B3391A9-B74B-4536-A2F5-18E51C95ABC4}" type="pres">
      <dgm:prSet presAssocID="{E74B130B-AE0D-4581-91AE-61B981535A2D}" presName="hierChild5" presStyleCnt="0"/>
      <dgm:spPr/>
    </dgm:pt>
    <dgm:pt modelId="{8AF37A8C-8B6A-4994-817B-714C65860A87}" type="pres">
      <dgm:prSet presAssocID="{4840D74A-C33C-4FB8-A405-F94C92C4A825}" presName="Name37" presStyleLbl="parChTrans1D2" presStyleIdx="4" presStyleCnt="7"/>
      <dgm:spPr/>
      <dgm:t>
        <a:bodyPr/>
        <a:lstStyle/>
        <a:p>
          <a:endParaRPr lang="ru-RU"/>
        </a:p>
      </dgm:t>
    </dgm:pt>
    <dgm:pt modelId="{4ADCEC7F-FE7E-4538-A690-D1B119248148}" type="pres">
      <dgm:prSet presAssocID="{713CEC13-5557-4D84-9D83-6B632B492264}" presName="hierRoot2" presStyleCnt="0">
        <dgm:presLayoutVars>
          <dgm:hierBranch val="init"/>
        </dgm:presLayoutVars>
      </dgm:prSet>
      <dgm:spPr/>
    </dgm:pt>
    <dgm:pt modelId="{7487F48B-6C93-40B8-B1E2-F1CAE34A9B07}" type="pres">
      <dgm:prSet presAssocID="{713CEC13-5557-4D84-9D83-6B632B492264}" presName="rootComposite" presStyleCnt="0"/>
      <dgm:spPr/>
    </dgm:pt>
    <dgm:pt modelId="{240CD2A9-0DBC-45AB-B04C-05A6C81949A1}" type="pres">
      <dgm:prSet presAssocID="{713CEC13-5557-4D84-9D83-6B632B492264}" presName="rootText" presStyleLbl="node2" presStyleIdx="4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A6CEF82-2A47-4E31-AD4A-98260C31971D}" type="pres">
      <dgm:prSet presAssocID="{713CEC13-5557-4D84-9D83-6B632B492264}" presName="rootConnector" presStyleLbl="node2" presStyleIdx="4" presStyleCnt="7"/>
      <dgm:spPr/>
      <dgm:t>
        <a:bodyPr/>
        <a:lstStyle/>
        <a:p>
          <a:endParaRPr lang="ru-RU"/>
        </a:p>
      </dgm:t>
    </dgm:pt>
    <dgm:pt modelId="{F2C75790-6E41-4CE2-BA93-AD212231ABB8}" type="pres">
      <dgm:prSet presAssocID="{713CEC13-5557-4D84-9D83-6B632B492264}" presName="hierChild4" presStyleCnt="0"/>
      <dgm:spPr/>
    </dgm:pt>
    <dgm:pt modelId="{F3118872-775C-44B5-92C0-98AD27AFDEB1}" type="pres">
      <dgm:prSet presAssocID="{115CB000-5B43-4C2A-90BF-F0867D99BE69}" presName="Name37" presStyleLbl="parChTrans1D3" presStyleIdx="8" presStyleCnt="12"/>
      <dgm:spPr/>
      <dgm:t>
        <a:bodyPr/>
        <a:lstStyle/>
        <a:p>
          <a:endParaRPr lang="ru-RU"/>
        </a:p>
      </dgm:t>
    </dgm:pt>
    <dgm:pt modelId="{11EA29B1-A2D4-48E7-9D89-17D1A2700680}" type="pres">
      <dgm:prSet presAssocID="{E8700F9A-AF85-443A-AB54-5380B83D3A74}" presName="hierRoot2" presStyleCnt="0">
        <dgm:presLayoutVars>
          <dgm:hierBranch val="init"/>
        </dgm:presLayoutVars>
      </dgm:prSet>
      <dgm:spPr/>
    </dgm:pt>
    <dgm:pt modelId="{27057E0A-03B9-47F0-B202-7F3FB7AC399F}" type="pres">
      <dgm:prSet presAssocID="{E8700F9A-AF85-443A-AB54-5380B83D3A74}" presName="rootComposite" presStyleCnt="0"/>
      <dgm:spPr/>
    </dgm:pt>
    <dgm:pt modelId="{9C9402C5-070B-4FD5-A560-D7DFA95CF1B4}" type="pres">
      <dgm:prSet presAssocID="{E8700F9A-AF85-443A-AB54-5380B83D3A74}" presName="rootText" presStyleLbl="node3" presStyleIdx="8" presStyleCnt="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E1B0E1-A8FE-433D-B2A0-89B27793B233}" type="pres">
      <dgm:prSet presAssocID="{E8700F9A-AF85-443A-AB54-5380B83D3A74}" presName="rootConnector" presStyleLbl="node3" presStyleIdx="8" presStyleCnt="12"/>
      <dgm:spPr/>
      <dgm:t>
        <a:bodyPr/>
        <a:lstStyle/>
        <a:p>
          <a:endParaRPr lang="ru-RU"/>
        </a:p>
      </dgm:t>
    </dgm:pt>
    <dgm:pt modelId="{C1930B94-1DDA-43EF-8527-277EF7A6619F}" type="pres">
      <dgm:prSet presAssocID="{E8700F9A-AF85-443A-AB54-5380B83D3A74}" presName="hierChild4" presStyleCnt="0"/>
      <dgm:spPr/>
    </dgm:pt>
    <dgm:pt modelId="{A5EA7837-1E2F-43BF-A9D4-749A2A8A9012}" type="pres">
      <dgm:prSet presAssocID="{E8700F9A-AF85-443A-AB54-5380B83D3A74}" presName="hierChild5" presStyleCnt="0"/>
      <dgm:spPr/>
    </dgm:pt>
    <dgm:pt modelId="{444ED8DC-28CE-45C5-B025-8DB3E9816696}" type="pres">
      <dgm:prSet presAssocID="{2D148E61-5F7D-4258-B983-FC164C69F201}" presName="Name37" presStyleLbl="parChTrans1D3" presStyleIdx="9" presStyleCnt="12"/>
      <dgm:spPr/>
      <dgm:t>
        <a:bodyPr/>
        <a:lstStyle/>
        <a:p>
          <a:endParaRPr lang="ru-RU"/>
        </a:p>
      </dgm:t>
    </dgm:pt>
    <dgm:pt modelId="{584A6CBB-17E7-4AE8-832F-63D9C97E1E29}" type="pres">
      <dgm:prSet presAssocID="{1FF50501-ADD8-4266-B15F-70E98D5B5F6C}" presName="hierRoot2" presStyleCnt="0">
        <dgm:presLayoutVars>
          <dgm:hierBranch val="init"/>
        </dgm:presLayoutVars>
      </dgm:prSet>
      <dgm:spPr/>
    </dgm:pt>
    <dgm:pt modelId="{91EDC4EA-556D-43E2-8A91-4ECE80C21187}" type="pres">
      <dgm:prSet presAssocID="{1FF50501-ADD8-4266-B15F-70E98D5B5F6C}" presName="rootComposite" presStyleCnt="0"/>
      <dgm:spPr/>
    </dgm:pt>
    <dgm:pt modelId="{5574F900-8965-44BF-BFAF-3DCAD8BA5D8B}" type="pres">
      <dgm:prSet presAssocID="{1FF50501-ADD8-4266-B15F-70E98D5B5F6C}" presName="rootText" presStyleLbl="node3" presStyleIdx="9" presStyleCnt="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D6BF8C-E996-4BA7-B765-7016BC0A399A}" type="pres">
      <dgm:prSet presAssocID="{1FF50501-ADD8-4266-B15F-70E98D5B5F6C}" presName="rootConnector" presStyleLbl="node3" presStyleIdx="9" presStyleCnt="12"/>
      <dgm:spPr/>
      <dgm:t>
        <a:bodyPr/>
        <a:lstStyle/>
        <a:p>
          <a:endParaRPr lang="ru-RU"/>
        </a:p>
      </dgm:t>
    </dgm:pt>
    <dgm:pt modelId="{F04E4DE0-47B1-40CC-B361-412E0AC5523D}" type="pres">
      <dgm:prSet presAssocID="{1FF50501-ADD8-4266-B15F-70E98D5B5F6C}" presName="hierChild4" presStyleCnt="0"/>
      <dgm:spPr/>
    </dgm:pt>
    <dgm:pt modelId="{FAF4C9E6-F4FB-47A2-A87D-37744EA546A4}" type="pres">
      <dgm:prSet presAssocID="{1FF50501-ADD8-4266-B15F-70E98D5B5F6C}" presName="hierChild5" presStyleCnt="0"/>
      <dgm:spPr/>
    </dgm:pt>
    <dgm:pt modelId="{C0ED053D-F70A-4D8C-98CA-5A8502823999}" type="pres">
      <dgm:prSet presAssocID="{0ED4B0D3-20EE-4FA4-BD1B-E3C37154BAE0}" presName="Name37" presStyleLbl="parChTrans1D3" presStyleIdx="10" presStyleCnt="12"/>
      <dgm:spPr/>
      <dgm:t>
        <a:bodyPr/>
        <a:lstStyle/>
        <a:p>
          <a:endParaRPr lang="ru-RU"/>
        </a:p>
      </dgm:t>
    </dgm:pt>
    <dgm:pt modelId="{CA512D66-1785-4504-A677-2E2500F15182}" type="pres">
      <dgm:prSet presAssocID="{CCF91A99-690D-4A1A-9CF8-84D54DEC50DE}" presName="hierRoot2" presStyleCnt="0">
        <dgm:presLayoutVars>
          <dgm:hierBranch val="init"/>
        </dgm:presLayoutVars>
      </dgm:prSet>
      <dgm:spPr/>
    </dgm:pt>
    <dgm:pt modelId="{7249AB47-FE7B-417C-972E-E3593FDC6520}" type="pres">
      <dgm:prSet presAssocID="{CCF91A99-690D-4A1A-9CF8-84D54DEC50DE}" presName="rootComposite" presStyleCnt="0"/>
      <dgm:spPr/>
    </dgm:pt>
    <dgm:pt modelId="{872484B9-EEDB-4BE1-89DC-F0BC934BAD7D}" type="pres">
      <dgm:prSet presAssocID="{CCF91A99-690D-4A1A-9CF8-84D54DEC50DE}" presName="rootText" presStyleLbl="node3" presStyleIdx="10" presStyleCnt="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13C83C-966E-4D6C-A158-1A87BA3592D6}" type="pres">
      <dgm:prSet presAssocID="{CCF91A99-690D-4A1A-9CF8-84D54DEC50DE}" presName="rootConnector" presStyleLbl="node3" presStyleIdx="10" presStyleCnt="12"/>
      <dgm:spPr/>
      <dgm:t>
        <a:bodyPr/>
        <a:lstStyle/>
        <a:p>
          <a:endParaRPr lang="ru-RU"/>
        </a:p>
      </dgm:t>
    </dgm:pt>
    <dgm:pt modelId="{306DD239-7047-4433-A644-32A87A58D3D7}" type="pres">
      <dgm:prSet presAssocID="{CCF91A99-690D-4A1A-9CF8-84D54DEC50DE}" presName="hierChild4" presStyleCnt="0"/>
      <dgm:spPr/>
    </dgm:pt>
    <dgm:pt modelId="{C96EE587-75F6-40D0-AA58-85F542866B0D}" type="pres">
      <dgm:prSet presAssocID="{CCF91A99-690D-4A1A-9CF8-84D54DEC50DE}" presName="hierChild5" presStyleCnt="0"/>
      <dgm:spPr/>
    </dgm:pt>
    <dgm:pt modelId="{0925409C-A75A-4F61-AB5A-C401875A96AE}" type="pres">
      <dgm:prSet presAssocID="{BC30DB7E-C66C-4BEC-9744-14E737EA798B}" presName="Name37" presStyleLbl="parChTrans1D3" presStyleIdx="11" presStyleCnt="12"/>
      <dgm:spPr/>
      <dgm:t>
        <a:bodyPr/>
        <a:lstStyle/>
        <a:p>
          <a:endParaRPr lang="ru-RU"/>
        </a:p>
      </dgm:t>
    </dgm:pt>
    <dgm:pt modelId="{7557C72C-203E-40C3-8898-72A4A17B4B6B}" type="pres">
      <dgm:prSet presAssocID="{B3F00123-0AC0-488A-9524-53B77038E481}" presName="hierRoot2" presStyleCnt="0">
        <dgm:presLayoutVars>
          <dgm:hierBranch val="init"/>
        </dgm:presLayoutVars>
      </dgm:prSet>
      <dgm:spPr/>
    </dgm:pt>
    <dgm:pt modelId="{40141230-2245-4FDA-9C75-72BB7834A3CB}" type="pres">
      <dgm:prSet presAssocID="{B3F00123-0AC0-488A-9524-53B77038E481}" presName="rootComposite" presStyleCnt="0"/>
      <dgm:spPr/>
    </dgm:pt>
    <dgm:pt modelId="{B689EDF4-6B8F-442B-8F2A-63F431C38FAF}" type="pres">
      <dgm:prSet presAssocID="{B3F00123-0AC0-488A-9524-53B77038E481}" presName="rootText" presStyleLbl="node3" presStyleIdx="11" presStyleCnt="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FE3F0D5-CD8B-4467-A16E-B931EB239F37}" type="pres">
      <dgm:prSet presAssocID="{B3F00123-0AC0-488A-9524-53B77038E481}" presName="rootConnector" presStyleLbl="node3" presStyleIdx="11" presStyleCnt="12"/>
      <dgm:spPr/>
      <dgm:t>
        <a:bodyPr/>
        <a:lstStyle/>
        <a:p>
          <a:endParaRPr lang="ru-RU"/>
        </a:p>
      </dgm:t>
    </dgm:pt>
    <dgm:pt modelId="{3ACDEDBC-2CEF-4841-96CB-6C9E4BA9C981}" type="pres">
      <dgm:prSet presAssocID="{B3F00123-0AC0-488A-9524-53B77038E481}" presName="hierChild4" presStyleCnt="0"/>
      <dgm:spPr/>
    </dgm:pt>
    <dgm:pt modelId="{A2EF2666-BA6C-4F49-BDC2-DEAFE8EDF059}" type="pres">
      <dgm:prSet presAssocID="{B3F00123-0AC0-488A-9524-53B77038E481}" presName="hierChild5" presStyleCnt="0"/>
      <dgm:spPr/>
    </dgm:pt>
    <dgm:pt modelId="{AF04EF73-2406-471D-9B17-0AD6C9B9A468}" type="pres">
      <dgm:prSet presAssocID="{713CEC13-5557-4D84-9D83-6B632B492264}" presName="hierChild5" presStyleCnt="0"/>
      <dgm:spPr/>
    </dgm:pt>
    <dgm:pt modelId="{82467C18-351D-47D3-9C41-5230902F4905}" type="pres">
      <dgm:prSet presAssocID="{4B2DC93F-C7A9-42E6-BDE0-A5D6DBB24C8E}" presName="Name37" presStyleLbl="parChTrans1D2" presStyleIdx="5" presStyleCnt="7"/>
      <dgm:spPr/>
      <dgm:t>
        <a:bodyPr/>
        <a:lstStyle/>
        <a:p>
          <a:endParaRPr lang="ru-RU"/>
        </a:p>
      </dgm:t>
    </dgm:pt>
    <dgm:pt modelId="{E229924B-35F2-4A81-BC60-6B30270EBB82}" type="pres">
      <dgm:prSet presAssocID="{9E11FD7B-DA73-44BA-9ED0-8B9A36A34A12}" presName="hierRoot2" presStyleCnt="0">
        <dgm:presLayoutVars>
          <dgm:hierBranch val="init"/>
        </dgm:presLayoutVars>
      </dgm:prSet>
      <dgm:spPr/>
    </dgm:pt>
    <dgm:pt modelId="{6CB37F5B-0BFA-4C5E-A461-FF7FAB033A5F}" type="pres">
      <dgm:prSet presAssocID="{9E11FD7B-DA73-44BA-9ED0-8B9A36A34A12}" presName="rootComposite" presStyleCnt="0"/>
      <dgm:spPr/>
    </dgm:pt>
    <dgm:pt modelId="{60C9FA84-091A-45A3-B3CF-630C88992EBD}" type="pres">
      <dgm:prSet presAssocID="{9E11FD7B-DA73-44BA-9ED0-8B9A36A34A12}" presName="rootText" presStyleLbl="node2" presStyleIdx="5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AAE238-DDE5-4CC6-950A-E1A328ADAB80}" type="pres">
      <dgm:prSet presAssocID="{9E11FD7B-DA73-44BA-9ED0-8B9A36A34A12}" presName="rootConnector" presStyleLbl="node2" presStyleIdx="5" presStyleCnt="7"/>
      <dgm:spPr/>
      <dgm:t>
        <a:bodyPr/>
        <a:lstStyle/>
        <a:p>
          <a:endParaRPr lang="ru-RU"/>
        </a:p>
      </dgm:t>
    </dgm:pt>
    <dgm:pt modelId="{5B80B714-B6DE-452A-9A79-FB34D6944360}" type="pres">
      <dgm:prSet presAssocID="{9E11FD7B-DA73-44BA-9ED0-8B9A36A34A12}" presName="hierChild4" presStyleCnt="0"/>
      <dgm:spPr/>
    </dgm:pt>
    <dgm:pt modelId="{C6A71F56-BB97-4133-A965-2185B0A40B29}" type="pres">
      <dgm:prSet presAssocID="{9E11FD7B-DA73-44BA-9ED0-8B9A36A34A12}" presName="hierChild5" presStyleCnt="0"/>
      <dgm:spPr/>
    </dgm:pt>
    <dgm:pt modelId="{F511824A-E980-4A27-8138-56BFFAE5C89C}" type="pres">
      <dgm:prSet presAssocID="{469CCD6A-FEF8-4696-93BB-EE89BD35F141}" presName="Name37" presStyleLbl="parChTrans1D2" presStyleIdx="6" presStyleCnt="7"/>
      <dgm:spPr/>
      <dgm:t>
        <a:bodyPr/>
        <a:lstStyle/>
        <a:p>
          <a:endParaRPr lang="ru-RU"/>
        </a:p>
      </dgm:t>
    </dgm:pt>
    <dgm:pt modelId="{16A01C76-81BB-4526-ACB7-0CBFFA828E79}" type="pres">
      <dgm:prSet presAssocID="{A0872172-9CC1-4F0D-BC28-226A7CB65A6B}" presName="hierRoot2" presStyleCnt="0">
        <dgm:presLayoutVars>
          <dgm:hierBranch val="init"/>
        </dgm:presLayoutVars>
      </dgm:prSet>
      <dgm:spPr/>
    </dgm:pt>
    <dgm:pt modelId="{0F850A9F-C711-4D76-8723-4B4B6E865CF4}" type="pres">
      <dgm:prSet presAssocID="{A0872172-9CC1-4F0D-BC28-226A7CB65A6B}" presName="rootComposite" presStyleCnt="0"/>
      <dgm:spPr/>
    </dgm:pt>
    <dgm:pt modelId="{C17FA528-7581-4978-AC75-222CBC225925}" type="pres">
      <dgm:prSet presAssocID="{A0872172-9CC1-4F0D-BC28-226A7CB65A6B}" presName="rootText" presStyleLbl="node2" presStyleIdx="6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5C7D7B-08EC-485F-8C82-00CB4F46C0EA}" type="pres">
      <dgm:prSet presAssocID="{A0872172-9CC1-4F0D-BC28-226A7CB65A6B}" presName="rootConnector" presStyleLbl="node2" presStyleIdx="6" presStyleCnt="7"/>
      <dgm:spPr/>
      <dgm:t>
        <a:bodyPr/>
        <a:lstStyle/>
        <a:p>
          <a:endParaRPr lang="ru-RU"/>
        </a:p>
      </dgm:t>
    </dgm:pt>
    <dgm:pt modelId="{A9657B71-40E2-4CFC-94AD-6074E5C1CFDB}" type="pres">
      <dgm:prSet presAssocID="{A0872172-9CC1-4F0D-BC28-226A7CB65A6B}" presName="hierChild4" presStyleCnt="0"/>
      <dgm:spPr/>
    </dgm:pt>
    <dgm:pt modelId="{14FC2617-F60C-4833-8849-F51EB38D14FB}" type="pres">
      <dgm:prSet presAssocID="{A0872172-9CC1-4F0D-BC28-226A7CB65A6B}" presName="hierChild5" presStyleCnt="0"/>
      <dgm:spPr/>
    </dgm:pt>
    <dgm:pt modelId="{CDD6F25A-C76D-4BD3-8350-427262412805}" type="pres">
      <dgm:prSet presAssocID="{9435A3F3-F19D-4B8A-A0E5-579D853584EC}" presName="hierChild3" presStyleCnt="0"/>
      <dgm:spPr/>
    </dgm:pt>
  </dgm:ptLst>
  <dgm:cxnLst>
    <dgm:cxn modelId="{713FBA1E-D6FB-4DB5-BD4A-88D128278338}" type="presOf" srcId="{CDC9620E-E7B4-4874-960E-0CF90892D9AE}" destId="{2517E06E-428F-4F92-946E-9BDF152157B1}" srcOrd="0" destOrd="0" presId="urn:microsoft.com/office/officeart/2005/8/layout/orgChart1"/>
    <dgm:cxn modelId="{2808873E-D243-44F2-859D-A0AA59C932E2}" type="presOf" srcId="{3BF7DBE8-0890-4F29-8DF4-DFC318D9BE11}" destId="{13171AA2-BA0D-4CB1-800B-B1CA43732C77}" srcOrd="0" destOrd="0" presId="urn:microsoft.com/office/officeart/2005/8/layout/orgChart1"/>
    <dgm:cxn modelId="{819975B0-1F96-41EC-AFFF-87AB669D564E}" type="presOf" srcId="{09680626-8B77-478D-A948-D9E23E8A5F0F}" destId="{E9F8F1E7-E025-4387-A904-6CC5BFA15338}" srcOrd="1" destOrd="0" presId="urn:microsoft.com/office/officeart/2005/8/layout/orgChart1"/>
    <dgm:cxn modelId="{904D592A-D738-48BF-8C31-A5BDE284FE52}" type="presOf" srcId="{8B992F92-2D6A-40D0-A66A-9751FEA2D4E7}" destId="{458B1D50-BB9B-4F76-8B0B-F1F544B6AD2A}" srcOrd="0" destOrd="0" presId="urn:microsoft.com/office/officeart/2005/8/layout/orgChart1"/>
    <dgm:cxn modelId="{B3D7FE8B-9368-4373-8D1C-55E10BD7FF3B}" type="presOf" srcId="{EB743A54-403E-42E2-BA85-396228ECBBF0}" destId="{050A4383-FAE7-41D2-A770-382BE128B8E2}" srcOrd="0" destOrd="0" presId="urn:microsoft.com/office/officeart/2005/8/layout/orgChart1"/>
    <dgm:cxn modelId="{FC643D2A-94F7-4556-9980-AD94AAD68C12}" srcId="{21624F31-1D51-49F2-8C8D-8F47A164EC9F}" destId="{7EAFA7F3-6821-49DE-951E-153C7E480616}" srcOrd="0" destOrd="0" parTransId="{919E07DD-F1FF-4D7B-83D9-ED39C8ED40D2}" sibTransId="{8E558814-06F5-4DB1-B519-2F4C3B40C3C1}"/>
    <dgm:cxn modelId="{A299001D-D0E9-4DAD-8F03-485B4AA41A24}" srcId="{9435A3F3-F19D-4B8A-A0E5-579D853584EC}" destId="{5F3F699A-F6F0-46E3-8062-944C98062D5C}" srcOrd="2" destOrd="0" parTransId="{EC2A09A5-996D-4991-BBA9-170A7313CE20}" sibTransId="{9938F2A8-F6A3-430D-A8E8-615BC30CDDAF}"/>
    <dgm:cxn modelId="{F7684B3A-67A5-4570-8E85-26B8543221F6}" type="presOf" srcId="{21624F31-1D51-49F2-8C8D-8F47A164EC9F}" destId="{48AB4231-D748-441D-8FF6-DD246A9C193E}" srcOrd="0" destOrd="0" presId="urn:microsoft.com/office/officeart/2005/8/layout/orgChart1"/>
    <dgm:cxn modelId="{FB398CA7-83B6-4406-83DA-891FA595C495}" type="presOf" srcId="{CCF91A99-690D-4A1A-9CF8-84D54DEC50DE}" destId="{872484B9-EEDB-4BE1-89DC-F0BC934BAD7D}" srcOrd="0" destOrd="0" presId="urn:microsoft.com/office/officeart/2005/8/layout/orgChart1"/>
    <dgm:cxn modelId="{0EB044AB-83D0-41A5-96D4-61F523963024}" type="presOf" srcId="{A0872172-9CC1-4F0D-BC28-226A7CB65A6B}" destId="{C17FA528-7581-4978-AC75-222CBC225925}" srcOrd="0" destOrd="0" presId="urn:microsoft.com/office/officeart/2005/8/layout/orgChart1"/>
    <dgm:cxn modelId="{AE6F0872-A62C-4647-AE76-91C841A680B3}" type="presOf" srcId="{5F3F699A-F6F0-46E3-8062-944C98062D5C}" destId="{71F1A21B-641E-4FE2-BE99-726ADA3FB156}" srcOrd="1" destOrd="0" presId="urn:microsoft.com/office/officeart/2005/8/layout/orgChart1"/>
    <dgm:cxn modelId="{E1DA0862-E339-418E-B5B5-7FD5258E5196}" type="presOf" srcId="{EC2EBBEB-9A17-4E42-883B-BA18E28D9205}" destId="{5D6B024C-347F-4630-8D88-B8030A7184F9}" srcOrd="0" destOrd="0" presId="urn:microsoft.com/office/officeart/2005/8/layout/orgChart1"/>
    <dgm:cxn modelId="{873FE7D1-34DF-4104-B0E6-79ABAA7FD78A}" srcId="{5F3F699A-F6F0-46E3-8062-944C98062D5C}" destId="{C0AB07E3-7AEC-42D6-BDF9-013F571D1073}" srcOrd="0" destOrd="0" parTransId="{CDC9620E-E7B4-4874-960E-0CF90892D9AE}" sibTransId="{A2F3CBAA-940C-4AAC-A1EF-B17FCE240F07}"/>
    <dgm:cxn modelId="{222390B2-0C41-478B-8BDB-BC8D2E812094}" type="presOf" srcId="{F7FE366C-F66A-4E04-B86F-74B3B1505B82}" destId="{DE75782C-4B4C-4E41-A57D-BA71F2CA1EE1}" srcOrd="1" destOrd="0" presId="urn:microsoft.com/office/officeart/2005/8/layout/orgChart1"/>
    <dgm:cxn modelId="{3CEC9387-6028-4C11-A39B-F7EED79314CC}" type="presOf" srcId="{E74B130B-AE0D-4581-91AE-61B981535A2D}" destId="{8E3A0936-10AE-487E-900C-9F70C479BB7C}" srcOrd="0" destOrd="0" presId="urn:microsoft.com/office/officeart/2005/8/layout/orgChart1"/>
    <dgm:cxn modelId="{387C8833-608B-4197-91A2-4BA0F31467D0}" srcId="{5F3F699A-F6F0-46E3-8062-944C98062D5C}" destId="{3BF7DBE8-0890-4F29-8DF4-DFC318D9BE11}" srcOrd="1" destOrd="0" parTransId="{BC078CEF-4A61-4959-95F6-DC2170605D32}" sibTransId="{83524063-C2ED-4790-952A-5B0A1FD8EEB2}"/>
    <dgm:cxn modelId="{33AC4155-FDBC-4EF4-BE35-554216206C43}" srcId="{21624F31-1D51-49F2-8C8D-8F47A164EC9F}" destId="{AAD9060E-A3CD-40EA-ADC5-E952C5D2F829}" srcOrd="3" destOrd="0" parTransId="{F663AD71-27AB-4144-858B-175C4B7445C9}" sibTransId="{9CB0EF2E-AE3E-47C7-893A-A226D3B7325C}"/>
    <dgm:cxn modelId="{E2D5F1A8-A2BC-4848-A321-47F2F6EE8D59}" type="presOf" srcId="{9435A3F3-F19D-4B8A-A0E5-579D853584EC}" destId="{FD9654D3-848E-4767-ADAE-0279EBBA3FF7}" srcOrd="1" destOrd="0" presId="urn:microsoft.com/office/officeart/2005/8/layout/orgChart1"/>
    <dgm:cxn modelId="{CE914B6A-E035-45B8-929D-7D5102628816}" type="presOf" srcId="{AAD9060E-A3CD-40EA-ADC5-E952C5D2F829}" destId="{F57658A6-9807-418A-82C2-3C2AFCC60AC4}" srcOrd="1" destOrd="0" presId="urn:microsoft.com/office/officeart/2005/8/layout/orgChart1"/>
    <dgm:cxn modelId="{117D17A5-E31A-4D0D-9321-F6B99AF0772D}" type="presOf" srcId="{9E11FD7B-DA73-44BA-9ED0-8B9A36A34A12}" destId="{DBAAE238-DDE5-4CC6-950A-E1A328ADAB80}" srcOrd="1" destOrd="0" presId="urn:microsoft.com/office/officeart/2005/8/layout/orgChart1"/>
    <dgm:cxn modelId="{56DE11FB-A3BF-49A0-96AC-A7133A397E51}" type="presOf" srcId="{BC078CEF-4A61-4959-95F6-DC2170605D32}" destId="{9D00E398-9534-43FE-B005-9288FB641017}" srcOrd="0" destOrd="0" presId="urn:microsoft.com/office/officeart/2005/8/layout/orgChart1"/>
    <dgm:cxn modelId="{2A4520D9-D97C-49AE-BE6C-977ECCCCE2B8}" type="presOf" srcId="{1FF50501-ADD8-4266-B15F-70E98D5B5F6C}" destId="{5574F900-8965-44BF-BFAF-3DCAD8BA5D8B}" srcOrd="0" destOrd="0" presId="urn:microsoft.com/office/officeart/2005/8/layout/orgChart1"/>
    <dgm:cxn modelId="{E74D1978-E755-4BF6-8899-5C0AEB9AA09C}" type="presOf" srcId="{0ED4B0D3-20EE-4FA4-BD1B-E3C37154BAE0}" destId="{C0ED053D-F70A-4D8C-98CA-5A8502823999}" srcOrd="0" destOrd="0" presId="urn:microsoft.com/office/officeart/2005/8/layout/orgChart1"/>
    <dgm:cxn modelId="{1790B576-C749-404F-9CED-195BF99CEA6F}" type="presOf" srcId="{4840D74A-C33C-4FB8-A405-F94C92C4A825}" destId="{8AF37A8C-8B6A-4994-817B-714C65860A87}" srcOrd="0" destOrd="0" presId="urn:microsoft.com/office/officeart/2005/8/layout/orgChart1"/>
    <dgm:cxn modelId="{043E2F3A-5DDC-42B9-83C5-72B62AF6F451}" type="presOf" srcId="{5F3F699A-F6F0-46E3-8062-944C98062D5C}" destId="{C600D62F-F3A3-4936-BAEA-614FE180089E}" srcOrd="0" destOrd="0" presId="urn:microsoft.com/office/officeart/2005/8/layout/orgChart1"/>
    <dgm:cxn modelId="{00350059-D616-40B9-8D7D-DF8D48935FC5}" type="presOf" srcId="{C0AB07E3-7AEC-42D6-BDF9-013F571D1073}" destId="{AF758987-23DE-462F-9D1E-DEE8043A3476}" srcOrd="1" destOrd="0" presId="urn:microsoft.com/office/officeart/2005/8/layout/orgChart1"/>
    <dgm:cxn modelId="{599DCBDD-88D1-4F93-BECD-AC1BC869B6AB}" type="presOf" srcId="{F7FE366C-F66A-4E04-B86F-74B3B1505B82}" destId="{B5D7EF7A-CEAC-4E7F-A964-8AA5AE1DA5F2}" srcOrd="0" destOrd="0" presId="urn:microsoft.com/office/officeart/2005/8/layout/orgChart1"/>
    <dgm:cxn modelId="{6B6E4B52-7A69-4467-8BCE-D3E7E58D9250}" type="presOf" srcId="{713CEC13-5557-4D84-9D83-6B632B492264}" destId="{CA6CEF82-2A47-4E31-AD4A-98260C31971D}" srcOrd="1" destOrd="0" presId="urn:microsoft.com/office/officeart/2005/8/layout/orgChart1"/>
    <dgm:cxn modelId="{D98F0715-4824-4B4D-9B7C-655034A3AFDA}" srcId="{9435A3F3-F19D-4B8A-A0E5-579D853584EC}" destId="{9E11FD7B-DA73-44BA-9ED0-8B9A36A34A12}" srcOrd="5" destOrd="0" parTransId="{4B2DC93F-C7A9-42E6-BDE0-A5D6DBB24C8E}" sibTransId="{2D727D42-4319-433D-B2D8-B3B4B84F99D6}"/>
    <dgm:cxn modelId="{D9ED8356-C7EC-4A54-B975-1361AF7E6EB1}" type="presOf" srcId="{F4F5B308-5033-443F-8187-DF5084965F0B}" destId="{3EC5DCC7-1DD0-492C-B147-873659AD60E3}" srcOrd="0" destOrd="0" presId="urn:microsoft.com/office/officeart/2005/8/layout/orgChart1"/>
    <dgm:cxn modelId="{66D2F017-8B5F-4D5C-B378-C79D95DB3FC2}" type="presOf" srcId="{EC2A09A5-996D-4991-BBA9-170A7313CE20}" destId="{7A520732-9F92-445D-B85F-338CC4E931BA}" srcOrd="0" destOrd="0" presId="urn:microsoft.com/office/officeart/2005/8/layout/orgChart1"/>
    <dgm:cxn modelId="{EC4149BE-A9F8-49FD-87BD-F38CED6DD5E5}" type="presOf" srcId="{61D92AFD-2500-41D9-BF6E-F03C00FC33E0}" destId="{68CD5D17-9524-4487-99D2-C68EC38963D5}" srcOrd="0" destOrd="0" presId="urn:microsoft.com/office/officeart/2005/8/layout/orgChart1"/>
    <dgm:cxn modelId="{1D085A33-BD2E-4AE0-92C9-6122791697E7}" srcId="{9435A3F3-F19D-4B8A-A0E5-579D853584EC}" destId="{21624F31-1D51-49F2-8C8D-8F47A164EC9F}" srcOrd="0" destOrd="0" parTransId="{EB743A54-403E-42E2-BA85-396228ECBBF0}" sibTransId="{AD5E3F5A-9BD7-4528-8982-EB8A86DAC68A}"/>
    <dgm:cxn modelId="{5D1F012E-5893-4C77-9F47-4708D1DB4B02}" type="presOf" srcId="{17B14223-0A83-417A-B6BC-7709AB8D4595}" destId="{60C03B9C-C6FC-4C46-98F4-83A6A0601BF4}" srcOrd="0" destOrd="0" presId="urn:microsoft.com/office/officeart/2005/8/layout/orgChart1"/>
    <dgm:cxn modelId="{C361DECC-F427-4B1B-95E9-5496E783A2D4}" srcId="{713CEC13-5557-4D84-9D83-6B632B492264}" destId="{1FF50501-ADD8-4266-B15F-70E98D5B5F6C}" srcOrd="1" destOrd="0" parTransId="{2D148E61-5F7D-4258-B983-FC164C69F201}" sibTransId="{0CD241FF-4F89-4386-B892-A2C927E1E9B5}"/>
    <dgm:cxn modelId="{5009AE2C-B65A-4EDB-B6D9-2ACE066F82B8}" type="presOf" srcId="{5C670B87-510D-4B1D-8D0A-07F80280592F}" destId="{5CDC2E82-FE60-4814-976B-F03C96F2FD21}" srcOrd="0" destOrd="0" presId="urn:microsoft.com/office/officeart/2005/8/layout/orgChart1"/>
    <dgm:cxn modelId="{188FADEC-8166-493B-9492-AE48D7DA71E8}" type="presOf" srcId="{F9DA520D-4448-4754-9BDF-DC8164105B6A}" destId="{FC66EB27-940C-48F7-B18F-BED8406A54C6}" srcOrd="0" destOrd="0" presId="urn:microsoft.com/office/officeart/2005/8/layout/orgChart1"/>
    <dgm:cxn modelId="{93741787-CF76-47E1-8F6C-8053E014FFFF}" type="presOf" srcId="{9435A3F3-F19D-4B8A-A0E5-579D853584EC}" destId="{CB79E262-CF0F-4768-92AF-A108ECCE1CC4}" srcOrd="0" destOrd="0" presId="urn:microsoft.com/office/officeart/2005/8/layout/orgChart1"/>
    <dgm:cxn modelId="{063AC303-1097-40EC-8E45-09B88F03D5E8}" srcId="{713CEC13-5557-4D84-9D83-6B632B492264}" destId="{CCF91A99-690D-4A1A-9CF8-84D54DEC50DE}" srcOrd="2" destOrd="0" parTransId="{0ED4B0D3-20EE-4FA4-BD1B-E3C37154BAE0}" sibTransId="{970479CD-4CB6-4AC3-9E48-7BAA8138C931}"/>
    <dgm:cxn modelId="{1990C57A-4C67-40D4-B0E4-BCF0B393DAB2}" type="presOf" srcId="{E8700F9A-AF85-443A-AB54-5380B83D3A74}" destId="{9C9402C5-070B-4FD5-A560-D7DFA95CF1B4}" srcOrd="0" destOrd="0" presId="urn:microsoft.com/office/officeart/2005/8/layout/orgChart1"/>
    <dgm:cxn modelId="{6CA60582-5366-4355-AB83-701677ACF425}" type="presOf" srcId="{B3F00123-0AC0-488A-9524-53B77038E481}" destId="{B689EDF4-6B8F-442B-8F2A-63F431C38FAF}" srcOrd="0" destOrd="0" presId="urn:microsoft.com/office/officeart/2005/8/layout/orgChart1"/>
    <dgm:cxn modelId="{1543F919-9995-4E1F-8966-3365EB4F2C90}" type="presOf" srcId="{A8970DFB-BB37-480A-B90A-B9DD6E86A5E0}" destId="{29B4F415-A8ED-4D1F-A12C-47F138F54542}" srcOrd="0" destOrd="0" presId="urn:microsoft.com/office/officeart/2005/8/layout/orgChart1"/>
    <dgm:cxn modelId="{48CC73B9-40FE-4E59-92A8-1EF3464471DD}" type="presOf" srcId="{4B2DC93F-C7A9-42E6-BDE0-A5D6DBB24C8E}" destId="{82467C18-351D-47D3-9C41-5230902F4905}" srcOrd="0" destOrd="0" presId="urn:microsoft.com/office/officeart/2005/8/layout/orgChart1"/>
    <dgm:cxn modelId="{97106EA1-66A1-461E-83AD-78A7D99C7AC8}" type="presOf" srcId="{713CEC13-5557-4D84-9D83-6B632B492264}" destId="{240CD2A9-0DBC-45AB-B04C-05A6C81949A1}" srcOrd="0" destOrd="0" presId="urn:microsoft.com/office/officeart/2005/8/layout/orgChart1"/>
    <dgm:cxn modelId="{2C09E1AA-5079-4E89-8AAA-56E9E92DB5BC}" type="presOf" srcId="{C0AB07E3-7AEC-42D6-BDF9-013F571D1073}" destId="{CD465E69-8281-4904-B938-226DBAD61D7C}" srcOrd="0" destOrd="0" presId="urn:microsoft.com/office/officeart/2005/8/layout/orgChart1"/>
    <dgm:cxn modelId="{7E398394-895D-40E2-9BF7-8C91693664DF}" type="presOf" srcId="{919E07DD-F1FF-4D7B-83D9-ED39C8ED40D2}" destId="{4CD80B2D-9586-4743-901C-FE3E0D5A2036}" srcOrd="0" destOrd="0" presId="urn:microsoft.com/office/officeart/2005/8/layout/orgChart1"/>
    <dgm:cxn modelId="{6E5CE99A-B738-43C0-BF30-F7026C9BFA1A}" srcId="{5F3F699A-F6F0-46E3-8062-944C98062D5C}" destId="{09680626-8B77-478D-A948-D9E23E8A5F0F}" srcOrd="2" destOrd="0" parTransId="{F4F5B308-5033-443F-8187-DF5084965F0B}" sibTransId="{62AEFE46-088D-468D-8C85-2B594EC5A744}"/>
    <dgm:cxn modelId="{9220C040-2277-4953-97D3-E04B97724065}" type="presOf" srcId="{7EAFA7F3-6821-49DE-951E-153C7E480616}" destId="{355C8FBE-FFD9-420D-AEFA-AFF1B1BC4151}" srcOrd="1" destOrd="0" presId="urn:microsoft.com/office/officeart/2005/8/layout/orgChart1"/>
    <dgm:cxn modelId="{7F2236D5-B8DF-452F-9F72-2C213ED21B8C}" type="presOf" srcId="{AAD9060E-A3CD-40EA-ADC5-E952C5D2F829}" destId="{FE89FEB2-D2FF-4C33-A3A2-1AC8D0973CA6}" srcOrd="0" destOrd="0" presId="urn:microsoft.com/office/officeart/2005/8/layout/orgChart1"/>
    <dgm:cxn modelId="{50EC7A8C-A652-4E13-9973-825B42042712}" type="presOf" srcId="{A0872172-9CC1-4F0D-BC28-226A7CB65A6B}" destId="{E35C7D7B-08EC-485F-8C82-00CB4F46C0EA}" srcOrd="1" destOrd="0" presId="urn:microsoft.com/office/officeart/2005/8/layout/orgChart1"/>
    <dgm:cxn modelId="{84820233-3A18-4858-A1A4-1A30CD8D4CEE}" srcId="{9435A3F3-F19D-4B8A-A0E5-579D853584EC}" destId="{A0872172-9CC1-4F0D-BC28-226A7CB65A6B}" srcOrd="6" destOrd="0" parTransId="{469CCD6A-FEF8-4696-93BB-EE89BD35F141}" sibTransId="{1AAC0CB1-9298-49BE-B2A3-2B577260FE83}"/>
    <dgm:cxn modelId="{B2080A32-736B-46AC-8E85-F539CD8028BB}" type="presOf" srcId="{7EAFA7F3-6821-49DE-951E-153C7E480616}" destId="{C0D8446C-4699-4D83-A752-4DCC5438B2EC}" srcOrd="0" destOrd="0" presId="urn:microsoft.com/office/officeart/2005/8/layout/orgChart1"/>
    <dgm:cxn modelId="{D391AB26-3F32-495F-BE87-8A891D455E52}" type="presOf" srcId="{4542504B-17BD-4FA2-A053-5A3206C1D089}" destId="{5F327B7E-EF73-48F8-BE8F-E15FB91C3B94}" srcOrd="0" destOrd="0" presId="urn:microsoft.com/office/officeart/2005/8/layout/orgChart1"/>
    <dgm:cxn modelId="{02E6003B-F151-46A9-A596-3263A3F1D763}" srcId="{9435A3F3-F19D-4B8A-A0E5-579D853584EC}" destId="{713CEC13-5557-4D84-9D83-6B632B492264}" srcOrd="4" destOrd="0" parTransId="{4840D74A-C33C-4FB8-A405-F94C92C4A825}" sibTransId="{1C202EA0-938D-4A4E-B9A8-C5D37B18E5CB}"/>
    <dgm:cxn modelId="{F76D52A1-C780-4108-A24E-D1E2B11A45E6}" srcId="{9435A3F3-F19D-4B8A-A0E5-579D853584EC}" destId="{E74B130B-AE0D-4581-91AE-61B981535A2D}" srcOrd="3" destOrd="0" parTransId="{17B14223-0A83-417A-B6BC-7709AB8D4595}" sibTransId="{5A566690-48FF-4E3C-9A74-D3C134E444BD}"/>
    <dgm:cxn modelId="{601D8935-05E8-4121-AACB-9C7BEAE5E819}" type="presOf" srcId="{9E11FD7B-DA73-44BA-9ED0-8B9A36A34A12}" destId="{60C9FA84-091A-45A3-B3CF-630C88992EBD}" srcOrd="0" destOrd="0" presId="urn:microsoft.com/office/officeart/2005/8/layout/orgChart1"/>
    <dgm:cxn modelId="{F5DA15E5-3929-436F-9A5A-BA1C4240A300}" srcId="{713CEC13-5557-4D84-9D83-6B632B492264}" destId="{E8700F9A-AF85-443A-AB54-5380B83D3A74}" srcOrd="0" destOrd="0" parTransId="{115CB000-5B43-4C2A-90BF-F0867D99BE69}" sibTransId="{DE0280D5-49E7-495B-AA9F-1A7AB2DC26D7}"/>
    <dgm:cxn modelId="{CC253C28-FF1E-4AF8-8ED2-E6B5D7FBBA06}" type="presOf" srcId="{21624F31-1D51-49F2-8C8D-8F47A164EC9F}" destId="{267C4A68-8638-4226-BC2E-C2CC0C4FD051}" srcOrd="1" destOrd="0" presId="urn:microsoft.com/office/officeart/2005/8/layout/orgChart1"/>
    <dgm:cxn modelId="{9F047414-2781-41E5-BEF0-BA7EF8458D38}" type="presOf" srcId="{CCF91A99-690D-4A1A-9CF8-84D54DEC50DE}" destId="{6313C83C-966E-4D6C-A158-1A87BA3592D6}" srcOrd="1" destOrd="0" presId="urn:microsoft.com/office/officeart/2005/8/layout/orgChart1"/>
    <dgm:cxn modelId="{2D834681-DA50-4A99-ACDF-3FEAC4EDDFA9}" srcId="{A8970DFB-BB37-480A-B90A-B9DD6E86A5E0}" destId="{9435A3F3-F19D-4B8A-A0E5-579D853584EC}" srcOrd="0" destOrd="0" parTransId="{EC9C5ABC-D294-4E32-BD6B-3E938FA2D963}" sibTransId="{B18CB2EF-AF63-41DD-A65A-50A1B4D1A3ED}"/>
    <dgm:cxn modelId="{94220B97-2E3B-4148-8A7C-8BC2E394CA91}" type="presOf" srcId="{B3F00123-0AC0-488A-9524-53B77038E481}" destId="{5FE3F0D5-CD8B-4467-A16E-B931EB239F37}" srcOrd="1" destOrd="0" presId="urn:microsoft.com/office/officeart/2005/8/layout/orgChart1"/>
    <dgm:cxn modelId="{1BD325B2-ADF0-4F7F-BC5E-28E94535F9B6}" type="presOf" srcId="{EC2EBBEB-9A17-4E42-883B-BA18E28D9205}" destId="{2B600BB3-A653-4565-8455-C6B6C04888FC}" srcOrd="1" destOrd="0" presId="urn:microsoft.com/office/officeart/2005/8/layout/orgChart1"/>
    <dgm:cxn modelId="{B5CC591B-175D-49CA-8E80-EBA4EDDF448D}" srcId="{21624F31-1D51-49F2-8C8D-8F47A164EC9F}" destId="{3D975DBE-A783-4C78-8C9F-8967DD822541}" srcOrd="1" destOrd="0" parTransId="{5C670B87-510D-4B1D-8D0A-07F80280592F}" sibTransId="{8B5452FF-533F-4240-96A9-244A6A9FD290}"/>
    <dgm:cxn modelId="{A90914CE-A660-4407-99DC-165C4DCD03EA}" type="presOf" srcId="{2D148E61-5F7D-4258-B983-FC164C69F201}" destId="{444ED8DC-28CE-45C5-B025-8DB3E9816696}" srcOrd="0" destOrd="0" presId="urn:microsoft.com/office/officeart/2005/8/layout/orgChart1"/>
    <dgm:cxn modelId="{D272E0B2-7877-429A-A75B-613C0F46FF28}" type="presOf" srcId="{115CB000-5B43-4C2A-90BF-F0867D99BE69}" destId="{F3118872-775C-44B5-92C0-98AD27AFDEB1}" srcOrd="0" destOrd="0" presId="urn:microsoft.com/office/officeart/2005/8/layout/orgChart1"/>
    <dgm:cxn modelId="{2A40CFB8-0BE3-46A5-9F36-4CC7589C4999}" type="presOf" srcId="{3D975DBE-A783-4C78-8C9F-8967DD822541}" destId="{E67E72E0-7A65-4566-A6C4-6E83CF9AF127}" srcOrd="0" destOrd="0" presId="urn:microsoft.com/office/officeart/2005/8/layout/orgChart1"/>
    <dgm:cxn modelId="{F41605D0-A657-41D2-AD90-A76F727F0C54}" type="presOf" srcId="{BC30DB7E-C66C-4BEC-9744-14E737EA798B}" destId="{0925409C-A75A-4F61-AB5A-C401875A96AE}" srcOrd="0" destOrd="0" presId="urn:microsoft.com/office/officeart/2005/8/layout/orgChart1"/>
    <dgm:cxn modelId="{2277237C-863B-4C1F-895A-5D654622AD56}" type="presOf" srcId="{1FF50501-ADD8-4266-B15F-70E98D5B5F6C}" destId="{8BD6BF8C-E996-4BA7-B765-7016BC0A399A}" srcOrd="1" destOrd="0" presId="urn:microsoft.com/office/officeart/2005/8/layout/orgChart1"/>
    <dgm:cxn modelId="{D362B52C-3203-4317-A164-59574F4C9C84}" type="presOf" srcId="{E74B130B-AE0D-4581-91AE-61B981535A2D}" destId="{868EC418-B059-4ABC-96B8-1D7F90F5AF23}" srcOrd="1" destOrd="0" presId="urn:microsoft.com/office/officeart/2005/8/layout/orgChart1"/>
    <dgm:cxn modelId="{74A0AF9C-5ADA-4211-974E-EE4492896A8B}" type="presOf" srcId="{3BF7DBE8-0890-4F29-8DF4-DFC318D9BE11}" destId="{F8265A77-6581-47D8-99EC-31DA6F129178}" srcOrd="1" destOrd="0" presId="urn:microsoft.com/office/officeart/2005/8/layout/orgChart1"/>
    <dgm:cxn modelId="{4A6EE919-8AC3-4CB4-9261-1046D26B3B8D}" type="presOf" srcId="{8B992F92-2D6A-40D0-A66A-9751FEA2D4E7}" destId="{3783C28D-F37E-4159-9BF9-BD320C92096B}" srcOrd="1" destOrd="0" presId="urn:microsoft.com/office/officeart/2005/8/layout/orgChart1"/>
    <dgm:cxn modelId="{C1C36334-52B5-4B06-A735-7482F6DC6011}" type="presOf" srcId="{F663AD71-27AB-4144-858B-175C4B7445C9}" destId="{7259FDA1-4DBD-43E2-BE5F-F4C81AB307D6}" srcOrd="0" destOrd="0" presId="urn:microsoft.com/office/officeart/2005/8/layout/orgChart1"/>
    <dgm:cxn modelId="{33670212-905E-4F83-9664-2A8490E50BED}" srcId="{21624F31-1D51-49F2-8C8D-8F47A164EC9F}" destId="{EC2EBBEB-9A17-4E42-883B-BA18E28D9205}" srcOrd="4" destOrd="0" parTransId="{4542504B-17BD-4FA2-A053-5A3206C1D089}" sibTransId="{058DA75C-04D0-4E40-9452-046A8465FE2D}"/>
    <dgm:cxn modelId="{94F76B0C-DBE8-48E4-A52B-C1C4E0182F61}" type="presOf" srcId="{09680626-8B77-478D-A948-D9E23E8A5F0F}" destId="{5863BC7E-A3E9-4E12-AC6B-302F6137EA4D}" srcOrd="0" destOrd="0" presId="urn:microsoft.com/office/officeart/2005/8/layout/orgChart1"/>
    <dgm:cxn modelId="{B99E7767-62AC-4CC2-8C10-53F4F6F01EA4}" srcId="{713CEC13-5557-4D84-9D83-6B632B492264}" destId="{B3F00123-0AC0-488A-9524-53B77038E481}" srcOrd="3" destOrd="0" parTransId="{BC30DB7E-C66C-4BEC-9744-14E737EA798B}" sibTransId="{149D5CD9-CA6C-46CD-A741-B36C729F72F1}"/>
    <dgm:cxn modelId="{A80D3CA5-535C-4AA9-8167-80F0173CA7B5}" type="presOf" srcId="{3D975DBE-A783-4C78-8C9F-8967DD822541}" destId="{587E159A-6FA9-45EA-A52E-8CECFC8C77A8}" srcOrd="1" destOrd="0" presId="urn:microsoft.com/office/officeart/2005/8/layout/orgChart1"/>
    <dgm:cxn modelId="{8D287C0F-F168-48F3-A816-8058DCD9FEF2}" srcId="{21624F31-1D51-49F2-8C8D-8F47A164EC9F}" destId="{8B992F92-2D6A-40D0-A66A-9751FEA2D4E7}" srcOrd="2" destOrd="0" parTransId="{61D92AFD-2500-41D9-BF6E-F03C00FC33E0}" sibTransId="{6F5AE23D-6167-4686-A9A7-F3910A279EE3}"/>
    <dgm:cxn modelId="{F0916304-17CE-4761-A0C1-F40FD34A42DC}" type="presOf" srcId="{E8700F9A-AF85-443A-AB54-5380B83D3A74}" destId="{FAE1B0E1-A8FE-433D-B2A0-89B27793B233}" srcOrd="1" destOrd="0" presId="urn:microsoft.com/office/officeart/2005/8/layout/orgChart1"/>
    <dgm:cxn modelId="{8E210BD3-DF28-439C-9F86-4036B0C30B7C}" type="presOf" srcId="{469CCD6A-FEF8-4696-93BB-EE89BD35F141}" destId="{F511824A-E980-4A27-8138-56BFFAE5C89C}" srcOrd="0" destOrd="0" presId="urn:microsoft.com/office/officeart/2005/8/layout/orgChart1"/>
    <dgm:cxn modelId="{05BEA783-E964-4AD7-A894-9CDABC11E2C1}" srcId="{9435A3F3-F19D-4B8A-A0E5-579D853584EC}" destId="{F7FE366C-F66A-4E04-B86F-74B3B1505B82}" srcOrd="1" destOrd="0" parTransId="{F9DA520D-4448-4754-9BDF-DC8164105B6A}" sibTransId="{6A1DC6DA-E651-41D7-ADFD-1BAEB5569FFC}"/>
    <dgm:cxn modelId="{29D741F4-ADAD-4569-B2C7-7E2229C0F482}" type="presParOf" srcId="{29B4F415-A8ED-4D1F-A12C-47F138F54542}" destId="{EF8CF793-08CB-4A13-8946-A07B9C469658}" srcOrd="0" destOrd="0" presId="urn:microsoft.com/office/officeart/2005/8/layout/orgChart1"/>
    <dgm:cxn modelId="{1D946794-413D-493B-8364-A09FAFA60A3A}" type="presParOf" srcId="{EF8CF793-08CB-4A13-8946-A07B9C469658}" destId="{96127863-5B33-4A35-83B5-E58D19AB0259}" srcOrd="0" destOrd="0" presId="urn:microsoft.com/office/officeart/2005/8/layout/orgChart1"/>
    <dgm:cxn modelId="{50C1289A-E152-4FD6-AB3E-AE47570CF568}" type="presParOf" srcId="{96127863-5B33-4A35-83B5-E58D19AB0259}" destId="{CB79E262-CF0F-4768-92AF-A108ECCE1CC4}" srcOrd="0" destOrd="0" presId="urn:microsoft.com/office/officeart/2005/8/layout/orgChart1"/>
    <dgm:cxn modelId="{41D2B19C-BFCB-4D54-911F-EFB52CC0E17D}" type="presParOf" srcId="{96127863-5B33-4A35-83B5-E58D19AB0259}" destId="{FD9654D3-848E-4767-ADAE-0279EBBA3FF7}" srcOrd="1" destOrd="0" presId="urn:microsoft.com/office/officeart/2005/8/layout/orgChart1"/>
    <dgm:cxn modelId="{19C6EEAB-4302-4D72-8B6B-F176B6D118BE}" type="presParOf" srcId="{EF8CF793-08CB-4A13-8946-A07B9C469658}" destId="{6FCB3E9E-4D1B-4AD8-A133-F3AC9D5F2B31}" srcOrd="1" destOrd="0" presId="urn:microsoft.com/office/officeart/2005/8/layout/orgChart1"/>
    <dgm:cxn modelId="{B8DDA9AF-BADF-45AC-A4B9-94946B7F05A0}" type="presParOf" srcId="{6FCB3E9E-4D1B-4AD8-A133-F3AC9D5F2B31}" destId="{050A4383-FAE7-41D2-A770-382BE128B8E2}" srcOrd="0" destOrd="0" presId="urn:microsoft.com/office/officeart/2005/8/layout/orgChart1"/>
    <dgm:cxn modelId="{043CADB8-F776-44E1-B4B7-7C4CFEC1AF00}" type="presParOf" srcId="{6FCB3E9E-4D1B-4AD8-A133-F3AC9D5F2B31}" destId="{C20FCA56-A60D-4F4B-B524-590B69B09872}" srcOrd="1" destOrd="0" presId="urn:microsoft.com/office/officeart/2005/8/layout/orgChart1"/>
    <dgm:cxn modelId="{75516701-A181-4377-9959-C06D7FF2C4B5}" type="presParOf" srcId="{C20FCA56-A60D-4F4B-B524-590B69B09872}" destId="{AFF22CD9-4B23-40D5-92AD-055BE1531FFA}" srcOrd="0" destOrd="0" presId="urn:microsoft.com/office/officeart/2005/8/layout/orgChart1"/>
    <dgm:cxn modelId="{BE8A061D-FA0C-4D10-B7EE-AAF12F961E13}" type="presParOf" srcId="{AFF22CD9-4B23-40D5-92AD-055BE1531FFA}" destId="{48AB4231-D748-441D-8FF6-DD246A9C193E}" srcOrd="0" destOrd="0" presId="urn:microsoft.com/office/officeart/2005/8/layout/orgChart1"/>
    <dgm:cxn modelId="{D52A08BF-FDB8-4C2D-939C-7590A1C814F1}" type="presParOf" srcId="{AFF22CD9-4B23-40D5-92AD-055BE1531FFA}" destId="{267C4A68-8638-4226-BC2E-C2CC0C4FD051}" srcOrd="1" destOrd="0" presId="urn:microsoft.com/office/officeart/2005/8/layout/orgChart1"/>
    <dgm:cxn modelId="{F480F0D8-785F-4B51-8706-8725F4FB8528}" type="presParOf" srcId="{C20FCA56-A60D-4F4B-B524-590B69B09872}" destId="{0F0425F2-2DAA-40B8-A976-80FFCFA4CB58}" srcOrd="1" destOrd="0" presId="urn:microsoft.com/office/officeart/2005/8/layout/orgChart1"/>
    <dgm:cxn modelId="{0E0E42C4-3632-4023-A195-A863A050DFD5}" type="presParOf" srcId="{0F0425F2-2DAA-40B8-A976-80FFCFA4CB58}" destId="{4CD80B2D-9586-4743-901C-FE3E0D5A2036}" srcOrd="0" destOrd="0" presId="urn:microsoft.com/office/officeart/2005/8/layout/orgChart1"/>
    <dgm:cxn modelId="{E72D0C25-0192-4812-B02F-59C25590E265}" type="presParOf" srcId="{0F0425F2-2DAA-40B8-A976-80FFCFA4CB58}" destId="{30B0913A-06F8-4B95-9796-E955BC1E81B3}" srcOrd="1" destOrd="0" presId="urn:microsoft.com/office/officeart/2005/8/layout/orgChart1"/>
    <dgm:cxn modelId="{7227BE9C-78C9-48A1-A676-7EF37FFB91E5}" type="presParOf" srcId="{30B0913A-06F8-4B95-9796-E955BC1E81B3}" destId="{41F7B834-3DBE-45C1-9D0C-4354D1B278E4}" srcOrd="0" destOrd="0" presId="urn:microsoft.com/office/officeart/2005/8/layout/orgChart1"/>
    <dgm:cxn modelId="{1C3DC67E-DE22-4937-92FD-76BA2F313A07}" type="presParOf" srcId="{41F7B834-3DBE-45C1-9D0C-4354D1B278E4}" destId="{C0D8446C-4699-4D83-A752-4DCC5438B2EC}" srcOrd="0" destOrd="0" presId="urn:microsoft.com/office/officeart/2005/8/layout/orgChart1"/>
    <dgm:cxn modelId="{CC6FA5F9-ACC2-467A-9D6B-C29B53556174}" type="presParOf" srcId="{41F7B834-3DBE-45C1-9D0C-4354D1B278E4}" destId="{355C8FBE-FFD9-420D-AEFA-AFF1B1BC4151}" srcOrd="1" destOrd="0" presId="urn:microsoft.com/office/officeart/2005/8/layout/orgChart1"/>
    <dgm:cxn modelId="{0F2C5A2D-F91D-4034-A6A6-433958B203E5}" type="presParOf" srcId="{30B0913A-06F8-4B95-9796-E955BC1E81B3}" destId="{7682E49B-EA90-4C16-B459-57D2A9FFE47E}" srcOrd="1" destOrd="0" presId="urn:microsoft.com/office/officeart/2005/8/layout/orgChart1"/>
    <dgm:cxn modelId="{DEE44089-597A-4196-A174-CE6F4DC18154}" type="presParOf" srcId="{30B0913A-06F8-4B95-9796-E955BC1E81B3}" destId="{88BEEB06-66C1-47F2-BD4F-CB4D54BEFCD7}" srcOrd="2" destOrd="0" presId="urn:microsoft.com/office/officeart/2005/8/layout/orgChart1"/>
    <dgm:cxn modelId="{FEB447F2-72D1-4A94-9BE4-726572BFA851}" type="presParOf" srcId="{0F0425F2-2DAA-40B8-A976-80FFCFA4CB58}" destId="{5CDC2E82-FE60-4814-976B-F03C96F2FD21}" srcOrd="2" destOrd="0" presId="urn:microsoft.com/office/officeart/2005/8/layout/orgChart1"/>
    <dgm:cxn modelId="{C7E321B4-E265-4244-810C-2EEEFCFBF050}" type="presParOf" srcId="{0F0425F2-2DAA-40B8-A976-80FFCFA4CB58}" destId="{17858720-E1E4-41B3-B001-835C1A124E2A}" srcOrd="3" destOrd="0" presId="urn:microsoft.com/office/officeart/2005/8/layout/orgChart1"/>
    <dgm:cxn modelId="{8A565ACA-0D2B-4F33-A835-5FE9572733DD}" type="presParOf" srcId="{17858720-E1E4-41B3-B001-835C1A124E2A}" destId="{CB1F2734-5386-44F6-89D3-6DE7D3017AF0}" srcOrd="0" destOrd="0" presId="urn:microsoft.com/office/officeart/2005/8/layout/orgChart1"/>
    <dgm:cxn modelId="{6CD99DCE-F556-440C-9E85-94A64A7AA91A}" type="presParOf" srcId="{CB1F2734-5386-44F6-89D3-6DE7D3017AF0}" destId="{E67E72E0-7A65-4566-A6C4-6E83CF9AF127}" srcOrd="0" destOrd="0" presId="urn:microsoft.com/office/officeart/2005/8/layout/orgChart1"/>
    <dgm:cxn modelId="{51E82D24-A4B2-42C6-BEFD-6FDADE4470B0}" type="presParOf" srcId="{CB1F2734-5386-44F6-89D3-6DE7D3017AF0}" destId="{587E159A-6FA9-45EA-A52E-8CECFC8C77A8}" srcOrd="1" destOrd="0" presId="urn:microsoft.com/office/officeart/2005/8/layout/orgChart1"/>
    <dgm:cxn modelId="{35CD0DCB-4A5F-426C-B72F-06C8171A980E}" type="presParOf" srcId="{17858720-E1E4-41B3-B001-835C1A124E2A}" destId="{FFE4CCE5-41E8-46C7-AD52-CC75FEEFAF84}" srcOrd="1" destOrd="0" presId="urn:microsoft.com/office/officeart/2005/8/layout/orgChart1"/>
    <dgm:cxn modelId="{23B0EF53-588E-4539-9AAA-637E165E19B4}" type="presParOf" srcId="{17858720-E1E4-41B3-B001-835C1A124E2A}" destId="{8041B4C6-E6C8-49A5-8D09-D5A488EFDC6D}" srcOrd="2" destOrd="0" presId="urn:microsoft.com/office/officeart/2005/8/layout/orgChart1"/>
    <dgm:cxn modelId="{BAE20121-59A4-4382-93F5-215CFA93E011}" type="presParOf" srcId="{0F0425F2-2DAA-40B8-A976-80FFCFA4CB58}" destId="{68CD5D17-9524-4487-99D2-C68EC38963D5}" srcOrd="4" destOrd="0" presId="urn:microsoft.com/office/officeart/2005/8/layout/orgChart1"/>
    <dgm:cxn modelId="{29064B04-5501-4899-86A6-D284FB0071BE}" type="presParOf" srcId="{0F0425F2-2DAA-40B8-A976-80FFCFA4CB58}" destId="{24756302-63E4-4640-ADD6-C2940A8A713A}" srcOrd="5" destOrd="0" presId="urn:microsoft.com/office/officeart/2005/8/layout/orgChart1"/>
    <dgm:cxn modelId="{4E840C20-B3C8-46F5-9FEE-CAA59E4B3E87}" type="presParOf" srcId="{24756302-63E4-4640-ADD6-C2940A8A713A}" destId="{1A37E5DD-F80A-4D90-A2C6-B7799F2C177F}" srcOrd="0" destOrd="0" presId="urn:microsoft.com/office/officeart/2005/8/layout/orgChart1"/>
    <dgm:cxn modelId="{6477DA67-01FE-4E95-B186-182449ECE9DF}" type="presParOf" srcId="{1A37E5DD-F80A-4D90-A2C6-B7799F2C177F}" destId="{458B1D50-BB9B-4F76-8B0B-F1F544B6AD2A}" srcOrd="0" destOrd="0" presId="urn:microsoft.com/office/officeart/2005/8/layout/orgChart1"/>
    <dgm:cxn modelId="{581A0046-FA48-4133-8D52-523133C6DB5C}" type="presParOf" srcId="{1A37E5DD-F80A-4D90-A2C6-B7799F2C177F}" destId="{3783C28D-F37E-4159-9BF9-BD320C92096B}" srcOrd="1" destOrd="0" presId="urn:microsoft.com/office/officeart/2005/8/layout/orgChart1"/>
    <dgm:cxn modelId="{076D828F-6AE9-4F1D-91A8-93084668E6DF}" type="presParOf" srcId="{24756302-63E4-4640-ADD6-C2940A8A713A}" destId="{F70709C1-E465-4B8E-942A-1C2E1C3164D9}" srcOrd="1" destOrd="0" presId="urn:microsoft.com/office/officeart/2005/8/layout/orgChart1"/>
    <dgm:cxn modelId="{1A5A8214-AB2B-460A-AD33-F0FA76D042AE}" type="presParOf" srcId="{24756302-63E4-4640-ADD6-C2940A8A713A}" destId="{9BACC72D-03C8-4993-8A79-2C707F5F970F}" srcOrd="2" destOrd="0" presId="urn:microsoft.com/office/officeart/2005/8/layout/orgChart1"/>
    <dgm:cxn modelId="{7524BB26-C375-49C8-BBBF-B1D638016228}" type="presParOf" srcId="{0F0425F2-2DAA-40B8-A976-80FFCFA4CB58}" destId="{7259FDA1-4DBD-43E2-BE5F-F4C81AB307D6}" srcOrd="6" destOrd="0" presId="urn:microsoft.com/office/officeart/2005/8/layout/orgChart1"/>
    <dgm:cxn modelId="{DDB1239C-16B6-4EB9-BFE8-A0CB9833BD6C}" type="presParOf" srcId="{0F0425F2-2DAA-40B8-A976-80FFCFA4CB58}" destId="{117C8A06-3168-4980-950E-AB9DD9B1606F}" srcOrd="7" destOrd="0" presId="urn:microsoft.com/office/officeart/2005/8/layout/orgChart1"/>
    <dgm:cxn modelId="{60626F96-2CF1-4EE6-87FB-CCCCB8F2913C}" type="presParOf" srcId="{117C8A06-3168-4980-950E-AB9DD9B1606F}" destId="{A2DADD84-A6FE-41DD-82DC-B0F5911B32B0}" srcOrd="0" destOrd="0" presId="urn:microsoft.com/office/officeart/2005/8/layout/orgChart1"/>
    <dgm:cxn modelId="{5FC96DDE-4BDD-4806-845D-6137FD694C84}" type="presParOf" srcId="{A2DADD84-A6FE-41DD-82DC-B0F5911B32B0}" destId="{FE89FEB2-D2FF-4C33-A3A2-1AC8D0973CA6}" srcOrd="0" destOrd="0" presId="urn:microsoft.com/office/officeart/2005/8/layout/orgChart1"/>
    <dgm:cxn modelId="{93858DA6-DBDD-469C-8DC9-F922D1009236}" type="presParOf" srcId="{A2DADD84-A6FE-41DD-82DC-B0F5911B32B0}" destId="{F57658A6-9807-418A-82C2-3C2AFCC60AC4}" srcOrd="1" destOrd="0" presId="urn:microsoft.com/office/officeart/2005/8/layout/orgChart1"/>
    <dgm:cxn modelId="{6392E930-42D5-4EFB-A068-BA144D4795BB}" type="presParOf" srcId="{117C8A06-3168-4980-950E-AB9DD9B1606F}" destId="{1F63C9A9-22D1-45D7-B4B5-0880E4852D63}" srcOrd="1" destOrd="0" presId="urn:microsoft.com/office/officeart/2005/8/layout/orgChart1"/>
    <dgm:cxn modelId="{14D99630-56F9-4E2D-8439-59A181E5F482}" type="presParOf" srcId="{117C8A06-3168-4980-950E-AB9DD9B1606F}" destId="{35EE8001-831E-4959-8B7B-E7B4EEBAA189}" srcOrd="2" destOrd="0" presId="urn:microsoft.com/office/officeart/2005/8/layout/orgChart1"/>
    <dgm:cxn modelId="{A576B68C-54D4-4289-8ABF-8225C20D620E}" type="presParOf" srcId="{0F0425F2-2DAA-40B8-A976-80FFCFA4CB58}" destId="{5F327B7E-EF73-48F8-BE8F-E15FB91C3B94}" srcOrd="8" destOrd="0" presId="urn:microsoft.com/office/officeart/2005/8/layout/orgChart1"/>
    <dgm:cxn modelId="{72EC15BB-01C1-4798-8EE8-F507AA420EF1}" type="presParOf" srcId="{0F0425F2-2DAA-40B8-A976-80FFCFA4CB58}" destId="{32EB2EB9-4BCD-4D16-B267-2E4F7A267F3A}" srcOrd="9" destOrd="0" presId="urn:microsoft.com/office/officeart/2005/8/layout/orgChart1"/>
    <dgm:cxn modelId="{481E0D82-7C68-467E-8CFB-73043DF35309}" type="presParOf" srcId="{32EB2EB9-4BCD-4D16-B267-2E4F7A267F3A}" destId="{A760631E-2016-4013-A7C4-31AF75D1FDA1}" srcOrd="0" destOrd="0" presId="urn:microsoft.com/office/officeart/2005/8/layout/orgChart1"/>
    <dgm:cxn modelId="{2FADEA4F-0110-4462-92F2-D95B99FEC278}" type="presParOf" srcId="{A760631E-2016-4013-A7C4-31AF75D1FDA1}" destId="{5D6B024C-347F-4630-8D88-B8030A7184F9}" srcOrd="0" destOrd="0" presId="urn:microsoft.com/office/officeart/2005/8/layout/orgChart1"/>
    <dgm:cxn modelId="{66CF09C2-1563-4AEC-BBD9-83C1CA6C8F2E}" type="presParOf" srcId="{A760631E-2016-4013-A7C4-31AF75D1FDA1}" destId="{2B600BB3-A653-4565-8455-C6B6C04888FC}" srcOrd="1" destOrd="0" presId="urn:microsoft.com/office/officeart/2005/8/layout/orgChart1"/>
    <dgm:cxn modelId="{43B62B1E-FB8B-40E2-A372-E399C71BB08B}" type="presParOf" srcId="{32EB2EB9-4BCD-4D16-B267-2E4F7A267F3A}" destId="{16B25133-2FDD-441F-9249-3EC9487A0F17}" srcOrd="1" destOrd="0" presId="urn:microsoft.com/office/officeart/2005/8/layout/orgChart1"/>
    <dgm:cxn modelId="{506853F4-B922-4237-A07F-359FF86F23B3}" type="presParOf" srcId="{32EB2EB9-4BCD-4D16-B267-2E4F7A267F3A}" destId="{803C7FD6-21C9-4945-8FAC-039833C28E3B}" srcOrd="2" destOrd="0" presId="urn:microsoft.com/office/officeart/2005/8/layout/orgChart1"/>
    <dgm:cxn modelId="{C53B2EF5-FB67-4E2F-BE3C-36EFD92A5F5B}" type="presParOf" srcId="{C20FCA56-A60D-4F4B-B524-590B69B09872}" destId="{269051B6-8EE7-4B94-A7E6-0EB1D236F1DE}" srcOrd="2" destOrd="0" presId="urn:microsoft.com/office/officeart/2005/8/layout/orgChart1"/>
    <dgm:cxn modelId="{D86806BC-FA90-4429-BDAB-C15918399921}" type="presParOf" srcId="{6FCB3E9E-4D1B-4AD8-A133-F3AC9D5F2B31}" destId="{FC66EB27-940C-48F7-B18F-BED8406A54C6}" srcOrd="2" destOrd="0" presId="urn:microsoft.com/office/officeart/2005/8/layout/orgChart1"/>
    <dgm:cxn modelId="{5A83827C-AFAD-48DE-B8E6-A103BE465F16}" type="presParOf" srcId="{6FCB3E9E-4D1B-4AD8-A133-F3AC9D5F2B31}" destId="{FC91EF75-4923-428F-B268-F7AA27E0A5DC}" srcOrd="3" destOrd="0" presId="urn:microsoft.com/office/officeart/2005/8/layout/orgChart1"/>
    <dgm:cxn modelId="{4274C5AF-F66F-4471-A605-9291F3404FEF}" type="presParOf" srcId="{FC91EF75-4923-428F-B268-F7AA27E0A5DC}" destId="{48DB4C31-4D21-4F9C-821E-B22BAF5CD90F}" srcOrd="0" destOrd="0" presId="urn:microsoft.com/office/officeart/2005/8/layout/orgChart1"/>
    <dgm:cxn modelId="{6853B2FE-3A07-4816-BB39-C0A1BAA9891F}" type="presParOf" srcId="{48DB4C31-4D21-4F9C-821E-B22BAF5CD90F}" destId="{B5D7EF7A-CEAC-4E7F-A964-8AA5AE1DA5F2}" srcOrd="0" destOrd="0" presId="urn:microsoft.com/office/officeart/2005/8/layout/orgChart1"/>
    <dgm:cxn modelId="{01B0605A-ECA1-41AF-B9FC-FDEB9318F988}" type="presParOf" srcId="{48DB4C31-4D21-4F9C-821E-B22BAF5CD90F}" destId="{DE75782C-4B4C-4E41-A57D-BA71F2CA1EE1}" srcOrd="1" destOrd="0" presId="urn:microsoft.com/office/officeart/2005/8/layout/orgChart1"/>
    <dgm:cxn modelId="{272BB368-5CAC-4CC3-8801-19D27FC4133B}" type="presParOf" srcId="{FC91EF75-4923-428F-B268-F7AA27E0A5DC}" destId="{2CE1B4C2-2F1C-4839-AA39-F33E31289C0A}" srcOrd="1" destOrd="0" presId="urn:microsoft.com/office/officeart/2005/8/layout/orgChart1"/>
    <dgm:cxn modelId="{BA129D87-01F0-42A2-8BC4-CAC89EF99403}" type="presParOf" srcId="{FC91EF75-4923-428F-B268-F7AA27E0A5DC}" destId="{A267E7F8-D27F-4347-BD08-CD00F970CA3E}" srcOrd="2" destOrd="0" presId="urn:microsoft.com/office/officeart/2005/8/layout/orgChart1"/>
    <dgm:cxn modelId="{A0954D14-7EE3-43DD-BFF1-26A935A68F06}" type="presParOf" srcId="{6FCB3E9E-4D1B-4AD8-A133-F3AC9D5F2B31}" destId="{7A520732-9F92-445D-B85F-338CC4E931BA}" srcOrd="4" destOrd="0" presId="urn:microsoft.com/office/officeart/2005/8/layout/orgChart1"/>
    <dgm:cxn modelId="{27DBEA29-D781-4562-AE9B-32A64E4A603E}" type="presParOf" srcId="{6FCB3E9E-4D1B-4AD8-A133-F3AC9D5F2B31}" destId="{DB2AB8E4-5FEE-46A3-8AE9-1543E55D7A59}" srcOrd="5" destOrd="0" presId="urn:microsoft.com/office/officeart/2005/8/layout/orgChart1"/>
    <dgm:cxn modelId="{5911418F-9713-44A0-A8D8-7075D3821798}" type="presParOf" srcId="{DB2AB8E4-5FEE-46A3-8AE9-1543E55D7A59}" destId="{7659B574-867A-41C0-8557-92846F2FD57A}" srcOrd="0" destOrd="0" presId="urn:microsoft.com/office/officeart/2005/8/layout/orgChart1"/>
    <dgm:cxn modelId="{75D6E31E-9D17-4256-B2D8-7E28B5A5693F}" type="presParOf" srcId="{7659B574-867A-41C0-8557-92846F2FD57A}" destId="{C600D62F-F3A3-4936-BAEA-614FE180089E}" srcOrd="0" destOrd="0" presId="urn:microsoft.com/office/officeart/2005/8/layout/orgChart1"/>
    <dgm:cxn modelId="{1FBAE7AA-5BB0-4B56-9F59-6BD0E2D6AA4A}" type="presParOf" srcId="{7659B574-867A-41C0-8557-92846F2FD57A}" destId="{71F1A21B-641E-4FE2-BE99-726ADA3FB156}" srcOrd="1" destOrd="0" presId="urn:microsoft.com/office/officeart/2005/8/layout/orgChart1"/>
    <dgm:cxn modelId="{46B5227E-8E50-4587-BF95-99FD7D401865}" type="presParOf" srcId="{DB2AB8E4-5FEE-46A3-8AE9-1543E55D7A59}" destId="{27ADC3E3-4579-4340-984B-AEBB3CDAB7B2}" srcOrd="1" destOrd="0" presId="urn:microsoft.com/office/officeart/2005/8/layout/orgChart1"/>
    <dgm:cxn modelId="{5F1AA2EE-A43C-4A1F-870D-EF749DEA78AF}" type="presParOf" srcId="{27ADC3E3-4579-4340-984B-AEBB3CDAB7B2}" destId="{2517E06E-428F-4F92-946E-9BDF152157B1}" srcOrd="0" destOrd="0" presId="urn:microsoft.com/office/officeart/2005/8/layout/orgChart1"/>
    <dgm:cxn modelId="{E84CF863-6D69-4103-B69F-FCF5A316150D}" type="presParOf" srcId="{27ADC3E3-4579-4340-984B-AEBB3CDAB7B2}" destId="{6EFBCF63-3C9D-4CB9-8B78-D710C0CE41F2}" srcOrd="1" destOrd="0" presId="urn:microsoft.com/office/officeart/2005/8/layout/orgChart1"/>
    <dgm:cxn modelId="{975AB0AC-8EB5-472C-813A-2F4DA3D23351}" type="presParOf" srcId="{6EFBCF63-3C9D-4CB9-8B78-D710C0CE41F2}" destId="{AC232A90-D38D-407F-8D43-C8AB0683F47C}" srcOrd="0" destOrd="0" presId="urn:microsoft.com/office/officeart/2005/8/layout/orgChart1"/>
    <dgm:cxn modelId="{CEE8CA30-C090-476A-AD74-6F9DDE3300A8}" type="presParOf" srcId="{AC232A90-D38D-407F-8D43-C8AB0683F47C}" destId="{CD465E69-8281-4904-B938-226DBAD61D7C}" srcOrd="0" destOrd="0" presId="urn:microsoft.com/office/officeart/2005/8/layout/orgChart1"/>
    <dgm:cxn modelId="{1E942C82-1851-4A67-BBD0-FE99B0E17C0A}" type="presParOf" srcId="{AC232A90-D38D-407F-8D43-C8AB0683F47C}" destId="{AF758987-23DE-462F-9D1E-DEE8043A3476}" srcOrd="1" destOrd="0" presId="urn:microsoft.com/office/officeart/2005/8/layout/orgChart1"/>
    <dgm:cxn modelId="{257652E5-D47C-419A-8DF2-2519D2BB1115}" type="presParOf" srcId="{6EFBCF63-3C9D-4CB9-8B78-D710C0CE41F2}" destId="{7800FE35-5564-47E9-82CF-8392BC1023E4}" srcOrd="1" destOrd="0" presId="urn:microsoft.com/office/officeart/2005/8/layout/orgChart1"/>
    <dgm:cxn modelId="{D100C458-24B1-4A9A-81CB-76435CCAAF16}" type="presParOf" srcId="{6EFBCF63-3C9D-4CB9-8B78-D710C0CE41F2}" destId="{D44BEA2A-4D52-4A4C-BB4C-DAC7AADBE63C}" srcOrd="2" destOrd="0" presId="urn:microsoft.com/office/officeart/2005/8/layout/orgChart1"/>
    <dgm:cxn modelId="{35657DC0-2ED5-4EA9-8439-B6D33F3F2599}" type="presParOf" srcId="{27ADC3E3-4579-4340-984B-AEBB3CDAB7B2}" destId="{9D00E398-9534-43FE-B005-9288FB641017}" srcOrd="2" destOrd="0" presId="urn:microsoft.com/office/officeart/2005/8/layout/orgChart1"/>
    <dgm:cxn modelId="{BE390F53-9339-45DD-8A30-A79C8298C8FB}" type="presParOf" srcId="{27ADC3E3-4579-4340-984B-AEBB3CDAB7B2}" destId="{486EC711-4F04-4D2F-A3FF-992DC1372AF4}" srcOrd="3" destOrd="0" presId="urn:microsoft.com/office/officeart/2005/8/layout/orgChart1"/>
    <dgm:cxn modelId="{0F3762D6-FC11-49C0-9E5A-B3BB6516E718}" type="presParOf" srcId="{486EC711-4F04-4D2F-A3FF-992DC1372AF4}" destId="{EAEC8AC6-F3BD-4FAE-BAEF-2207C5DB7FBE}" srcOrd="0" destOrd="0" presId="urn:microsoft.com/office/officeart/2005/8/layout/orgChart1"/>
    <dgm:cxn modelId="{803A9484-E41F-47B7-944C-5418695B0AE5}" type="presParOf" srcId="{EAEC8AC6-F3BD-4FAE-BAEF-2207C5DB7FBE}" destId="{13171AA2-BA0D-4CB1-800B-B1CA43732C77}" srcOrd="0" destOrd="0" presId="urn:microsoft.com/office/officeart/2005/8/layout/orgChart1"/>
    <dgm:cxn modelId="{F102591D-547E-4E41-8AE9-6BB45FBCA2FF}" type="presParOf" srcId="{EAEC8AC6-F3BD-4FAE-BAEF-2207C5DB7FBE}" destId="{F8265A77-6581-47D8-99EC-31DA6F129178}" srcOrd="1" destOrd="0" presId="urn:microsoft.com/office/officeart/2005/8/layout/orgChart1"/>
    <dgm:cxn modelId="{170420C2-E7BB-4EC2-92F0-6509B29AC40A}" type="presParOf" srcId="{486EC711-4F04-4D2F-A3FF-992DC1372AF4}" destId="{95A161DA-BF06-42E8-81E6-E3A8A1505824}" srcOrd="1" destOrd="0" presId="urn:microsoft.com/office/officeart/2005/8/layout/orgChart1"/>
    <dgm:cxn modelId="{41DD2A8A-B17F-48AE-AAA6-B491F5C419FF}" type="presParOf" srcId="{486EC711-4F04-4D2F-A3FF-992DC1372AF4}" destId="{D6579E1A-DADC-49B3-9C75-5B26DFCD9C3A}" srcOrd="2" destOrd="0" presId="urn:microsoft.com/office/officeart/2005/8/layout/orgChart1"/>
    <dgm:cxn modelId="{48DDEB38-0DBF-43FD-8783-FA23A9090381}" type="presParOf" srcId="{27ADC3E3-4579-4340-984B-AEBB3CDAB7B2}" destId="{3EC5DCC7-1DD0-492C-B147-873659AD60E3}" srcOrd="4" destOrd="0" presId="urn:microsoft.com/office/officeart/2005/8/layout/orgChart1"/>
    <dgm:cxn modelId="{63A24122-FD1B-47AC-9CC2-B0FD2A5A405F}" type="presParOf" srcId="{27ADC3E3-4579-4340-984B-AEBB3CDAB7B2}" destId="{EE06856D-1797-4EBA-8A4C-B87A88D1FCC7}" srcOrd="5" destOrd="0" presId="urn:microsoft.com/office/officeart/2005/8/layout/orgChart1"/>
    <dgm:cxn modelId="{5A4D8F29-4F3B-4381-83A3-C5ECB836D94D}" type="presParOf" srcId="{EE06856D-1797-4EBA-8A4C-B87A88D1FCC7}" destId="{9E5EAA27-5BDE-47BF-B43D-2B894825C813}" srcOrd="0" destOrd="0" presId="urn:microsoft.com/office/officeart/2005/8/layout/orgChart1"/>
    <dgm:cxn modelId="{3AD8407E-74DE-4484-A21F-6759CFA54BC1}" type="presParOf" srcId="{9E5EAA27-5BDE-47BF-B43D-2B894825C813}" destId="{5863BC7E-A3E9-4E12-AC6B-302F6137EA4D}" srcOrd="0" destOrd="0" presId="urn:microsoft.com/office/officeart/2005/8/layout/orgChart1"/>
    <dgm:cxn modelId="{70B75C80-4E9E-42C4-9B56-9D1E67E02252}" type="presParOf" srcId="{9E5EAA27-5BDE-47BF-B43D-2B894825C813}" destId="{E9F8F1E7-E025-4387-A904-6CC5BFA15338}" srcOrd="1" destOrd="0" presId="urn:microsoft.com/office/officeart/2005/8/layout/orgChart1"/>
    <dgm:cxn modelId="{F5C5C017-E828-40F3-B4BC-533E29EAAC9B}" type="presParOf" srcId="{EE06856D-1797-4EBA-8A4C-B87A88D1FCC7}" destId="{2AEBF12F-9D12-4985-8076-E69B978789B5}" srcOrd="1" destOrd="0" presId="urn:microsoft.com/office/officeart/2005/8/layout/orgChart1"/>
    <dgm:cxn modelId="{71697EC9-5F24-4E8E-A7A3-C1629358A15E}" type="presParOf" srcId="{EE06856D-1797-4EBA-8A4C-B87A88D1FCC7}" destId="{FEC3BB20-D146-4FB2-9745-1BA5D7706A8F}" srcOrd="2" destOrd="0" presId="urn:microsoft.com/office/officeart/2005/8/layout/orgChart1"/>
    <dgm:cxn modelId="{762E24E8-2425-4A61-B481-947D3651584B}" type="presParOf" srcId="{DB2AB8E4-5FEE-46A3-8AE9-1543E55D7A59}" destId="{A75A8D4A-AF9B-4D09-9CA1-D25CF7DF694C}" srcOrd="2" destOrd="0" presId="urn:microsoft.com/office/officeart/2005/8/layout/orgChart1"/>
    <dgm:cxn modelId="{94BF4151-0CC7-47B2-B65D-47DCC78DB1D7}" type="presParOf" srcId="{6FCB3E9E-4D1B-4AD8-A133-F3AC9D5F2B31}" destId="{60C03B9C-C6FC-4C46-98F4-83A6A0601BF4}" srcOrd="6" destOrd="0" presId="urn:microsoft.com/office/officeart/2005/8/layout/orgChart1"/>
    <dgm:cxn modelId="{16CBE004-BB2B-4712-866B-4BB73C4F6208}" type="presParOf" srcId="{6FCB3E9E-4D1B-4AD8-A133-F3AC9D5F2B31}" destId="{20982BCF-E461-4FA8-B014-1676E78E791C}" srcOrd="7" destOrd="0" presId="urn:microsoft.com/office/officeart/2005/8/layout/orgChart1"/>
    <dgm:cxn modelId="{D4E53BED-0A98-4905-8764-F9F768011622}" type="presParOf" srcId="{20982BCF-E461-4FA8-B014-1676E78E791C}" destId="{6D50E79C-FED8-48B9-8646-46BD17A32DEF}" srcOrd="0" destOrd="0" presId="urn:microsoft.com/office/officeart/2005/8/layout/orgChart1"/>
    <dgm:cxn modelId="{E4026B29-145B-4E2C-8DDC-0159DFFEC9A0}" type="presParOf" srcId="{6D50E79C-FED8-48B9-8646-46BD17A32DEF}" destId="{8E3A0936-10AE-487E-900C-9F70C479BB7C}" srcOrd="0" destOrd="0" presId="urn:microsoft.com/office/officeart/2005/8/layout/orgChart1"/>
    <dgm:cxn modelId="{7D4CF448-A645-4415-829D-2D2262C30362}" type="presParOf" srcId="{6D50E79C-FED8-48B9-8646-46BD17A32DEF}" destId="{868EC418-B059-4ABC-96B8-1D7F90F5AF23}" srcOrd="1" destOrd="0" presId="urn:microsoft.com/office/officeart/2005/8/layout/orgChart1"/>
    <dgm:cxn modelId="{DEB6ECB6-1E11-491D-9854-A55C5F1CC3DA}" type="presParOf" srcId="{20982BCF-E461-4FA8-B014-1676E78E791C}" destId="{B030F253-7BD2-4CBF-9140-FCC0399BE6D5}" srcOrd="1" destOrd="0" presId="urn:microsoft.com/office/officeart/2005/8/layout/orgChart1"/>
    <dgm:cxn modelId="{68312EE2-F11F-47E5-8749-6DB25F6E210E}" type="presParOf" srcId="{20982BCF-E461-4FA8-B014-1676E78E791C}" destId="{3B3391A9-B74B-4536-A2F5-18E51C95ABC4}" srcOrd="2" destOrd="0" presId="urn:microsoft.com/office/officeart/2005/8/layout/orgChart1"/>
    <dgm:cxn modelId="{23CFCB8E-3F51-43AA-B49E-C1A3FFAB57C0}" type="presParOf" srcId="{6FCB3E9E-4D1B-4AD8-A133-F3AC9D5F2B31}" destId="{8AF37A8C-8B6A-4994-817B-714C65860A87}" srcOrd="8" destOrd="0" presId="urn:microsoft.com/office/officeart/2005/8/layout/orgChart1"/>
    <dgm:cxn modelId="{3CD2A3E5-408A-48E2-BBB0-CD102ED83897}" type="presParOf" srcId="{6FCB3E9E-4D1B-4AD8-A133-F3AC9D5F2B31}" destId="{4ADCEC7F-FE7E-4538-A690-D1B119248148}" srcOrd="9" destOrd="0" presId="urn:microsoft.com/office/officeart/2005/8/layout/orgChart1"/>
    <dgm:cxn modelId="{FD520DEA-57CE-4224-9946-A7F737A88AA9}" type="presParOf" srcId="{4ADCEC7F-FE7E-4538-A690-D1B119248148}" destId="{7487F48B-6C93-40B8-B1E2-F1CAE34A9B07}" srcOrd="0" destOrd="0" presId="urn:microsoft.com/office/officeart/2005/8/layout/orgChart1"/>
    <dgm:cxn modelId="{197B0F07-08D5-4B04-A21E-9421956E8768}" type="presParOf" srcId="{7487F48B-6C93-40B8-B1E2-F1CAE34A9B07}" destId="{240CD2A9-0DBC-45AB-B04C-05A6C81949A1}" srcOrd="0" destOrd="0" presId="urn:microsoft.com/office/officeart/2005/8/layout/orgChart1"/>
    <dgm:cxn modelId="{F499F1BF-36E7-42B7-B38F-CF288E297A46}" type="presParOf" srcId="{7487F48B-6C93-40B8-B1E2-F1CAE34A9B07}" destId="{CA6CEF82-2A47-4E31-AD4A-98260C31971D}" srcOrd="1" destOrd="0" presId="urn:microsoft.com/office/officeart/2005/8/layout/orgChart1"/>
    <dgm:cxn modelId="{2B9C4D2B-EA2E-4DF8-8179-877F52EF85F8}" type="presParOf" srcId="{4ADCEC7F-FE7E-4538-A690-D1B119248148}" destId="{F2C75790-6E41-4CE2-BA93-AD212231ABB8}" srcOrd="1" destOrd="0" presId="urn:microsoft.com/office/officeart/2005/8/layout/orgChart1"/>
    <dgm:cxn modelId="{5CF3D6D7-05CE-43CB-A011-947773351E54}" type="presParOf" srcId="{F2C75790-6E41-4CE2-BA93-AD212231ABB8}" destId="{F3118872-775C-44B5-92C0-98AD27AFDEB1}" srcOrd="0" destOrd="0" presId="urn:microsoft.com/office/officeart/2005/8/layout/orgChart1"/>
    <dgm:cxn modelId="{EF1C557A-AB2E-4997-AE4E-90CE701E25D8}" type="presParOf" srcId="{F2C75790-6E41-4CE2-BA93-AD212231ABB8}" destId="{11EA29B1-A2D4-48E7-9D89-17D1A2700680}" srcOrd="1" destOrd="0" presId="urn:microsoft.com/office/officeart/2005/8/layout/orgChart1"/>
    <dgm:cxn modelId="{95B509B3-4B2D-487A-B1CE-24EF1F0B34BD}" type="presParOf" srcId="{11EA29B1-A2D4-48E7-9D89-17D1A2700680}" destId="{27057E0A-03B9-47F0-B202-7F3FB7AC399F}" srcOrd="0" destOrd="0" presId="urn:microsoft.com/office/officeart/2005/8/layout/orgChart1"/>
    <dgm:cxn modelId="{3BC25B20-78A9-4903-A158-04A0946D1F4B}" type="presParOf" srcId="{27057E0A-03B9-47F0-B202-7F3FB7AC399F}" destId="{9C9402C5-070B-4FD5-A560-D7DFA95CF1B4}" srcOrd="0" destOrd="0" presId="urn:microsoft.com/office/officeart/2005/8/layout/orgChart1"/>
    <dgm:cxn modelId="{3E339282-59C8-40AB-B2E9-501C58ED5454}" type="presParOf" srcId="{27057E0A-03B9-47F0-B202-7F3FB7AC399F}" destId="{FAE1B0E1-A8FE-433D-B2A0-89B27793B233}" srcOrd="1" destOrd="0" presId="urn:microsoft.com/office/officeart/2005/8/layout/orgChart1"/>
    <dgm:cxn modelId="{7F0F69D2-01D9-4A5A-BD0A-EED8751BC248}" type="presParOf" srcId="{11EA29B1-A2D4-48E7-9D89-17D1A2700680}" destId="{C1930B94-1DDA-43EF-8527-277EF7A6619F}" srcOrd="1" destOrd="0" presId="urn:microsoft.com/office/officeart/2005/8/layout/orgChart1"/>
    <dgm:cxn modelId="{3E12BF9C-7720-478A-A30B-6E7E861957FE}" type="presParOf" srcId="{11EA29B1-A2D4-48E7-9D89-17D1A2700680}" destId="{A5EA7837-1E2F-43BF-A9D4-749A2A8A9012}" srcOrd="2" destOrd="0" presId="urn:microsoft.com/office/officeart/2005/8/layout/orgChart1"/>
    <dgm:cxn modelId="{7762D371-FFB8-4443-A0D3-20B109E3F9DD}" type="presParOf" srcId="{F2C75790-6E41-4CE2-BA93-AD212231ABB8}" destId="{444ED8DC-28CE-45C5-B025-8DB3E9816696}" srcOrd="2" destOrd="0" presId="urn:microsoft.com/office/officeart/2005/8/layout/orgChart1"/>
    <dgm:cxn modelId="{E7AB0B0E-710E-4AC9-A6B4-B6C38A5BD439}" type="presParOf" srcId="{F2C75790-6E41-4CE2-BA93-AD212231ABB8}" destId="{584A6CBB-17E7-4AE8-832F-63D9C97E1E29}" srcOrd="3" destOrd="0" presId="urn:microsoft.com/office/officeart/2005/8/layout/orgChart1"/>
    <dgm:cxn modelId="{DFE1B625-B083-49C9-9893-D510DC04AFF5}" type="presParOf" srcId="{584A6CBB-17E7-4AE8-832F-63D9C97E1E29}" destId="{91EDC4EA-556D-43E2-8A91-4ECE80C21187}" srcOrd="0" destOrd="0" presId="urn:microsoft.com/office/officeart/2005/8/layout/orgChart1"/>
    <dgm:cxn modelId="{7C50F212-D521-4E78-99A3-A031541F3B0F}" type="presParOf" srcId="{91EDC4EA-556D-43E2-8A91-4ECE80C21187}" destId="{5574F900-8965-44BF-BFAF-3DCAD8BA5D8B}" srcOrd="0" destOrd="0" presId="urn:microsoft.com/office/officeart/2005/8/layout/orgChart1"/>
    <dgm:cxn modelId="{65B902B5-66FB-4D14-8287-6CCFCCA8F42A}" type="presParOf" srcId="{91EDC4EA-556D-43E2-8A91-4ECE80C21187}" destId="{8BD6BF8C-E996-4BA7-B765-7016BC0A399A}" srcOrd="1" destOrd="0" presId="urn:microsoft.com/office/officeart/2005/8/layout/orgChart1"/>
    <dgm:cxn modelId="{1E757B01-6FB8-4D13-B1D5-0241444D4286}" type="presParOf" srcId="{584A6CBB-17E7-4AE8-832F-63D9C97E1E29}" destId="{F04E4DE0-47B1-40CC-B361-412E0AC5523D}" srcOrd="1" destOrd="0" presId="urn:microsoft.com/office/officeart/2005/8/layout/orgChart1"/>
    <dgm:cxn modelId="{B1C0245C-BCE0-4CEC-AD31-3415D5276327}" type="presParOf" srcId="{584A6CBB-17E7-4AE8-832F-63D9C97E1E29}" destId="{FAF4C9E6-F4FB-47A2-A87D-37744EA546A4}" srcOrd="2" destOrd="0" presId="urn:microsoft.com/office/officeart/2005/8/layout/orgChart1"/>
    <dgm:cxn modelId="{24B79BF5-1643-43CA-81EC-DC05BD0C6712}" type="presParOf" srcId="{F2C75790-6E41-4CE2-BA93-AD212231ABB8}" destId="{C0ED053D-F70A-4D8C-98CA-5A8502823999}" srcOrd="4" destOrd="0" presId="urn:microsoft.com/office/officeart/2005/8/layout/orgChart1"/>
    <dgm:cxn modelId="{A09C8FD0-2FC6-43BE-9BE2-140B4027E33F}" type="presParOf" srcId="{F2C75790-6E41-4CE2-BA93-AD212231ABB8}" destId="{CA512D66-1785-4504-A677-2E2500F15182}" srcOrd="5" destOrd="0" presId="urn:microsoft.com/office/officeart/2005/8/layout/orgChart1"/>
    <dgm:cxn modelId="{057E1945-4078-4176-92D1-9A6960B33549}" type="presParOf" srcId="{CA512D66-1785-4504-A677-2E2500F15182}" destId="{7249AB47-FE7B-417C-972E-E3593FDC6520}" srcOrd="0" destOrd="0" presId="urn:microsoft.com/office/officeart/2005/8/layout/orgChart1"/>
    <dgm:cxn modelId="{82A46C85-9CBD-423E-BBC9-7169AB7BFFE2}" type="presParOf" srcId="{7249AB47-FE7B-417C-972E-E3593FDC6520}" destId="{872484B9-EEDB-4BE1-89DC-F0BC934BAD7D}" srcOrd="0" destOrd="0" presId="urn:microsoft.com/office/officeart/2005/8/layout/orgChart1"/>
    <dgm:cxn modelId="{EC2C5C85-A607-4970-8C9C-569E9640ED5F}" type="presParOf" srcId="{7249AB47-FE7B-417C-972E-E3593FDC6520}" destId="{6313C83C-966E-4D6C-A158-1A87BA3592D6}" srcOrd="1" destOrd="0" presId="urn:microsoft.com/office/officeart/2005/8/layout/orgChart1"/>
    <dgm:cxn modelId="{357E5A20-9304-40FF-ABC1-C9C8002FA006}" type="presParOf" srcId="{CA512D66-1785-4504-A677-2E2500F15182}" destId="{306DD239-7047-4433-A644-32A87A58D3D7}" srcOrd="1" destOrd="0" presId="urn:microsoft.com/office/officeart/2005/8/layout/orgChart1"/>
    <dgm:cxn modelId="{2172A1A0-3204-4B06-99D9-B62BBBC7DDB8}" type="presParOf" srcId="{CA512D66-1785-4504-A677-2E2500F15182}" destId="{C96EE587-75F6-40D0-AA58-85F542866B0D}" srcOrd="2" destOrd="0" presId="urn:microsoft.com/office/officeart/2005/8/layout/orgChart1"/>
    <dgm:cxn modelId="{FB628F14-93B1-4A32-9211-592BA4DE4505}" type="presParOf" srcId="{F2C75790-6E41-4CE2-BA93-AD212231ABB8}" destId="{0925409C-A75A-4F61-AB5A-C401875A96AE}" srcOrd="6" destOrd="0" presId="urn:microsoft.com/office/officeart/2005/8/layout/orgChart1"/>
    <dgm:cxn modelId="{D5FDAC64-41C7-44CF-948A-5BFA376734B2}" type="presParOf" srcId="{F2C75790-6E41-4CE2-BA93-AD212231ABB8}" destId="{7557C72C-203E-40C3-8898-72A4A17B4B6B}" srcOrd="7" destOrd="0" presId="urn:microsoft.com/office/officeart/2005/8/layout/orgChart1"/>
    <dgm:cxn modelId="{506EEAEF-174B-4FC7-92CE-0ADB72845CA2}" type="presParOf" srcId="{7557C72C-203E-40C3-8898-72A4A17B4B6B}" destId="{40141230-2245-4FDA-9C75-72BB7834A3CB}" srcOrd="0" destOrd="0" presId="urn:microsoft.com/office/officeart/2005/8/layout/orgChart1"/>
    <dgm:cxn modelId="{C3B71B0C-D04A-4F68-BF05-C6229BB12CAE}" type="presParOf" srcId="{40141230-2245-4FDA-9C75-72BB7834A3CB}" destId="{B689EDF4-6B8F-442B-8F2A-63F431C38FAF}" srcOrd="0" destOrd="0" presId="urn:microsoft.com/office/officeart/2005/8/layout/orgChart1"/>
    <dgm:cxn modelId="{B2D18136-AA31-43BC-8067-6B81E1137AF8}" type="presParOf" srcId="{40141230-2245-4FDA-9C75-72BB7834A3CB}" destId="{5FE3F0D5-CD8B-4467-A16E-B931EB239F37}" srcOrd="1" destOrd="0" presId="urn:microsoft.com/office/officeart/2005/8/layout/orgChart1"/>
    <dgm:cxn modelId="{07212BD0-3F7A-4BF0-B162-775A82835E05}" type="presParOf" srcId="{7557C72C-203E-40C3-8898-72A4A17B4B6B}" destId="{3ACDEDBC-2CEF-4841-96CB-6C9E4BA9C981}" srcOrd="1" destOrd="0" presId="urn:microsoft.com/office/officeart/2005/8/layout/orgChart1"/>
    <dgm:cxn modelId="{39E48ABB-6F1F-4644-9F96-F8BAA1640910}" type="presParOf" srcId="{7557C72C-203E-40C3-8898-72A4A17B4B6B}" destId="{A2EF2666-BA6C-4F49-BDC2-DEAFE8EDF059}" srcOrd="2" destOrd="0" presId="urn:microsoft.com/office/officeart/2005/8/layout/orgChart1"/>
    <dgm:cxn modelId="{9C2723F4-8CD5-4859-A048-42E050E81BC0}" type="presParOf" srcId="{4ADCEC7F-FE7E-4538-A690-D1B119248148}" destId="{AF04EF73-2406-471D-9B17-0AD6C9B9A468}" srcOrd="2" destOrd="0" presId="urn:microsoft.com/office/officeart/2005/8/layout/orgChart1"/>
    <dgm:cxn modelId="{FF11A505-6F5E-4A7F-BA02-BE7483B647FB}" type="presParOf" srcId="{6FCB3E9E-4D1B-4AD8-A133-F3AC9D5F2B31}" destId="{82467C18-351D-47D3-9C41-5230902F4905}" srcOrd="10" destOrd="0" presId="urn:microsoft.com/office/officeart/2005/8/layout/orgChart1"/>
    <dgm:cxn modelId="{423E4969-5020-47B6-86CC-99CB3F43A7BF}" type="presParOf" srcId="{6FCB3E9E-4D1B-4AD8-A133-F3AC9D5F2B31}" destId="{E229924B-35F2-4A81-BC60-6B30270EBB82}" srcOrd="11" destOrd="0" presId="urn:microsoft.com/office/officeart/2005/8/layout/orgChart1"/>
    <dgm:cxn modelId="{77B6B866-6797-4602-8911-C9D2934D838B}" type="presParOf" srcId="{E229924B-35F2-4A81-BC60-6B30270EBB82}" destId="{6CB37F5B-0BFA-4C5E-A461-FF7FAB033A5F}" srcOrd="0" destOrd="0" presId="urn:microsoft.com/office/officeart/2005/8/layout/orgChart1"/>
    <dgm:cxn modelId="{AA0099E8-0A87-43D6-A788-8549B74B3679}" type="presParOf" srcId="{6CB37F5B-0BFA-4C5E-A461-FF7FAB033A5F}" destId="{60C9FA84-091A-45A3-B3CF-630C88992EBD}" srcOrd="0" destOrd="0" presId="urn:microsoft.com/office/officeart/2005/8/layout/orgChart1"/>
    <dgm:cxn modelId="{E57E6F2D-311A-4BCD-BFF8-B65BA112533F}" type="presParOf" srcId="{6CB37F5B-0BFA-4C5E-A461-FF7FAB033A5F}" destId="{DBAAE238-DDE5-4CC6-950A-E1A328ADAB80}" srcOrd="1" destOrd="0" presId="urn:microsoft.com/office/officeart/2005/8/layout/orgChart1"/>
    <dgm:cxn modelId="{6D7C3F55-BF00-4F39-9605-033871842C85}" type="presParOf" srcId="{E229924B-35F2-4A81-BC60-6B30270EBB82}" destId="{5B80B714-B6DE-452A-9A79-FB34D6944360}" srcOrd="1" destOrd="0" presId="urn:microsoft.com/office/officeart/2005/8/layout/orgChart1"/>
    <dgm:cxn modelId="{FAA59F77-E692-4B2C-B995-04E716255C2F}" type="presParOf" srcId="{E229924B-35F2-4A81-BC60-6B30270EBB82}" destId="{C6A71F56-BB97-4133-A965-2185B0A40B29}" srcOrd="2" destOrd="0" presId="urn:microsoft.com/office/officeart/2005/8/layout/orgChart1"/>
    <dgm:cxn modelId="{C09FBF40-6C18-4178-B271-ED2D26DA25D4}" type="presParOf" srcId="{6FCB3E9E-4D1B-4AD8-A133-F3AC9D5F2B31}" destId="{F511824A-E980-4A27-8138-56BFFAE5C89C}" srcOrd="12" destOrd="0" presId="urn:microsoft.com/office/officeart/2005/8/layout/orgChart1"/>
    <dgm:cxn modelId="{4A00FF0C-C61C-4035-B309-86DC6B971EE0}" type="presParOf" srcId="{6FCB3E9E-4D1B-4AD8-A133-F3AC9D5F2B31}" destId="{16A01C76-81BB-4526-ACB7-0CBFFA828E79}" srcOrd="13" destOrd="0" presId="urn:microsoft.com/office/officeart/2005/8/layout/orgChart1"/>
    <dgm:cxn modelId="{DF87B412-CD07-42E0-BBBA-7C7BCBF9988E}" type="presParOf" srcId="{16A01C76-81BB-4526-ACB7-0CBFFA828E79}" destId="{0F850A9F-C711-4D76-8723-4B4B6E865CF4}" srcOrd="0" destOrd="0" presId="urn:microsoft.com/office/officeart/2005/8/layout/orgChart1"/>
    <dgm:cxn modelId="{AA46AC17-D324-479D-BB3A-6E7E786C1517}" type="presParOf" srcId="{0F850A9F-C711-4D76-8723-4B4B6E865CF4}" destId="{C17FA528-7581-4978-AC75-222CBC225925}" srcOrd="0" destOrd="0" presId="urn:microsoft.com/office/officeart/2005/8/layout/orgChart1"/>
    <dgm:cxn modelId="{63D96810-01AF-4DE9-A0B7-48C23573428B}" type="presParOf" srcId="{0F850A9F-C711-4D76-8723-4B4B6E865CF4}" destId="{E35C7D7B-08EC-485F-8C82-00CB4F46C0EA}" srcOrd="1" destOrd="0" presId="urn:microsoft.com/office/officeart/2005/8/layout/orgChart1"/>
    <dgm:cxn modelId="{FE66A17F-D6F5-480D-BE9A-FBC942613459}" type="presParOf" srcId="{16A01C76-81BB-4526-ACB7-0CBFFA828E79}" destId="{A9657B71-40E2-4CFC-94AD-6074E5C1CFDB}" srcOrd="1" destOrd="0" presId="urn:microsoft.com/office/officeart/2005/8/layout/orgChart1"/>
    <dgm:cxn modelId="{37519354-DE59-45F8-A277-AB141DDF0AC1}" type="presParOf" srcId="{16A01C76-81BB-4526-ACB7-0CBFFA828E79}" destId="{14FC2617-F60C-4833-8849-F51EB38D14FB}" srcOrd="2" destOrd="0" presId="urn:microsoft.com/office/officeart/2005/8/layout/orgChart1"/>
    <dgm:cxn modelId="{B832A20A-2099-47A6-B6D3-CB68C065A9C2}" type="presParOf" srcId="{EF8CF793-08CB-4A13-8946-A07B9C469658}" destId="{CDD6F25A-C76D-4BD3-8350-42726241280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C648796-8712-4C13-A21A-74FE704DB8AC}" type="doc">
      <dgm:prSet loTypeId="urn:microsoft.com/office/officeart/2005/8/layout/vList4" loCatId="list" qsTypeId="urn:microsoft.com/office/officeart/2005/8/quickstyle/simple3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F9075CAD-CA1F-42B9-B3B5-8D5113558DD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«Гвардейская школа №1»;</a:t>
          </a:r>
          <a:endParaRPr lang="ru-RU" sz="24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EBAC9594-7460-46AF-B621-9EEE3530B312}" type="parTrans" cxnId="{AB27B0AA-9955-46D1-ABDA-BD4239504C70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270E06DB-E6DE-4D8F-9BA9-9A4E7D055C16}" type="sibTrans" cxnId="{AB27B0AA-9955-46D1-ABDA-BD4239504C70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D004E051-05FD-4F43-AAB2-27C59BFFC0D9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</a:t>
          </a:r>
          <a:r>
            <a:rPr lang="ru-RU" sz="2400" b="1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Добровская</a:t>
          </a: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  школа – гимназия им. </a:t>
          </a:r>
          <a:r>
            <a:rPr lang="ru-RU" sz="2400" b="1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Я.М.Слонимского</a:t>
          </a: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»;</a:t>
          </a:r>
          <a:endParaRPr lang="ru-RU" sz="24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B9B0C22A-8967-4140-A851-BB95592BF90E}" type="parTrans" cxnId="{A86A7235-8D8B-475A-BF5D-661AFECA37AF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7EA1799D-27BA-4652-A18E-B8923031EEFB}" type="sibTrans" cxnId="{A86A7235-8D8B-475A-BF5D-661AFECA37AF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C9EA2156-E07A-4109-8367-FF71CD5D8F0B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</a:t>
          </a:r>
          <a:r>
            <a:rPr lang="ru-RU" sz="2400" b="1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Кленовская</a:t>
          </a: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 школа»;</a:t>
          </a:r>
          <a:endParaRPr lang="ru-RU" sz="24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D0AFFDA5-97AE-4226-AA1D-E446898BB8B3}" type="parTrans" cxnId="{0F28002A-04E2-439A-9372-0E4C85077BB3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8C34D849-7584-444C-8DDD-66B7171B38BE}" type="sibTrans" cxnId="{0F28002A-04E2-439A-9372-0E4C85077BB3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4F93C90E-D27D-48A7-A369-4544843F432F}">
      <dgm:prSet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</a:t>
          </a:r>
          <a:r>
            <a:rPr lang="ru-RU" sz="2400" b="1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Чайкинская</a:t>
          </a: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 школа» ;</a:t>
          </a:r>
          <a:endParaRPr lang="ru-RU" sz="24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10E2A945-2D77-472A-B3F4-4170728CF980}" type="parTrans" cxnId="{701CE725-11C6-41F6-A570-96C252498ACC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49BBF9BC-50EE-4FDB-A968-D2BAD123439C}" type="sibTrans" cxnId="{701CE725-11C6-41F6-A570-96C252498ACC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1056ECF9-BCF4-4260-A383-859429A981FF}">
      <dgm:prSet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</a:t>
          </a:r>
          <a:r>
            <a:rPr lang="ru-RU" sz="2400" b="1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Трудовская</a:t>
          </a: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 школа»;</a:t>
          </a:r>
          <a:endParaRPr lang="ru-RU" sz="24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B5C82A8B-93FA-4D13-965C-1736D5BBCEBC}" type="parTrans" cxnId="{0B19F864-3813-4559-993F-A8D8EA02136D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0408EECD-675E-4699-BDE2-E1D137D268D0}" type="sibTrans" cxnId="{0B19F864-3813-4559-993F-A8D8EA02136D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BD046664-D17E-48E8-9990-33064AB6BA15}">
      <dgm:prSet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</a:t>
          </a:r>
          <a:r>
            <a:rPr lang="ru-RU" sz="2400" b="1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Кольчугинская</a:t>
          </a: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 школа № 1»;</a:t>
          </a:r>
          <a:endParaRPr lang="ru-RU" sz="24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38382A4F-B704-414F-B206-B4E2E456D04C}" type="parTrans" cxnId="{B46D3600-1869-41E4-85F7-679EF82DC30B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D277CB2E-469A-4E98-9217-99735BC47301}" type="sibTrans" cxnId="{B46D3600-1869-41E4-85F7-679EF82DC30B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942734EC-03F6-40F7-AAAA-320DDFDE64A1}">
      <dgm:prSet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</a:t>
          </a:r>
          <a:r>
            <a:rPr lang="ru-RU" sz="2400" b="1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Мирновская</a:t>
          </a: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 школа № 2»;</a:t>
          </a:r>
          <a:endParaRPr lang="ru-RU" sz="24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F713C5A8-B169-4037-8D96-27A48DF57147}" type="parTrans" cxnId="{535AAD3E-774D-4FE2-8008-5CE0F788871C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17ED0572-B0BC-49D0-A709-14321784E646}" type="sibTrans" cxnId="{535AAD3E-774D-4FE2-8008-5CE0F788871C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FFE9CE65-5EA4-4E16-A87E-6D6D0DDF9CE1}">
      <dgm:prSet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«Первомайская школа»;</a:t>
          </a:r>
          <a:endParaRPr lang="ru-RU" sz="24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77DB9512-9C2B-45D4-B72D-E08155D54AFF}" type="parTrans" cxnId="{8B942227-304E-40C7-B61B-F57C55D6032C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B681C0A4-CAF0-4A79-9024-D17B6B1B30E3}" type="sibTrans" cxnId="{8B942227-304E-40C7-B61B-F57C55D6032C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071A2B81-6662-4F71-95E4-C5F76C40A36C}">
      <dgm:prSet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</a:t>
          </a:r>
          <a:r>
            <a:rPr lang="ru-RU" sz="2400" b="1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Родниковская</a:t>
          </a: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 школа-гимназия».</a:t>
          </a:r>
          <a:endParaRPr lang="ru-RU" sz="24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AA29E2CC-D205-41AA-8492-E0E4BED8A5DE}" type="sibTrans" cxnId="{0D93B391-328D-4B07-B4A7-1F05E67CCF05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FC4EF8B2-FEBA-4DF2-BB91-29FC013385A3}" type="parTrans" cxnId="{0D93B391-328D-4B07-B4A7-1F05E67CCF05}">
      <dgm:prSet/>
      <dgm:spPr/>
      <dgm:t>
        <a:bodyPr/>
        <a:lstStyle/>
        <a:p>
          <a:endParaRPr lang="ru-RU" sz="2400" b="1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gm:t>
    </dgm:pt>
    <dgm:pt modelId="{0288A455-E365-4DF4-83A2-BEB785776FC5}" type="pres">
      <dgm:prSet presAssocID="{8C648796-8712-4C13-A21A-74FE704DB8A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DA242C-9B81-43DA-B1A8-53875C4ECDE4}" type="pres">
      <dgm:prSet presAssocID="{F9075CAD-CA1F-42B9-B3B5-8D5113558DDC}" presName="comp" presStyleCnt="0"/>
      <dgm:spPr/>
    </dgm:pt>
    <dgm:pt modelId="{2887FF01-0102-4BFA-834F-350C84660AC4}" type="pres">
      <dgm:prSet presAssocID="{F9075CAD-CA1F-42B9-B3B5-8D5113558DDC}" presName="box" presStyleLbl="node1" presStyleIdx="0" presStyleCnt="9" custLinFactNeighborX="-5374" custLinFactNeighborY="-10104"/>
      <dgm:spPr/>
      <dgm:t>
        <a:bodyPr/>
        <a:lstStyle/>
        <a:p>
          <a:endParaRPr lang="ru-RU"/>
        </a:p>
      </dgm:t>
    </dgm:pt>
    <dgm:pt modelId="{B904455D-44AA-45E9-B04E-A7A1E1C419E7}" type="pres">
      <dgm:prSet presAssocID="{F9075CAD-CA1F-42B9-B3B5-8D5113558DDC}" presName="img" presStyleLbl="fgImgPlace1" presStyleIdx="0" presStyleCnt="9" custScaleX="14607"/>
      <dgm:spPr>
        <a:noFill/>
      </dgm:spPr>
    </dgm:pt>
    <dgm:pt modelId="{2B29812F-0230-4848-A566-CE6C57D74338}" type="pres">
      <dgm:prSet presAssocID="{F9075CAD-CA1F-42B9-B3B5-8D5113558DDC}" presName="text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786910-BB69-4BA2-93D0-914DAA21891A}" type="pres">
      <dgm:prSet presAssocID="{270E06DB-E6DE-4D8F-9BA9-9A4E7D055C16}" presName="spacer" presStyleCnt="0"/>
      <dgm:spPr/>
    </dgm:pt>
    <dgm:pt modelId="{84AEBDD4-711D-4744-B10F-255580319F02}" type="pres">
      <dgm:prSet presAssocID="{D004E051-05FD-4F43-AAB2-27C59BFFC0D9}" presName="comp" presStyleCnt="0"/>
      <dgm:spPr/>
    </dgm:pt>
    <dgm:pt modelId="{6AA812DF-3121-4A25-9404-8C93DF23664F}" type="pres">
      <dgm:prSet presAssocID="{D004E051-05FD-4F43-AAB2-27C59BFFC0D9}" presName="box" presStyleLbl="node1" presStyleIdx="1" presStyleCnt="9" custLinFactNeighborX="2313" custLinFactNeighborY="-743"/>
      <dgm:spPr/>
      <dgm:t>
        <a:bodyPr/>
        <a:lstStyle/>
        <a:p>
          <a:endParaRPr lang="ru-RU"/>
        </a:p>
      </dgm:t>
    </dgm:pt>
    <dgm:pt modelId="{A4217C2F-4CF7-4BF1-ADE8-4037CE11FA40}" type="pres">
      <dgm:prSet presAssocID="{D004E051-05FD-4F43-AAB2-27C59BFFC0D9}" presName="img" presStyleLbl="fgImgPlace1" presStyleIdx="1" presStyleCnt="9" custFlipHor="1" custScaleX="2687" custScaleY="23247"/>
      <dgm:spPr/>
    </dgm:pt>
    <dgm:pt modelId="{ED60359B-11D3-4620-98BE-E1AB35EF0C46}" type="pres">
      <dgm:prSet presAssocID="{D004E051-05FD-4F43-AAB2-27C59BFFC0D9}" presName="text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ECB09D-FA13-4EBF-971F-98F73517A7EB}" type="pres">
      <dgm:prSet presAssocID="{7EA1799D-27BA-4652-A18E-B8923031EEFB}" presName="spacer" presStyleCnt="0"/>
      <dgm:spPr/>
    </dgm:pt>
    <dgm:pt modelId="{275B1B4C-E6BB-40B6-945B-356D1679EB52}" type="pres">
      <dgm:prSet presAssocID="{C9EA2156-E07A-4109-8367-FF71CD5D8F0B}" presName="comp" presStyleCnt="0"/>
      <dgm:spPr/>
    </dgm:pt>
    <dgm:pt modelId="{4B9C6DE9-1FBC-47D9-BB22-8E7598113B99}" type="pres">
      <dgm:prSet presAssocID="{C9EA2156-E07A-4109-8367-FF71CD5D8F0B}" presName="box" presStyleLbl="node1" presStyleIdx="2" presStyleCnt="9"/>
      <dgm:spPr/>
      <dgm:t>
        <a:bodyPr/>
        <a:lstStyle/>
        <a:p>
          <a:endParaRPr lang="ru-RU"/>
        </a:p>
      </dgm:t>
    </dgm:pt>
    <dgm:pt modelId="{7DFE0ED8-376D-4FEB-9AAC-40864F7DB034}" type="pres">
      <dgm:prSet presAssocID="{C9EA2156-E07A-4109-8367-FF71CD5D8F0B}" presName="img" presStyleLbl="fgImgPlace1" presStyleIdx="2" presStyleCnt="9" custFlipHor="1" custScaleX="10786" custScaleY="38169"/>
      <dgm:spPr/>
    </dgm:pt>
    <dgm:pt modelId="{FFCFD74C-D4EA-4F17-BD23-7F8F0969CE17}" type="pres">
      <dgm:prSet presAssocID="{C9EA2156-E07A-4109-8367-FF71CD5D8F0B}" presName="text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BB18BA-0F54-45A1-AEE1-756EF2599A05}" type="pres">
      <dgm:prSet presAssocID="{8C34D849-7584-444C-8DDD-66B7171B38BE}" presName="spacer" presStyleCnt="0"/>
      <dgm:spPr/>
    </dgm:pt>
    <dgm:pt modelId="{F9ECBBDE-74CE-4C1C-9420-937C6DCB9898}" type="pres">
      <dgm:prSet presAssocID="{4F93C90E-D27D-48A7-A369-4544843F432F}" presName="comp" presStyleCnt="0"/>
      <dgm:spPr/>
    </dgm:pt>
    <dgm:pt modelId="{84D8940C-A369-4D3C-86D8-1E32750AE84E}" type="pres">
      <dgm:prSet presAssocID="{4F93C90E-D27D-48A7-A369-4544843F432F}" presName="box" presStyleLbl="node1" presStyleIdx="3" presStyleCnt="9"/>
      <dgm:spPr/>
      <dgm:t>
        <a:bodyPr/>
        <a:lstStyle/>
        <a:p>
          <a:endParaRPr lang="ru-RU"/>
        </a:p>
      </dgm:t>
    </dgm:pt>
    <dgm:pt modelId="{98BC0700-05B1-4217-9208-A788159582AD}" type="pres">
      <dgm:prSet presAssocID="{4F93C90E-D27D-48A7-A369-4544843F432F}" presName="img" presStyleLbl="fgImgPlace1" presStyleIdx="3" presStyleCnt="9" custScaleX="31535" custScaleY="13149"/>
      <dgm:spPr>
        <a:noFill/>
      </dgm:spPr>
    </dgm:pt>
    <dgm:pt modelId="{BCC66AE2-B28D-4E23-A6AE-04E2BC0B32E9}" type="pres">
      <dgm:prSet presAssocID="{4F93C90E-D27D-48A7-A369-4544843F432F}" presName="text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16FFBB-D50F-4B33-A4C0-45A01B07900E}" type="pres">
      <dgm:prSet presAssocID="{49BBF9BC-50EE-4FDB-A968-D2BAD123439C}" presName="spacer" presStyleCnt="0"/>
      <dgm:spPr/>
    </dgm:pt>
    <dgm:pt modelId="{3D60FCAB-E44B-4338-A26D-0222932EA488}" type="pres">
      <dgm:prSet presAssocID="{FFE9CE65-5EA4-4E16-A87E-6D6D0DDF9CE1}" presName="comp" presStyleCnt="0"/>
      <dgm:spPr/>
    </dgm:pt>
    <dgm:pt modelId="{799C09E9-85A2-4AB4-A2F8-18501234F165}" type="pres">
      <dgm:prSet presAssocID="{FFE9CE65-5EA4-4E16-A87E-6D6D0DDF9CE1}" presName="box" presStyleLbl="node1" presStyleIdx="4" presStyleCnt="9"/>
      <dgm:spPr/>
      <dgm:t>
        <a:bodyPr/>
        <a:lstStyle/>
        <a:p>
          <a:endParaRPr lang="ru-RU"/>
        </a:p>
      </dgm:t>
    </dgm:pt>
    <dgm:pt modelId="{11315424-A9FC-4D91-A3E1-FAA6164CD5EB}" type="pres">
      <dgm:prSet presAssocID="{FFE9CE65-5EA4-4E16-A87E-6D6D0DDF9CE1}" presName="img" presStyleLbl="fgImgPlace1" presStyleIdx="4" presStyleCnt="9" custScaleX="40000" custScaleY="26594"/>
      <dgm:spPr>
        <a:noFill/>
      </dgm:spPr>
    </dgm:pt>
    <dgm:pt modelId="{87C9B543-816A-43E2-AA0F-865A6FF4A103}" type="pres">
      <dgm:prSet presAssocID="{FFE9CE65-5EA4-4E16-A87E-6D6D0DDF9CE1}" presName="text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1DBD77-02AD-484D-A6EE-616CA89204DB}" type="pres">
      <dgm:prSet presAssocID="{B681C0A4-CAF0-4A79-9024-D17B6B1B30E3}" presName="spacer" presStyleCnt="0"/>
      <dgm:spPr/>
    </dgm:pt>
    <dgm:pt modelId="{81A05E76-8BDE-41F3-B7D9-AE0A1BDC8354}" type="pres">
      <dgm:prSet presAssocID="{942734EC-03F6-40F7-AAAA-320DDFDE64A1}" presName="comp" presStyleCnt="0"/>
      <dgm:spPr/>
    </dgm:pt>
    <dgm:pt modelId="{2194CF3D-7C51-467C-9AB1-B27E68301E10}" type="pres">
      <dgm:prSet presAssocID="{942734EC-03F6-40F7-AAAA-320DDFDE64A1}" presName="box" presStyleLbl="node1" presStyleIdx="5" presStyleCnt="9"/>
      <dgm:spPr/>
      <dgm:t>
        <a:bodyPr/>
        <a:lstStyle/>
        <a:p>
          <a:endParaRPr lang="ru-RU"/>
        </a:p>
      </dgm:t>
    </dgm:pt>
    <dgm:pt modelId="{EC5CADC8-152D-4C73-901C-1F78F252A710}" type="pres">
      <dgm:prSet presAssocID="{942734EC-03F6-40F7-AAAA-320DDFDE64A1}" presName="img" presStyleLbl="fgImgPlace1" presStyleIdx="5" presStyleCnt="9" custFlipVert="1" custScaleX="23071" custScaleY="13149"/>
      <dgm:spPr/>
    </dgm:pt>
    <dgm:pt modelId="{59F59ECB-A78D-4AEC-B96E-42330DDE82C4}" type="pres">
      <dgm:prSet presAssocID="{942734EC-03F6-40F7-AAAA-320DDFDE64A1}" presName="text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115340-5335-4229-ABFC-FF44AB319133}" type="pres">
      <dgm:prSet presAssocID="{17ED0572-B0BC-49D0-A709-14321784E646}" presName="spacer" presStyleCnt="0"/>
      <dgm:spPr/>
    </dgm:pt>
    <dgm:pt modelId="{929E0824-A162-45F0-8B5A-31E1414B61B9}" type="pres">
      <dgm:prSet presAssocID="{BD046664-D17E-48E8-9990-33064AB6BA15}" presName="comp" presStyleCnt="0"/>
      <dgm:spPr/>
    </dgm:pt>
    <dgm:pt modelId="{6C2048DE-03D1-49AD-98F4-60D0C1935538}" type="pres">
      <dgm:prSet presAssocID="{BD046664-D17E-48E8-9990-33064AB6BA15}" presName="box" presStyleLbl="node1" presStyleIdx="6" presStyleCnt="9"/>
      <dgm:spPr/>
      <dgm:t>
        <a:bodyPr/>
        <a:lstStyle/>
        <a:p>
          <a:endParaRPr lang="ru-RU"/>
        </a:p>
      </dgm:t>
    </dgm:pt>
    <dgm:pt modelId="{61F4D939-6BD8-4F63-B404-586C9F271F1C}" type="pres">
      <dgm:prSet presAssocID="{BD046664-D17E-48E8-9990-33064AB6BA15}" presName="img" presStyleLbl="fgImgPlace1" presStyleIdx="6" presStyleCnt="9" custScaleX="14607" custScaleY="56436"/>
      <dgm:spPr/>
    </dgm:pt>
    <dgm:pt modelId="{5FD30E1E-E0E3-4365-B5BD-3B9A4EC94BD0}" type="pres">
      <dgm:prSet presAssocID="{BD046664-D17E-48E8-9990-33064AB6BA15}" presName="text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C04ECE-7CD5-49D7-9F5C-F56B6F9E8007}" type="pres">
      <dgm:prSet presAssocID="{D277CB2E-469A-4E98-9217-99735BC47301}" presName="spacer" presStyleCnt="0"/>
      <dgm:spPr/>
    </dgm:pt>
    <dgm:pt modelId="{6D99C166-2040-4270-A0E5-444AE61F7448}" type="pres">
      <dgm:prSet presAssocID="{1056ECF9-BCF4-4260-A383-859429A981FF}" presName="comp" presStyleCnt="0"/>
      <dgm:spPr/>
    </dgm:pt>
    <dgm:pt modelId="{53A873A4-0A5F-4281-8208-351F5DED801D}" type="pres">
      <dgm:prSet presAssocID="{1056ECF9-BCF4-4260-A383-859429A981FF}" presName="box" presStyleLbl="node1" presStyleIdx="7" presStyleCnt="9"/>
      <dgm:spPr/>
      <dgm:t>
        <a:bodyPr/>
        <a:lstStyle/>
        <a:p>
          <a:endParaRPr lang="ru-RU"/>
        </a:p>
      </dgm:t>
    </dgm:pt>
    <dgm:pt modelId="{7934444B-C3E4-443C-9D0D-F179AC31269E}" type="pres">
      <dgm:prSet presAssocID="{1056ECF9-BCF4-4260-A383-859429A981FF}" presName="img" presStyleLbl="fgImgPlace1" presStyleIdx="7" presStyleCnt="9" custFlipHor="1" custScaleX="10786" custScaleY="71357"/>
      <dgm:spPr/>
    </dgm:pt>
    <dgm:pt modelId="{F20C81D1-17DB-4A19-94CF-3237DB19FFEF}" type="pres">
      <dgm:prSet presAssocID="{1056ECF9-BCF4-4260-A383-859429A981FF}" presName="text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A70FDA-A532-4A23-A3CF-8BF8632E96FF}" type="pres">
      <dgm:prSet presAssocID="{0408EECD-675E-4699-BDE2-E1D137D268D0}" presName="spacer" presStyleCnt="0"/>
      <dgm:spPr/>
    </dgm:pt>
    <dgm:pt modelId="{FAA5BCB7-CB8D-43C1-B8DC-5486774C309D}" type="pres">
      <dgm:prSet presAssocID="{071A2B81-6662-4F71-95E4-C5F76C40A36C}" presName="comp" presStyleCnt="0"/>
      <dgm:spPr/>
    </dgm:pt>
    <dgm:pt modelId="{ACD5451F-4130-4B5C-BBF6-6B16C415F548}" type="pres">
      <dgm:prSet presAssocID="{071A2B81-6662-4F71-95E4-C5F76C40A36C}" presName="box" presStyleLbl="node1" presStyleIdx="8" presStyleCnt="9"/>
      <dgm:spPr/>
      <dgm:t>
        <a:bodyPr/>
        <a:lstStyle/>
        <a:p>
          <a:endParaRPr lang="ru-RU"/>
        </a:p>
      </dgm:t>
    </dgm:pt>
    <dgm:pt modelId="{DFC47FC5-C4CE-456F-AC46-DFFE716C69F6}" type="pres">
      <dgm:prSet presAssocID="{071A2B81-6662-4F71-95E4-C5F76C40A36C}" presName="img" presStyleLbl="fgImgPlace1" presStyleIdx="8" presStyleCnt="9" custScaleX="14607" custScaleY="13149"/>
      <dgm:spPr/>
    </dgm:pt>
    <dgm:pt modelId="{68A8EFE7-5329-4A3E-BDA5-0C68AA1888D8}" type="pres">
      <dgm:prSet presAssocID="{071A2B81-6662-4F71-95E4-C5F76C40A36C}" presName="text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28002A-04E2-439A-9372-0E4C85077BB3}" srcId="{8C648796-8712-4C13-A21A-74FE704DB8AC}" destId="{C9EA2156-E07A-4109-8367-FF71CD5D8F0B}" srcOrd="2" destOrd="0" parTransId="{D0AFFDA5-97AE-4226-AA1D-E446898BB8B3}" sibTransId="{8C34D849-7584-444C-8DDD-66B7171B38BE}"/>
    <dgm:cxn modelId="{9D608E70-9D33-450C-A13A-24ABA9AC5D9B}" type="presOf" srcId="{C9EA2156-E07A-4109-8367-FF71CD5D8F0B}" destId="{4B9C6DE9-1FBC-47D9-BB22-8E7598113B99}" srcOrd="0" destOrd="0" presId="urn:microsoft.com/office/officeart/2005/8/layout/vList4"/>
    <dgm:cxn modelId="{CFE06A9C-77F9-4A7D-B7F3-7CB54F64D9FE}" type="presOf" srcId="{8C648796-8712-4C13-A21A-74FE704DB8AC}" destId="{0288A455-E365-4DF4-83A2-BEB785776FC5}" srcOrd="0" destOrd="0" presId="urn:microsoft.com/office/officeart/2005/8/layout/vList4"/>
    <dgm:cxn modelId="{1A06F7A3-1921-461C-B6C8-1C96B5B0D108}" type="presOf" srcId="{C9EA2156-E07A-4109-8367-FF71CD5D8F0B}" destId="{FFCFD74C-D4EA-4F17-BD23-7F8F0969CE17}" srcOrd="1" destOrd="0" presId="urn:microsoft.com/office/officeart/2005/8/layout/vList4"/>
    <dgm:cxn modelId="{2B2F2074-283B-4E06-888A-21A6D782415B}" type="presOf" srcId="{D004E051-05FD-4F43-AAB2-27C59BFFC0D9}" destId="{ED60359B-11D3-4620-98BE-E1AB35EF0C46}" srcOrd="1" destOrd="0" presId="urn:microsoft.com/office/officeart/2005/8/layout/vList4"/>
    <dgm:cxn modelId="{B46D3600-1869-41E4-85F7-679EF82DC30B}" srcId="{8C648796-8712-4C13-A21A-74FE704DB8AC}" destId="{BD046664-D17E-48E8-9990-33064AB6BA15}" srcOrd="6" destOrd="0" parTransId="{38382A4F-B704-414F-B206-B4E2E456D04C}" sibTransId="{D277CB2E-469A-4E98-9217-99735BC47301}"/>
    <dgm:cxn modelId="{86878CA9-F9CD-4B28-B630-EBDDB9CACC27}" type="presOf" srcId="{BD046664-D17E-48E8-9990-33064AB6BA15}" destId="{6C2048DE-03D1-49AD-98F4-60D0C1935538}" srcOrd="0" destOrd="0" presId="urn:microsoft.com/office/officeart/2005/8/layout/vList4"/>
    <dgm:cxn modelId="{536341A8-F91C-4B0D-9A48-2F3F8A29AAD4}" type="presOf" srcId="{4F93C90E-D27D-48A7-A369-4544843F432F}" destId="{BCC66AE2-B28D-4E23-A6AE-04E2BC0B32E9}" srcOrd="1" destOrd="0" presId="urn:microsoft.com/office/officeart/2005/8/layout/vList4"/>
    <dgm:cxn modelId="{535AAD3E-774D-4FE2-8008-5CE0F788871C}" srcId="{8C648796-8712-4C13-A21A-74FE704DB8AC}" destId="{942734EC-03F6-40F7-AAAA-320DDFDE64A1}" srcOrd="5" destOrd="0" parTransId="{F713C5A8-B169-4037-8D96-27A48DF57147}" sibTransId="{17ED0572-B0BC-49D0-A709-14321784E646}"/>
    <dgm:cxn modelId="{0D93B391-328D-4B07-B4A7-1F05E67CCF05}" srcId="{8C648796-8712-4C13-A21A-74FE704DB8AC}" destId="{071A2B81-6662-4F71-95E4-C5F76C40A36C}" srcOrd="8" destOrd="0" parTransId="{FC4EF8B2-FEBA-4DF2-BB91-29FC013385A3}" sibTransId="{AA29E2CC-D205-41AA-8492-E0E4BED8A5DE}"/>
    <dgm:cxn modelId="{A02D3C80-10E5-49BB-9CC1-04A49FE6385B}" type="presOf" srcId="{071A2B81-6662-4F71-95E4-C5F76C40A36C}" destId="{ACD5451F-4130-4B5C-BBF6-6B16C415F548}" srcOrd="0" destOrd="0" presId="urn:microsoft.com/office/officeart/2005/8/layout/vList4"/>
    <dgm:cxn modelId="{82627093-5F5F-4975-8522-7E57D466E227}" type="presOf" srcId="{D004E051-05FD-4F43-AAB2-27C59BFFC0D9}" destId="{6AA812DF-3121-4A25-9404-8C93DF23664F}" srcOrd="0" destOrd="0" presId="urn:microsoft.com/office/officeart/2005/8/layout/vList4"/>
    <dgm:cxn modelId="{29DB533D-748B-44C3-80EE-D85600F4EBE8}" type="presOf" srcId="{1056ECF9-BCF4-4260-A383-859429A981FF}" destId="{53A873A4-0A5F-4281-8208-351F5DED801D}" srcOrd="0" destOrd="0" presId="urn:microsoft.com/office/officeart/2005/8/layout/vList4"/>
    <dgm:cxn modelId="{859F32C9-2A90-42F0-9D5A-DA24B52C0622}" type="presOf" srcId="{BD046664-D17E-48E8-9990-33064AB6BA15}" destId="{5FD30E1E-E0E3-4365-B5BD-3B9A4EC94BD0}" srcOrd="1" destOrd="0" presId="urn:microsoft.com/office/officeart/2005/8/layout/vList4"/>
    <dgm:cxn modelId="{101C0C40-EC7E-4992-81E1-7EDDBB0E3763}" type="presOf" srcId="{1056ECF9-BCF4-4260-A383-859429A981FF}" destId="{F20C81D1-17DB-4A19-94CF-3237DB19FFEF}" srcOrd="1" destOrd="0" presId="urn:microsoft.com/office/officeart/2005/8/layout/vList4"/>
    <dgm:cxn modelId="{F45A676C-97C5-45FD-9E76-C570E798246D}" type="presOf" srcId="{942734EC-03F6-40F7-AAAA-320DDFDE64A1}" destId="{59F59ECB-A78D-4AEC-B96E-42330DDE82C4}" srcOrd="1" destOrd="0" presId="urn:microsoft.com/office/officeart/2005/8/layout/vList4"/>
    <dgm:cxn modelId="{B8D21C5C-CB5F-4E84-882C-76E61FFBAA0A}" type="presOf" srcId="{F9075CAD-CA1F-42B9-B3B5-8D5113558DDC}" destId="{2887FF01-0102-4BFA-834F-350C84660AC4}" srcOrd="0" destOrd="0" presId="urn:microsoft.com/office/officeart/2005/8/layout/vList4"/>
    <dgm:cxn modelId="{AE0FB0B6-857E-4EBE-ABF3-F11567FC933D}" type="presOf" srcId="{F9075CAD-CA1F-42B9-B3B5-8D5113558DDC}" destId="{2B29812F-0230-4848-A566-CE6C57D74338}" srcOrd="1" destOrd="0" presId="urn:microsoft.com/office/officeart/2005/8/layout/vList4"/>
    <dgm:cxn modelId="{FF48A784-9C4F-4F55-BC8D-954597588C0F}" type="presOf" srcId="{4F93C90E-D27D-48A7-A369-4544843F432F}" destId="{84D8940C-A369-4D3C-86D8-1E32750AE84E}" srcOrd="0" destOrd="0" presId="urn:microsoft.com/office/officeart/2005/8/layout/vList4"/>
    <dgm:cxn modelId="{701CE725-11C6-41F6-A570-96C252498ACC}" srcId="{8C648796-8712-4C13-A21A-74FE704DB8AC}" destId="{4F93C90E-D27D-48A7-A369-4544843F432F}" srcOrd="3" destOrd="0" parTransId="{10E2A945-2D77-472A-B3F4-4170728CF980}" sibTransId="{49BBF9BC-50EE-4FDB-A968-D2BAD123439C}"/>
    <dgm:cxn modelId="{CDF9B523-39BC-45F7-9487-E176CAF6AE1D}" type="presOf" srcId="{FFE9CE65-5EA4-4E16-A87E-6D6D0DDF9CE1}" destId="{87C9B543-816A-43E2-AA0F-865A6FF4A103}" srcOrd="1" destOrd="0" presId="urn:microsoft.com/office/officeart/2005/8/layout/vList4"/>
    <dgm:cxn modelId="{E7C4F44F-228C-410C-AAAA-71187C9E3721}" type="presOf" srcId="{FFE9CE65-5EA4-4E16-A87E-6D6D0DDF9CE1}" destId="{799C09E9-85A2-4AB4-A2F8-18501234F165}" srcOrd="0" destOrd="0" presId="urn:microsoft.com/office/officeart/2005/8/layout/vList4"/>
    <dgm:cxn modelId="{8B942227-304E-40C7-B61B-F57C55D6032C}" srcId="{8C648796-8712-4C13-A21A-74FE704DB8AC}" destId="{FFE9CE65-5EA4-4E16-A87E-6D6D0DDF9CE1}" srcOrd="4" destOrd="0" parTransId="{77DB9512-9C2B-45D4-B72D-E08155D54AFF}" sibTransId="{B681C0A4-CAF0-4A79-9024-D17B6B1B30E3}"/>
    <dgm:cxn modelId="{A86A7235-8D8B-475A-BF5D-661AFECA37AF}" srcId="{8C648796-8712-4C13-A21A-74FE704DB8AC}" destId="{D004E051-05FD-4F43-AAB2-27C59BFFC0D9}" srcOrd="1" destOrd="0" parTransId="{B9B0C22A-8967-4140-A851-BB95592BF90E}" sibTransId="{7EA1799D-27BA-4652-A18E-B8923031EEFB}"/>
    <dgm:cxn modelId="{86333F8B-B576-41D3-B9E9-5AE9239D03A0}" type="presOf" srcId="{942734EC-03F6-40F7-AAAA-320DDFDE64A1}" destId="{2194CF3D-7C51-467C-9AB1-B27E68301E10}" srcOrd="0" destOrd="0" presId="urn:microsoft.com/office/officeart/2005/8/layout/vList4"/>
    <dgm:cxn modelId="{7F1F1818-6C51-4BC4-92DE-2788E462BFCB}" type="presOf" srcId="{071A2B81-6662-4F71-95E4-C5F76C40A36C}" destId="{68A8EFE7-5329-4A3E-BDA5-0C68AA1888D8}" srcOrd="1" destOrd="0" presId="urn:microsoft.com/office/officeart/2005/8/layout/vList4"/>
    <dgm:cxn modelId="{AB27B0AA-9955-46D1-ABDA-BD4239504C70}" srcId="{8C648796-8712-4C13-A21A-74FE704DB8AC}" destId="{F9075CAD-CA1F-42B9-B3B5-8D5113558DDC}" srcOrd="0" destOrd="0" parTransId="{EBAC9594-7460-46AF-B621-9EEE3530B312}" sibTransId="{270E06DB-E6DE-4D8F-9BA9-9A4E7D055C16}"/>
    <dgm:cxn modelId="{0B19F864-3813-4559-993F-A8D8EA02136D}" srcId="{8C648796-8712-4C13-A21A-74FE704DB8AC}" destId="{1056ECF9-BCF4-4260-A383-859429A981FF}" srcOrd="7" destOrd="0" parTransId="{B5C82A8B-93FA-4D13-965C-1736D5BBCEBC}" sibTransId="{0408EECD-675E-4699-BDE2-E1D137D268D0}"/>
    <dgm:cxn modelId="{A2091DB6-2274-4E3E-AB1E-CBFF8F49A91B}" type="presParOf" srcId="{0288A455-E365-4DF4-83A2-BEB785776FC5}" destId="{11DA242C-9B81-43DA-B1A8-53875C4ECDE4}" srcOrd="0" destOrd="0" presId="urn:microsoft.com/office/officeart/2005/8/layout/vList4"/>
    <dgm:cxn modelId="{00382C0C-A978-4B07-89C6-DDB0D7A5602D}" type="presParOf" srcId="{11DA242C-9B81-43DA-B1A8-53875C4ECDE4}" destId="{2887FF01-0102-4BFA-834F-350C84660AC4}" srcOrd="0" destOrd="0" presId="urn:microsoft.com/office/officeart/2005/8/layout/vList4"/>
    <dgm:cxn modelId="{76B08599-E4AB-4B3D-9BE4-5E941BAABC78}" type="presParOf" srcId="{11DA242C-9B81-43DA-B1A8-53875C4ECDE4}" destId="{B904455D-44AA-45E9-B04E-A7A1E1C419E7}" srcOrd="1" destOrd="0" presId="urn:microsoft.com/office/officeart/2005/8/layout/vList4"/>
    <dgm:cxn modelId="{9A2358C8-2BA4-4467-BBEF-0FA360EE8E75}" type="presParOf" srcId="{11DA242C-9B81-43DA-B1A8-53875C4ECDE4}" destId="{2B29812F-0230-4848-A566-CE6C57D74338}" srcOrd="2" destOrd="0" presId="urn:microsoft.com/office/officeart/2005/8/layout/vList4"/>
    <dgm:cxn modelId="{E3D80AF7-DBA8-444E-849D-2D16FEF9F47C}" type="presParOf" srcId="{0288A455-E365-4DF4-83A2-BEB785776FC5}" destId="{C2786910-BB69-4BA2-93D0-914DAA21891A}" srcOrd="1" destOrd="0" presId="urn:microsoft.com/office/officeart/2005/8/layout/vList4"/>
    <dgm:cxn modelId="{0DE13A77-A42F-4A02-96AA-AAC8249A9882}" type="presParOf" srcId="{0288A455-E365-4DF4-83A2-BEB785776FC5}" destId="{84AEBDD4-711D-4744-B10F-255580319F02}" srcOrd="2" destOrd="0" presId="urn:microsoft.com/office/officeart/2005/8/layout/vList4"/>
    <dgm:cxn modelId="{8CF49792-922C-45A3-9EEB-6B20B9F7B9DB}" type="presParOf" srcId="{84AEBDD4-711D-4744-B10F-255580319F02}" destId="{6AA812DF-3121-4A25-9404-8C93DF23664F}" srcOrd="0" destOrd="0" presId="urn:microsoft.com/office/officeart/2005/8/layout/vList4"/>
    <dgm:cxn modelId="{8DCF9CB8-A163-46D4-B749-FEE6F9E96964}" type="presParOf" srcId="{84AEBDD4-711D-4744-B10F-255580319F02}" destId="{A4217C2F-4CF7-4BF1-ADE8-4037CE11FA40}" srcOrd="1" destOrd="0" presId="urn:microsoft.com/office/officeart/2005/8/layout/vList4"/>
    <dgm:cxn modelId="{7DB4E0B9-36A8-4E91-90A4-00F407087DBB}" type="presParOf" srcId="{84AEBDD4-711D-4744-B10F-255580319F02}" destId="{ED60359B-11D3-4620-98BE-E1AB35EF0C46}" srcOrd="2" destOrd="0" presId="urn:microsoft.com/office/officeart/2005/8/layout/vList4"/>
    <dgm:cxn modelId="{25DA150F-CA56-4DD2-A5E4-BC175C999DE7}" type="presParOf" srcId="{0288A455-E365-4DF4-83A2-BEB785776FC5}" destId="{54ECB09D-FA13-4EBF-971F-98F73517A7EB}" srcOrd="3" destOrd="0" presId="urn:microsoft.com/office/officeart/2005/8/layout/vList4"/>
    <dgm:cxn modelId="{03A3E572-B906-4D72-BDE4-4363936CEA83}" type="presParOf" srcId="{0288A455-E365-4DF4-83A2-BEB785776FC5}" destId="{275B1B4C-E6BB-40B6-945B-356D1679EB52}" srcOrd="4" destOrd="0" presId="urn:microsoft.com/office/officeart/2005/8/layout/vList4"/>
    <dgm:cxn modelId="{FBF58DED-4D02-48F6-BD74-9DDB34AE1F95}" type="presParOf" srcId="{275B1B4C-E6BB-40B6-945B-356D1679EB52}" destId="{4B9C6DE9-1FBC-47D9-BB22-8E7598113B99}" srcOrd="0" destOrd="0" presId="urn:microsoft.com/office/officeart/2005/8/layout/vList4"/>
    <dgm:cxn modelId="{29EA022A-9508-4222-A674-E952B58D4A80}" type="presParOf" srcId="{275B1B4C-E6BB-40B6-945B-356D1679EB52}" destId="{7DFE0ED8-376D-4FEB-9AAC-40864F7DB034}" srcOrd="1" destOrd="0" presId="urn:microsoft.com/office/officeart/2005/8/layout/vList4"/>
    <dgm:cxn modelId="{0389A4DE-9DB1-454C-88E6-5E1D449162B9}" type="presParOf" srcId="{275B1B4C-E6BB-40B6-945B-356D1679EB52}" destId="{FFCFD74C-D4EA-4F17-BD23-7F8F0969CE17}" srcOrd="2" destOrd="0" presId="urn:microsoft.com/office/officeart/2005/8/layout/vList4"/>
    <dgm:cxn modelId="{8C8B83B7-255B-4FBE-8E9E-110FBCCD7FE6}" type="presParOf" srcId="{0288A455-E365-4DF4-83A2-BEB785776FC5}" destId="{CFBB18BA-0F54-45A1-AEE1-756EF2599A05}" srcOrd="5" destOrd="0" presId="urn:microsoft.com/office/officeart/2005/8/layout/vList4"/>
    <dgm:cxn modelId="{759975FB-A363-4C41-A0BA-B563C7B46F65}" type="presParOf" srcId="{0288A455-E365-4DF4-83A2-BEB785776FC5}" destId="{F9ECBBDE-74CE-4C1C-9420-937C6DCB9898}" srcOrd="6" destOrd="0" presId="urn:microsoft.com/office/officeart/2005/8/layout/vList4"/>
    <dgm:cxn modelId="{4A5D56EF-D66F-4077-BE84-2EE1914BF751}" type="presParOf" srcId="{F9ECBBDE-74CE-4C1C-9420-937C6DCB9898}" destId="{84D8940C-A369-4D3C-86D8-1E32750AE84E}" srcOrd="0" destOrd="0" presId="urn:microsoft.com/office/officeart/2005/8/layout/vList4"/>
    <dgm:cxn modelId="{980B1EDE-9704-403F-A575-A2E948651DCA}" type="presParOf" srcId="{F9ECBBDE-74CE-4C1C-9420-937C6DCB9898}" destId="{98BC0700-05B1-4217-9208-A788159582AD}" srcOrd="1" destOrd="0" presId="urn:microsoft.com/office/officeart/2005/8/layout/vList4"/>
    <dgm:cxn modelId="{D5F3C964-F39E-45A5-8E8F-6CAF6F432597}" type="presParOf" srcId="{F9ECBBDE-74CE-4C1C-9420-937C6DCB9898}" destId="{BCC66AE2-B28D-4E23-A6AE-04E2BC0B32E9}" srcOrd="2" destOrd="0" presId="urn:microsoft.com/office/officeart/2005/8/layout/vList4"/>
    <dgm:cxn modelId="{D23C39D9-4B92-461D-8BAF-3E7860B122FE}" type="presParOf" srcId="{0288A455-E365-4DF4-83A2-BEB785776FC5}" destId="{F516FFBB-D50F-4B33-A4C0-45A01B07900E}" srcOrd="7" destOrd="0" presId="urn:microsoft.com/office/officeart/2005/8/layout/vList4"/>
    <dgm:cxn modelId="{487724DE-95CE-49C4-A47A-579F8E2F1702}" type="presParOf" srcId="{0288A455-E365-4DF4-83A2-BEB785776FC5}" destId="{3D60FCAB-E44B-4338-A26D-0222932EA488}" srcOrd="8" destOrd="0" presId="urn:microsoft.com/office/officeart/2005/8/layout/vList4"/>
    <dgm:cxn modelId="{7E070F9A-116B-46F6-86B8-62C92ACA45F7}" type="presParOf" srcId="{3D60FCAB-E44B-4338-A26D-0222932EA488}" destId="{799C09E9-85A2-4AB4-A2F8-18501234F165}" srcOrd="0" destOrd="0" presId="urn:microsoft.com/office/officeart/2005/8/layout/vList4"/>
    <dgm:cxn modelId="{D88D1D4B-E588-4496-BFC1-B7C422F6B19C}" type="presParOf" srcId="{3D60FCAB-E44B-4338-A26D-0222932EA488}" destId="{11315424-A9FC-4D91-A3E1-FAA6164CD5EB}" srcOrd="1" destOrd="0" presId="urn:microsoft.com/office/officeart/2005/8/layout/vList4"/>
    <dgm:cxn modelId="{A28067EC-3F50-4512-97FC-D29AE5AD8F6D}" type="presParOf" srcId="{3D60FCAB-E44B-4338-A26D-0222932EA488}" destId="{87C9B543-816A-43E2-AA0F-865A6FF4A103}" srcOrd="2" destOrd="0" presId="urn:microsoft.com/office/officeart/2005/8/layout/vList4"/>
    <dgm:cxn modelId="{DA698247-F76C-4935-A76E-7EC437BC64D3}" type="presParOf" srcId="{0288A455-E365-4DF4-83A2-BEB785776FC5}" destId="{0B1DBD77-02AD-484D-A6EE-616CA89204DB}" srcOrd="9" destOrd="0" presId="urn:microsoft.com/office/officeart/2005/8/layout/vList4"/>
    <dgm:cxn modelId="{15374B09-5F84-44C0-891E-1FADE377D3C5}" type="presParOf" srcId="{0288A455-E365-4DF4-83A2-BEB785776FC5}" destId="{81A05E76-8BDE-41F3-B7D9-AE0A1BDC8354}" srcOrd="10" destOrd="0" presId="urn:microsoft.com/office/officeart/2005/8/layout/vList4"/>
    <dgm:cxn modelId="{2A65CB9A-D97C-497E-8D90-E5005CF5DD8B}" type="presParOf" srcId="{81A05E76-8BDE-41F3-B7D9-AE0A1BDC8354}" destId="{2194CF3D-7C51-467C-9AB1-B27E68301E10}" srcOrd="0" destOrd="0" presId="urn:microsoft.com/office/officeart/2005/8/layout/vList4"/>
    <dgm:cxn modelId="{40A11C4C-4A1C-4DC1-8F6A-1672C9BAEF54}" type="presParOf" srcId="{81A05E76-8BDE-41F3-B7D9-AE0A1BDC8354}" destId="{EC5CADC8-152D-4C73-901C-1F78F252A710}" srcOrd="1" destOrd="0" presId="urn:microsoft.com/office/officeart/2005/8/layout/vList4"/>
    <dgm:cxn modelId="{65DC127D-9CDD-4F1D-8894-BF15FF1D9782}" type="presParOf" srcId="{81A05E76-8BDE-41F3-B7D9-AE0A1BDC8354}" destId="{59F59ECB-A78D-4AEC-B96E-42330DDE82C4}" srcOrd="2" destOrd="0" presId="urn:microsoft.com/office/officeart/2005/8/layout/vList4"/>
    <dgm:cxn modelId="{A1ACD70C-8927-48E0-89C1-6187B572D95D}" type="presParOf" srcId="{0288A455-E365-4DF4-83A2-BEB785776FC5}" destId="{4A115340-5335-4229-ABFC-FF44AB319133}" srcOrd="11" destOrd="0" presId="urn:microsoft.com/office/officeart/2005/8/layout/vList4"/>
    <dgm:cxn modelId="{C8C953E3-1576-46A9-B1F6-800783B9D0E6}" type="presParOf" srcId="{0288A455-E365-4DF4-83A2-BEB785776FC5}" destId="{929E0824-A162-45F0-8B5A-31E1414B61B9}" srcOrd="12" destOrd="0" presId="urn:microsoft.com/office/officeart/2005/8/layout/vList4"/>
    <dgm:cxn modelId="{31F35580-A041-4F7F-90FB-EBF133112D1A}" type="presParOf" srcId="{929E0824-A162-45F0-8B5A-31E1414B61B9}" destId="{6C2048DE-03D1-49AD-98F4-60D0C1935538}" srcOrd="0" destOrd="0" presId="urn:microsoft.com/office/officeart/2005/8/layout/vList4"/>
    <dgm:cxn modelId="{EAAE4F45-AC99-4015-9AB3-D366109E0509}" type="presParOf" srcId="{929E0824-A162-45F0-8B5A-31E1414B61B9}" destId="{61F4D939-6BD8-4F63-B404-586C9F271F1C}" srcOrd="1" destOrd="0" presId="urn:microsoft.com/office/officeart/2005/8/layout/vList4"/>
    <dgm:cxn modelId="{F3768ED1-42EE-4B50-9EC1-2CB4BDD8903E}" type="presParOf" srcId="{929E0824-A162-45F0-8B5A-31E1414B61B9}" destId="{5FD30E1E-E0E3-4365-B5BD-3B9A4EC94BD0}" srcOrd="2" destOrd="0" presId="urn:microsoft.com/office/officeart/2005/8/layout/vList4"/>
    <dgm:cxn modelId="{77870ECC-6923-4C55-B5AB-A86B0175D68E}" type="presParOf" srcId="{0288A455-E365-4DF4-83A2-BEB785776FC5}" destId="{A9C04ECE-7CD5-49D7-9F5C-F56B6F9E8007}" srcOrd="13" destOrd="0" presId="urn:microsoft.com/office/officeart/2005/8/layout/vList4"/>
    <dgm:cxn modelId="{E6563260-F960-4B06-A9F1-6D99856EA894}" type="presParOf" srcId="{0288A455-E365-4DF4-83A2-BEB785776FC5}" destId="{6D99C166-2040-4270-A0E5-444AE61F7448}" srcOrd="14" destOrd="0" presId="urn:microsoft.com/office/officeart/2005/8/layout/vList4"/>
    <dgm:cxn modelId="{546A2E0D-FAAC-49EE-B4CD-DBDB17AA32F4}" type="presParOf" srcId="{6D99C166-2040-4270-A0E5-444AE61F7448}" destId="{53A873A4-0A5F-4281-8208-351F5DED801D}" srcOrd="0" destOrd="0" presId="urn:microsoft.com/office/officeart/2005/8/layout/vList4"/>
    <dgm:cxn modelId="{F1B9C3C5-DA67-47F1-A805-CDDF9A8D41D5}" type="presParOf" srcId="{6D99C166-2040-4270-A0E5-444AE61F7448}" destId="{7934444B-C3E4-443C-9D0D-F179AC31269E}" srcOrd="1" destOrd="0" presId="urn:microsoft.com/office/officeart/2005/8/layout/vList4"/>
    <dgm:cxn modelId="{AC21F113-8E7D-48AD-82FB-C8DD490B5221}" type="presParOf" srcId="{6D99C166-2040-4270-A0E5-444AE61F7448}" destId="{F20C81D1-17DB-4A19-94CF-3237DB19FFEF}" srcOrd="2" destOrd="0" presId="urn:microsoft.com/office/officeart/2005/8/layout/vList4"/>
    <dgm:cxn modelId="{5DB2BA90-BB1B-4D86-A61B-FF82B181788E}" type="presParOf" srcId="{0288A455-E365-4DF4-83A2-BEB785776FC5}" destId="{70A70FDA-A532-4A23-A3CF-8BF8632E96FF}" srcOrd="15" destOrd="0" presId="urn:microsoft.com/office/officeart/2005/8/layout/vList4"/>
    <dgm:cxn modelId="{9D89615A-91C4-4E6F-A02B-A4F3E1FDED27}" type="presParOf" srcId="{0288A455-E365-4DF4-83A2-BEB785776FC5}" destId="{FAA5BCB7-CB8D-43C1-B8DC-5486774C309D}" srcOrd="16" destOrd="0" presId="urn:microsoft.com/office/officeart/2005/8/layout/vList4"/>
    <dgm:cxn modelId="{C0E5EC11-3F9F-4648-B976-46AABD1BE9C0}" type="presParOf" srcId="{FAA5BCB7-CB8D-43C1-B8DC-5486774C309D}" destId="{ACD5451F-4130-4B5C-BBF6-6B16C415F548}" srcOrd="0" destOrd="0" presId="urn:microsoft.com/office/officeart/2005/8/layout/vList4"/>
    <dgm:cxn modelId="{EFDE9438-CEE2-4C5F-9D54-F5B31105E56A}" type="presParOf" srcId="{FAA5BCB7-CB8D-43C1-B8DC-5486774C309D}" destId="{DFC47FC5-C4CE-456F-AC46-DFFE716C69F6}" srcOrd="1" destOrd="0" presId="urn:microsoft.com/office/officeart/2005/8/layout/vList4"/>
    <dgm:cxn modelId="{95954F31-BEEF-42DA-82D1-3535579BF80B}" type="presParOf" srcId="{FAA5BCB7-CB8D-43C1-B8DC-5486774C309D}" destId="{68A8EFE7-5329-4A3E-BDA5-0C68AA1888D8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DCDDF7-063A-4E63-9237-3AF40A7F6F61}">
      <dsp:nvSpPr>
        <dsp:cNvPr id="0" name=""/>
        <dsp:cNvSpPr/>
      </dsp:nvSpPr>
      <dsp:spPr>
        <a:xfrm rot="5400000">
          <a:off x="-232680" y="232863"/>
          <a:ext cx="1551203" cy="108584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 rot="-5400000">
        <a:off x="1" y="543103"/>
        <a:ext cx="1085842" cy="465361"/>
      </dsp:txXfrm>
    </dsp:sp>
    <dsp:sp modelId="{8A15C902-0B4F-479B-8FB4-6ECD0A404367}">
      <dsp:nvSpPr>
        <dsp:cNvPr id="0" name=""/>
        <dsp:cNvSpPr/>
      </dsp:nvSpPr>
      <dsp:spPr>
        <a:xfrm rot="5400000">
          <a:off x="4153580" y="-3067554"/>
          <a:ext cx="1008282" cy="714375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Раскрыть суть системно - </a:t>
          </a:r>
          <a:r>
            <a:rPr lang="ru-RU" sz="31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деятельностного</a:t>
          </a:r>
          <a:r>
            <a:rPr lang="ru-RU" sz="3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 подхода;</a:t>
          </a:r>
          <a:endParaRPr lang="ru-RU" sz="3100" kern="1200" dirty="0"/>
        </a:p>
      </dsp:txBody>
      <dsp:txXfrm rot="-5400000">
        <a:off x="1085843" y="49403"/>
        <a:ext cx="7094537" cy="909842"/>
      </dsp:txXfrm>
    </dsp:sp>
    <dsp:sp modelId="{BF538BCD-807C-42F5-984A-B9248B306449}">
      <dsp:nvSpPr>
        <dsp:cNvPr id="0" name=""/>
        <dsp:cNvSpPr/>
      </dsp:nvSpPr>
      <dsp:spPr>
        <a:xfrm rot="5400000">
          <a:off x="-232680" y="1589202"/>
          <a:ext cx="1551203" cy="108584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 rot="-5400000">
        <a:off x="1" y="1899442"/>
        <a:ext cx="1085842" cy="465361"/>
      </dsp:txXfrm>
    </dsp:sp>
    <dsp:sp modelId="{8F5489F2-5FB2-43E4-9387-552E73DB7C16}">
      <dsp:nvSpPr>
        <dsp:cNvPr id="0" name=""/>
        <dsp:cNvSpPr/>
      </dsp:nvSpPr>
      <dsp:spPr>
        <a:xfrm rot="5400000">
          <a:off x="4153580" y="-1711215"/>
          <a:ext cx="1008282" cy="714375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Раскрыть суть методической работы Симферопольского района;</a:t>
          </a:r>
          <a:endParaRPr lang="ru-RU" sz="3100" kern="1200" dirty="0"/>
        </a:p>
      </dsp:txBody>
      <dsp:txXfrm rot="-5400000">
        <a:off x="1085843" y="1405742"/>
        <a:ext cx="7094537" cy="909842"/>
      </dsp:txXfrm>
    </dsp:sp>
    <dsp:sp modelId="{067956CD-DACC-44FB-8D23-8B432BD2F461}">
      <dsp:nvSpPr>
        <dsp:cNvPr id="0" name=""/>
        <dsp:cNvSpPr/>
      </dsp:nvSpPr>
      <dsp:spPr>
        <a:xfrm rot="5400000">
          <a:off x="-232680" y="2945542"/>
          <a:ext cx="1551203" cy="108584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 rot="-5400000">
        <a:off x="1" y="3255782"/>
        <a:ext cx="1085842" cy="465361"/>
      </dsp:txXfrm>
    </dsp:sp>
    <dsp:sp modelId="{5F383C51-8D32-48E2-ADF1-EADE0D87D1C1}">
      <dsp:nvSpPr>
        <dsp:cNvPr id="0" name=""/>
        <dsp:cNvSpPr/>
      </dsp:nvSpPr>
      <dsp:spPr>
        <a:xfrm rot="5400000">
          <a:off x="4153580" y="-354875"/>
          <a:ext cx="1008282" cy="714375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Выявить роль педагога в реализации системно - деятельностного подхода</a:t>
          </a:r>
          <a:endParaRPr lang="ru-RU" sz="3100" kern="1200"/>
        </a:p>
      </dsp:txBody>
      <dsp:txXfrm rot="-5400000">
        <a:off x="1085843" y="2762082"/>
        <a:ext cx="7094537" cy="9098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DCDDF7-063A-4E63-9237-3AF40A7F6F61}">
      <dsp:nvSpPr>
        <dsp:cNvPr id="0" name=""/>
        <dsp:cNvSpPr/>
      </dsp:nvSpPr>
      <dsp:spPr>
        <a:xfrm rot="5400000">
          <a:off x="-196982" y="201536"/>
          <a:ext cx="1313213" cy="91924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38 (95%)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 rot="-5400000">
        <a:off x="1" y="464179"/>
        <a:ext cx="919249" cy="393964"/>
      </dsp:txXfrm>
    </dsp:sp>
    <dsp:sp modelId="{8A15C902-0B4F-479B-8FB4-6ECD0A404367}">
      <dsp:nvSpPr>
        <dsp:cNvPr id="0" name=""/>
        <dsp:cNvSpPr/>
      </dsp:nvSpPr>
      <dsp:spPr>
        <a:xfrm rot="5400000">
          <a:off x="4245298" y="-3321494"/>
          <a:ext cx="853589" cy="75056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учителя украинского языка и литературы по диплому 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 rot="-5400000">
        <a:off x="919250" y="46223"/>
        <a:ext cx="7464017" cy="770251"/>
      </dsp:txXfrm>
    </dsp:sp>
    <dsp:sp modelId="{BF538BCD-807C-42F5-984A-B9248B306449}">
      <dsp:nvSpPr>
        <dsp:cNvPr id="0" name=""/>
        <dsp:cNvSpPr/>
      </dsp:nvSpPr>
      <dsp:spPr>
        <a:xfrm rot="5400000">
          <a:off x="-196982" y="1368940"/>
          <a:ext cx="1313213" cy="91924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2 (5 %)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 rot="-5400000">
        <a:off x="1" y="1631583"/>
        <a:ext cx="919249" cy="393964"/>
      </dsp:txXfrm>
    </dsp:sp>
    <dsp:sp modelId="{8F5489F2-5FB2-43E4-9387-552E73DB7C16}">
      <dsp:nvSpPr>
        <dsp:cNvPr id="0" name=""/>
        <dsp:cNvSpPr/>
      </dsp:nvSpPr>
      <dsp:spPr>
        <a:xfrm rot="5400000">
          <a:off x="4245298" y="-2154089"/>
          <a:ext cx="853589" cy="75056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учителя начальных классов с правом преподавания родного языка 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 rot="-5400000">
        <a:off x="919250" y="1213628"/>
        <a:ext cx="7464017" cy="770251"/>
      </dsp:txXfrm>
    </dsp:sp>
    <dsp:sp modelId="{067956CD-DACC-44FB-8D23-8B432BD2F461}">
      <dsp:nvSpPr>
        <dsp:cNvPr id="0" name=""/>
        <dsp:cNvSpPr/>
      </dsp:nvSpPr>
      <dsp:spPr>
        <a:xfrm rot="5400000">
          <a:off x="-196982" y="2536345"/>
          <a:ext cx="1313213" cy="91924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17 (42,5%) 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 rot="-5400000">
        <a:off x="1" y="2798988"/>
        <a:ext cx="919249" cy="393964"/>
      </dsp:txXfrm>
    </dsp:sp>
    <dsp:sp modelId="{5F383C51-8D32-48E2-ADF1-EADE0D87D1C1}">
      <dsp:nvSpPr>
        <dsp:cNvPr id="0" name=""/>
        <dsp:cNvSpPr/>
      </dsp:nvSpPr>
      <dsp:spPr>
        <a:xfrm rot="5400000">
          <a:off x="4245298" y="-986685"/>
          <a:ext cx="853589" cy="75056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1 категория 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 rot="-5400000">
        <a:off x="919250" y="2381032"/>
        <a:ext cx="7464017" cy="770251"/>
      </dsp:txXfrm>
    </dsp:sp>
    <dsp:sp modelId="{7756D247-520C-49BC-919D-A9BDDFF34385}">
      <dsp:nvSpPr>
        <dsp:cNvPr id="0" name=""/>
        <dsp:cNvSpPr/>
      </dsp:nvSpPr>
      <dsp:spPr>
        <a:xfrm rot="5400000">
          <a:off x="-196982" y="3703749"/>
          <a:ext cx="1313213" cy="91924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16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40%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 rot="-5400000">
        <a:off x="1" y="3966392"/>
        <a:ext cx="919249" cy="393964"/>
      </dsp:txXfrm>
    </dsp:sp>
    <dsp:sp modelId="{D71BCD66-8811-45C2-83CC-8C3ACDA89B5E}">
      <dsp:nvSpPr>
        <dsp:cNvPr id="0" name=""/>
        <dsp:cNvSpPr/>
      </dsp:nvSpPr>
      <dsp:spPr>
        <a:xfrm rot="5400000">
          <a:off x="4245073" y="180943"/>
          <a:ext cx="854037" cy="75056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Высшая категория </a:t>
          </a:r>
          <a:endParaRPr lang="ru-RU" sz="28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 rot="-5400000">
        <a:off x="919249" y="3548459"/>
        <a:ext cx="7463995" cy="7706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11824A-E980-4A27-8138-56BFFAE5C89C}">
      <dsp:nvSpPr>
        <dsp:cNvPr id="0" name=""/>
        <dsp:cNvSpPr/>
      </dsp:nvSpPr>
      <dsp:spPr>
        <a:xfrm>
          <a:off x="4320480" y="590602"/>
          <a:ext cx="3795437" cy="2195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785"/>
              </a:lnTo>
              <a:lnTo>
                <a:pt x="3795437" y="109785"/>
              </a:lnTo>
              <a:lnTo>
                <a:pt x="3795437" y="21957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467C18-351D-47D3-9C41-5230902F4905}">
      <dsp:nvSpPr>
        <dsp:cNvPr id="0" name=""/>
        <dsp:cNvSpPr/>
      </dsp:nvSpPr>
      <dsp:spPr>
        <a:xfrm>
          <a:off x="4320480" y="590602"/>
          <a:ext cx="2530291" cy="2195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785"/>
              </a:lnTo>
              <a:lnTo>
                <a:pt x="2530291" y="109785"/>
              </a:lnTo>
              <a:lnTo>
                <a:pt x="2530291" y="21957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25409C-A75A-4F61-AB5A-C401875A96AE}">
      <dsp:nvSpPr>
        <dsp:cNvPr id="0" name=""/>
        <dsp:cNvSpPr/>
      </dsp:nvSpPr>
      <dsp:spPr>
        <a:xfrm>
          <a:off x="5167395" y="1332961"/>
          <a:ext cx="156836" cy="2708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8039"/>
              </a:lnTo>
              <a:lnTo>
                <a:pt x="156836" y="270803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ED053D-F70A-4D8C-98CA-5A8502823999}">
      <dsp:nvSpPr>
        <dsp:cNvPr id="0" name=""/>
        <dsp:cNvSpPr/>
      </dsp:nvSpPr>
      <dsp:spPr>
        <a:xfrm>
          <a:off x="5167395" y="1332961"/>
          <a:ext cx="156836" cy="1965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5681"/>
              </a:lnTo>
              <a:lnTo>
                <a:pt x="156836" y="196568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4ED8DC-28CE-45C5-B025-8DB3E9816696}">
      <dsp:nvSpPr>
        <dsp:cNvPr id="0" name=""/>
        <dsp:cNvSpPr/>
      </dsp:nvSpPr>
      <dsp:spPr>
        <a:xfrm>
          <a:off x="5167395" y="1332961"/>
          <a:ext cx="156836" cy="12233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3322"/>
              </a:lnTo>
              <a:lnTo>
                <a:pt x="156836" y="122332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118872-775C-44B5-92C0-98AD27AFDEB1}">
      <dsp:nvSpPr>
        <dsp:cNvPr id="0" name=""/>
        <dsp:cNvSpPr/>
      </dsp:nvSpPr>
      <dsp:spPr>
        <a:xfrm>
          <a:off x="5167395" y="1332961"/>
          <a:ext cx="156836" cy="4809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0964"/>
              </a:lnTo>
              <a:lnTo>
                <a:pt x="156836" y="48096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F37A8C-8B6A-4994-817B-714C65860A87}">
      <dsp:nvSpPr>
        <dsp:cNvPr id="0" name=""/>
        <dsp:cNvSpPr/>
      </dsp:nvSpPr>
      <dsp:spPr>
        <a:xfrm>
          <a:off x="4320480" y="590602"/>
          <a:ext cx="1265145" cy="2195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785"/>
              </a:lnTo>
              <a:lnTo>
                <a:pt x="1265145" y="109785"/>
              </a:lnTo>
              <a:lnTo>
                <a:pt x="1265145" y="21957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C03B9C-C6FC-4C46-98F4-83A6A0601BF4}">
      <dsp:nvSpPr>
        <dsp:cNvPr id="0" name=""/>
        <dsp:cNvSpPr/>
      </dsp:nvSpPr>
      <dsp:spPr>
        <a:xfrm>
          <a:off x="4274760" y="590602"/>
          <a:ext cx="91440" cy="21957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957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C5DCC7-1DD0-492C-B147-873659AD60E3}">
      <dsp:nvSpPr>
        <dsp:cNvPr id="0" name=""/>
        <dsp:cNvSpPr/>
      </dsp:nvSpPr>
      <dsp:spPr>
        <a:xfrm>
          <a:off x="2637104" y="1332961"/>
          <a:ext cx="156836" cy="1965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5681"/>
              </a:lnTo>
              <a:lnTo>
                <a:pt x="156836" y="196568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00E398-9534-43FE-B005-9288FB641017}">
      <dsp:nvSpPr>
        <dsp:cNvPr id="0" name=""/>
        <dsp:cNvSpPr/>
      </dsp:nvSpPr>
      <dsp:spPr>
        <a:xfrm>
          <a:off x="2637104" y="1332961"/>
          <a:ext cx="156836" cy="12233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3322"/>
              </a:lnTo>
              <a:lnTo>
                <a:pt x="156836" y="122332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7E06E-428F-4F92-946E-9BDF152157B1}">
      <dsp:nvSpPr>
        <dsp:cNvPr id="0" name=""/>
        <dsp:cNvSpPr/>
      </dsp:nvSpPr>
      <dsp:spPr>
        <a:xfrm>
          <a:off x="2637104" y="1332961"/>
          <a:ext cx="156836" cy="4809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0964"/>
              </a:lnTo>
              <a:lnTo>
                <a:pt x="156836" y="48096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20732-9F92-445D-B85F-338CC4E931BA}">
      <dsp:nvSpPr>
        <dsp:cNvPr id="0" name=""/>
        <dsp:cNvSpPr/>
      </dsp:nvSpPr>
      <dsp:spPr>
        <a:xfrm>
          <a:off x="3055334" y="590602"/>
          <a:ext cx="1265145" cy="219570"/>
        </a:xfrm>
        <a:custGeom>
          <a:avLst/>
          <a:gdLst/>
          <a:ahLst/>
          <a:cxnLst/>
          <a:rect l="0" t="0" r="0" b="0"/>
          <a:pathLst>
            <a:path>
              <a:moveTo>
                <a:pt x="1265145" y="0"/>
              </a:moveTo>
              <a:lnTo>
                <a:pt x="1265145" y="109785"/>
              </a:lnTo>
              <a:lnTo>
                <a:pt x="0" y="109785"/>
              </a:lnTo>
              <a:lnTo>
                <a:pt x="0" y="21957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66EB27-940C-48F7-B18F-BED8406A54C6}">
      <dsp:nvSpPr>
        <dsp:cNvPr id="0" name=""/>
        <dsp:cNvSpPr/>
      </dsp:nvSpPr>
      <dsp:spPr>
        <a:xfrm>
          <a:off x="1790188" y="590602"/>
          <a:ext cx="2530291" cy="219570"/>
        </a:xfrm>
        <a:custGeom>
          <a:avLst/>
          <a:gdLst/>
          <a:ahLst/>
          <a:cxnLst/>
          <a:rect l="0" t="0" r="0" b="0"/>
          <a:pathLst>
            <a:path>
              <a:moveTo>
                <a:pt x="2530291" y="0"/>
              </a:moveTo>
              <a:lnTo>
                <a:pt x="2530291" y="109785"/>
              </a:lnTo>
              <a:lnTo>
                <a:pt x="0" y="109785"/>
              </a:lnTo>
              <a:lnTo>
                <a:pt x="0" y="21957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327B7E-EF73-48F8-BE8F-E15FB91C3B94}">
      <dsp:nvSpPr>
        <dsp:cNvPr id="0" name=""/>
        <dsp:cNvSpPr/>
      </dsp:nvSpPr>
      <dsp:spPr>
        <a:xfrm>
          <a:off x="106812" y="1332961"/>
          <a:ext cx="156836" cy="34503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50397"/>
              </a:lnTo>
              <a:lnTo>
                <a:pt x="156836" y="345039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59FDA1-4DBD-43E2-BE5F-F4C81AB307D6}">
      <dsp:nvSpPr>
        <dsp:cNvPr id="0" name=""/>
        <dsp:cNvSpPr/>
      </dsp:nvSpPr>
      <dsp:spPr>
        <a:xfrm>
          <a:off x="106812" y="1332961"/>
          <a:ext cx="156836" cy="2708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8039"/>
              </a:lnTo>
              <a:lnTo>
                <a:pt x="156836" y="270803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CD5D17-9524-4487-99D2-C68EC38963D5}">
      <dsp:nvSpPr>
        <dsp:cNvPr id="0" name=""/>
        <dsp:cNvSpPr/>
      </dsp:nvSpPr>
      <dsp:spPr>
        <a:xfrm>
          <a:off x="106812" y="1332961"/>
          <a:ext cx="156836" cy="1965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5681"/>
              </a:lnTo>
              <a:lnTo>
                <a:pt x="156836" y="196568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DC2E82-FE60-4814-976B-F03C96F2FD21}">
      <dsp:nvSpPr>
        <dsp:cNvPr id="0" name=""/>
        <dsp:cNvSpPr/>
      </dsp:nvSpPr>
      <dsp:spPr>
        <a:xfrm>
          <a:off x="106812" y="1332961"/>
          <a:ext cx="156836" cy="12233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3322"/>
              </a:lnTo>
              <a:lnTo>
                <a:pt x="156836" y="122332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D80B2D-9586-4743-901C-FE3E0D5A2036}">
      <dsp:nvSpPr>
        <dsp:cNvPr id="0" name=""/>
        <dsp:cNvSpPr/>
      </dsp:nvSpPr>
      <dsp:spPr>
        <a:xfrm>
          <a:off x="106812" y="1332961"/>
          <a:ext cx="142062" cy="4957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5733"/>
              </a:lnTo>
              <a:lnTo>
                <a:pt x="142062" y="49573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0A4383-FAE7-41D2-A770-382BE128B8E2}">
      <dsp:nvSpPr>
        <dsp:cNvPr id="0" name=""/>
        <dsp:cNvSpPr/>
      </dsp:nvSpPr>
      <dsp:spPr>
        <a:xfrm>
          <a:off x="525042" y="590602"/>
          <a:ext cx="3795437" cy="219570"/>
        </a:xfrm>
        <a:custGeom>
          <a:avLst/>
          <a:gdLst/>
          <a:ahLst/>
          <a:cxnLst/>
          <a:rect l="0" t="0" r="0" b="0"/>
          <a:pathLst>
            <a:path>
              <a:moveTo>
                <a:pt x="3795437" y="0"/>
              </a:moveTo>
              <a:lnTo>
                <a:pt x="3795437" y="109785"/>
              </a:lnTo>
              <a:lnTo>
                <a:pt x="0" y="109785"/>
              </a:lnTo>
              <a:lnTo>
                <a:pt x="0" y="21957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79E262-CF0F-4768-92AF-A108ECCE1CC4}">
      <dsp:nvSpPr>
        <dsp:cNvPr id="0" name=""/>
        <dsp:cNvSpPr/>
      </dsp:nvSpPr>
      <dsp:spPr>
        <a:xfrm>
          <a:off x="3797692" y="67815"/>
          <a:ext cx="1045575" cy="5227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Методист</a:t>
          </a:r>
        </a:p>
      </dsp:txBody>
      <dsp:txXfrm>
        <a:off x="3797692" y="67815"/>
        <a:ext cx="1045575" cy="522787"/>
      </dsp:txXfrm>
    </dsp:sp>
    <dsp:sp modelId="{48AB4231-D748-441D-8FF6-DD246A9C193E}">
      <dsp:nvSpPr>
        <dsp:cNvPr id="0" name=""/>
        <dsp:cNvSpPr/>
      </dsp:nvSpPr>
      <dsp:spPr>
        <a:xfrm>
          <a:off x="2254" y="810173"/>
          <a:ext cx="1045575" cy="5227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РМО</a:t>
          </a:r>
        </a:p>
      </dsp:txBody>
      <dsp:txXfrm>
        <a:off x="2254" y="810173"/>
        <a:ext cx="1045575" cy="522787"/>
      </dsp:txXfrm>
    </dsp:sp>
    <dsp:sp modelId="{C0D8446C-4699-4D83-A752-4DCC5438B2EC}">
      <dsp:nvSpPr>
        <dsp:cNvPr id="0" name=""/>
        <dsp:cNvSpPr/>
      </dsp:nvSpPr>
      <dsp:spPr>
        <a:xfrm>
          <a:off x="248874" y="1567300"/>
          <a:ext cx="1045575" cy="52278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СП</a:t>
          </a:r>
        </a:p>
      </dsp:txBody>
      <dsp:txXfrm>
        <a:off x="248874" y="1567300"/>
        <a:ext cx="1045575" cy="522787"/>
      </dsp:txXfrm>
    </dsp:sp>
    <dsp:sp modelId="{E67E72E0-7A65-4566-A6C4-6E83CF9AF127}">
      <dsp:nvSpPr>
        <dsp:cNvPr id="0" name=""/>
        <dsp:cNvSpPr/>
      </dsp:nvSpPr>
      <dsp:spPr>
        <a:xfrm>
          <a:off x="263648" y="2294890"/>
          <a:ext cx="1045575" cy="52278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МК</a:t>
          </a:r>
        </a:p>
      </dsp:txBody>
      <dsp:txXfrm>
        <a:off x="263648" y="2294890"/>
        <a:ext cx="1045575" cy="522787"/>
      </dsp:txXfrm>
    </dsp:sp>
    <dsp:sp modelId="{458B1D50-BB9B-4F76-8B0B-F1F544B6AD2A}">
      <dsp:nvSpPr>
        <dsp:cNvPr id="0" name=""/>
        <dsp:cNvSpPr/>
      </dsp:nvSpPr>
      <dsp:spPr>
        <a:xfrm>
          <a:off x="263648" y="3037248"/>
          <a:ext cx="1045575" cy="52278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индивидуальные консультации</a:t>
          </a:r>
        </a:p>
      </dsp:txBody>
      <dsp:txXfrm>
        <a:off x="263648" y="3037248"/>
        <a:ext cx="1045575" cy="522787"/>
      </dsp:txXfrm>
    </dsp:sp>
    <dsp:sp modelId="{FE89FEB2-D2FF-4C33-A3A2-1AC8D0973CA6}">
      <dsp:nvSpPr>
        <dsp:cNvPr id="0" name=""/>
        <dsp:cNvSpPr/>
      </dsp:nvSpPr>
      <dsp:spPr>
        <a:xfrm>
          <a:off x="263648" y="3779606"/>
          <a:ext cx="1045575" cy="52278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групповые консультации</a:t>
          </a:r>
        </a:p>
      </dsp:txBody>
      <dsp:txXfrm>
        <a:off x="263648" y="3779606"/>
        <a:ext cx="1045575" cy="522787"/>
      </dsp:txXfrm>
    </dsp:sp>
    <dsp:sp modelId="{5D6B024C-347F-4630-8D88-B8030A7184F9}">
      <dsp:nvSpPr>
        <dsp:cNvPr id="0" name=""/>
        <dsp:cNvSpPr/>
      </dsp:nvSpPr>
      <dsp:spPr>
        <a:xfrm>
          <a:off x="263648" y="4521965"/>
          <a:ext cx="1045575" cy="52278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диагностика</a:t>
          </a:r>
        </a:p>
      </dsp:txBody>
      <dsp:txXfrm>
        <a:off x="263648" y="4521965"/>
        <a:ext cx="1045575" cy="522787"/>
      </dsp:txXfrm>
    </dsp:sp>
    <dsp:sp modelId="{B5D7EF7A-CEAC-4E7F-A964-8AA5AE1DA5F2}">
      <dsp:nvSpPr>
        <dsp:cNvPr id="0" name=""/>
        <dsp:cNvSpPr/>
      </dsp:nvSpPr>
      <dsp:spPr>
        <a:xfrm>
          <a:off x="1267400" y="810173"/>
          <a:ext cx="1045575" cy="5227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ШМУ</a:t>
          </a:r>
        </a:p>
      </dsp:txBody>
      <dsp:txXfrm>
        <a:off x="1267400" y="810173"/>
        <a:ext cx="1045575" cy="522787"/>
      </dsp:txXfrm>
    </dsp:sp>
    <dsp:sp modelId="{C600D62F-F3A3-4936-BAEA-614FE180089E}">
      <dsp:nvSpPr>
        <dsp:cNvPr id="0" name=""/>
        <dsp:cNvSpPr/>
      </dsp:nvSpPr>
      <dsp:spPr>
        <a:xfrm>
          <a:off x="2532546" y="810173"/>
          <a:ext cx="1045575" cy="5227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Творческая группа</a:t>
          </a:r>
        </a:p>
      </dsp:txBody>
      <dsp:txXfrm>
        <a:off x="2532546" y="810173"/>
        <a:ext cx="1045575" cy="522787"/>
      </dsp:txXfrm>
    </dsp:sp>
    <dsp:sp modelId="{CD465E69-8281-4904-B938-226DBAD61D7C}">
      <dsp:nvSpPr>
        <dsp:cNvPr id="0" name=""/>
        <dsp:cNvSpPr/>
      </dsp:nvSpPr>
      <dsp:spPr>
        <a:xfrm>
          <a:off x="2793940" y="1552531"/>
          <a:ext cx="1045575" cy="52278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методические рекомендации</a:t>
          </a:r>
        </a:p>
      </dsp:txBody>
      <dsp:txXfrm>
        <a:off x="2793940" y="1552531"/>
        <a:ext cx="1045575" cy="522787"/>
      </dsp:txXfrm>
    </dsp:sp>
    <dsp:sp modelId="{13171AA2-BA0D-4CB1-800B-B1CA43732C77}">
      <dsp:nvSpPr>
        <dsp:cNvPr id="0" name=""/>
        <dsp:cNvSpPr/>
      </dsp:nvSpPr>
      <dsp:spPr>
        <a:xfrm>
          <a:off x="2793940" y="2294890"/>
          <a:ext cx="1045575" cy="52278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программы</a:t>
          </a:r>
        </a:p>
      </dsp:txBody>
      <dsp:txXfrm>
        <a:off x="2793940" y="2294890"/>
        <a:ext cx="1045575" cy="522787"/>
      </dsp:txXfrm>
    </dsp:sp>
    <dsp:sp modelId="{5863BC7E-A3E9-4E12-AC6B-302F6137EA4D}">
      <dsp:nvSpPr>
        <dsp:cNvPr id="0" name=""/>
        <dsp:cNvSpPr/>
      </dsp:nvSpPr>
      <dsp:spPr>
        <a:xfrm>
          <a:off x="2793940" y="3037248"/>
          <a:ext cx="1045575" cy="52278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жюри конкурсов, олимпиад</a:t>
          </a:r>
        </a:p>
      </dsp:txBody>
      <dsp:txXfrm>
        <a:off x="2793940" y="3037248"/>
        <a:ext cx="1045575" cy="522787"/>
      </dsp:txXfrm>
    </dsp:sp>
    <dsp:sp modelId="{8E3A0936-10AE-487E-900C-9F70C479BB7C}">
      <dsp:nvSpPr>
        <dsp:cNvPr id="0" name=""/>
        <dsp:cNvSpPr/>
      </dsp:nvSpPr>
      <dsp:spPr>
        <a:xfrm>
          <a:off x="3797692" y="810173"/>
          <a:ext cx="1045575" cy="5227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Экспертная группа</a:t>
          </a:r>
        </a:p>
      </dsp:txBody>
      <dsp:txXfrm>
        <a:off x="3797692" y="810173"/>
        <a:ext cx="1045575" cy="522787"/>
      </dsp:txXfrm>
    </dsp:sp>
    <dsp:sp modelId="{240CD2A9-0DBC-45AB-B04C-05A6C81949A1}">
      <dsp:nvSpPr>
        <dsp:cNvPr id="0" name=""/>
        <dsp:cNvSpPr/>
      </dsp:nvSpPr>
      <dsp:spPr>
        <a:xfrm>
          <a:off x="5062838" y="810173"/>
          <a:ext cx="1045575" cy="5227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Аттестация</a:t>
          </a:r>
        </a:p>
      </dsp:txBody>
      <dsp:txXfrm>
        <a:off x="5062838" y="810173"/>
        <a:ext cx="1045575" cy="522787"/>
      </dsp:txXfrm>
    </dsp:sp>
    <dsp:sp modelId="{9C9402C5-070B-4FD5-A560-D7DFA95CF1B4}">
      <dsp:nvSpPr>
        <dsp:cNvPr id="0" name=""/>
        <dsp:cNvSpPr/>
      </dsp:nvSpPr>
      <dsp:spPr>
        <a:xfrm>
          <a:off x="5324232" y="1552531"/>
          <a:ext cx="1045575" cy="52278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посешение уроков</a:t>
          </a:r>
        </a:p>
      </dsp:txBody>
      <dsp:txXfrm>
        <a:off x="5324232" y="1552531"/>
        <a:ext cx="1045575" cy="522787"/>
      </dsp:txXfrm>
    </dsp:sp>
    <dsp:sp modelId="{5574F900-8965-44BF-BFAF-3DCAD8BA5D8B}">
      <dsp:nvSpPr>
        <dsp:cNvPr id="0" name=""/>
        <dsp:cNvSpPr/>
      </dsp:nvSpPr>
      <dsp:spPr>
        <a:xfrm>
          <a:off x="5324232" y="2294890"/>
          <a:ext cx="1045575" cy="52278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изучение состояния предмета</a:t>
          </a:r>
        </a:p>
      </dsp:txBody>
      <dsp:txXfrm>
        <a:off x="5324232" y="2294890"/>
        <a:ext cx="1045575" cy="522787"/>
      </dsp:txXfrm>
    </dsp:sp>
    <dsp:sp modelId="{872484B9-EEDB-4BE1-89DC-F0BC934BAD7D}">
      <dsp:nvSpPr>
        <dsp:cNvPr id="0" name=""/>
        <dsp:cNvSpPr/>
      </dsp:nvSpPr>
      <dsp:spPr>
        <a:xfrm>
          <a:off x="5324232" y="3037248"/>
          <a:ext cx="1045575" cy="52278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экспертные заключения</a:t>
          </a:r>
        </a:p>
      </dsp:txBody>
      <dsp:txXfrm>
        <a:off x="5324232" y="3037248"/>
        <a:ext cx="1045575" cy="522787"/>
      </dsp:txXfrm>
    </dsp:sp>
    <dsp:sp modelId="{B689EDF4-6B8F-442B-8F2A-63F431C38FAF}">
      <dsp:nvSpPr>
        <dsp:cNvPr id="0" name=""/>
        <dsp:cNvSpPr/>
      </dsp:nvSpPr>
      <dsp:spPr>
        <a:xfrm>
          <a:off x="5324232" y="3779606"/>
          <a:ext cx="1045575" cy="52278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справки по итогам ТВ</a:t>
          </a:r>
        </a:p>
      </dsp:txBody>
      <dsp:txXfrm>
        <a:off x="5324232" y="3779606"/>
        <a:ext cx="1045575" cy="522787"/>
      </dsp:txXfrm>
    </dsp:sp>
    <dsp:sp modelId="{60C9FA84-091A-45A3-B3CF-630C88992EBD}">
      <dsp:nvSpPr>
        <dsp:cNvPr id="0" name=""/>
        <dsp:cNvSpPr/>
      </dsp:nvSpPr>
      <dsp:spPr>
        <a:xfrm>
          <a:off x="6327984" y="810173"/>
          <a:ext cx="1045575" cy="5227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КПК</a:t>
          </a:r>
        </a:p>
      </dsp:txBody>
      <dsp:txXfrm>
        <a:off x="6327984" y="810173"/>
        <a:ext cx="1045575" cy="522787"/>
      </dsp:txXfrm>
    </dsp:sp>
    <dsp:sp modelId="{C17FA528-7581-4978-AC75-222CBC225925}">
      <dsp:nvSpPr>
        <dsp:cNvPr id="0" name=""/>
        <dsp:cNvSpPr/>
      </dsp:nvSpPr>
      <dsp:spPr>
        <a:xfrm>
          <a:off x="7593130" y="810173"/>
          <a:ext cx="1045575" cy="5227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Тематические выезды</a:t>
          </a:r>
        </a:p>
      </dsp:txBody>
      <dsp:txXfrm>
        <a:off x="7593130" y="810173"/>
        <a:ext cx="1045575" cy="52278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87FF01-0102-4BFA-834F-350C84660AC4}">
      <dsp:nvSpPr>
        <dsp:cNvPr id="0" name=""/>
        <dsp:cNvSpPr/>
      </dsp:nvSpPr>
      <dsp:spPr>
        <a:xfrm>
          <a:off x="0" y="0"/>
          <a:ext cx="8507288" cy="4346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«Гвардейская школа №1»;</a:t>
          </a:r>
          <a:endParaRPr lang="ru-RU" sz="24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>
        <a:off x="1744922" y="0"/>
        <a:ext cx="6762365" cy="434649"/>
      </dsp:txXfrm>
    </dsp:sp>
    <dsp:sp modelId="{B904455D-44AA-45E9-B04E-A7A1E1C419E7}">
      <dsp:nvSpPr>
        <dsp:cNvPr id="0" name=""/>
        <dsp:cNvSpPr/>
      </dsp:nvSpPr>
      <dsp:spPr>
        <a:xfrm>
          <a:off x="769927" y="43464"/>
          <a:ext cx="248531" cy="347719"/>
        </a:xfrm>
        <a:prstGeom prst="roundRect">
          <a:avLst>
            <a:gd name="adj" fmla="val 10000"/>
          </a:avLst>
        </a:prstGeom>
        <a:noFill/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AA812DF-3121-4A25-9404-8C93DF23664F}">
      <dsp:nvSpPr>
        <dsp:cNvPr id="0" name=""/>
        <dsp:cNvSpPr/>
      </dsp:nvSpPr>
      <dsp:spPr>
        <a:xfrm>
          <a:off x="0" y="474884"/>
          <a:ext cx="8507288" cy="4346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4484"/>
                <a:satOff val="-503"/>
                <a:lumOff val="321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4484"/>
                <a:satOff val="-503"/>
                <a:lumOff val="321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4484"/>
                <a:satOff val="-503"/>
                <a:lumOff val="321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</a:t>
          </a:r>
          <a:r>
            <a:rPr lang="ru-RU" sz="2400" b="1" kern="1200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Добровская</a:t>
          </a: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  школа – гимназия им. </a:t>
          </a:r>
          <a:r>
            <a:rPr lang="ru-RU" sz="2400" b="1" kern="1200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Я.М.Слонимского</a:t>
          </a: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»;</a:t>
          </a:r>
          <a:endParaRPr lang="ru-RU" sz="24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>
        <a:off x="1744922" y="474884"/>
        <a:ext cx="6762365" cy="434649"/>
      </dsp:txXfrm>
    </dsp:sp>
    <dsp:sp modelId="{A4217C2F-4CF7-4BF1-ADE8-4037CE11FA40}">
      <dsp:nvSpPr>
        <dsp:cNvPr id="0" name=""/>
        <dsp:cNvSpPr/>
      </dsp:nvSpPr>
      <dsp:spPr>
        <a:xfrm flipH="1">
          <a:off x="871334" y="655021"/>
          <a:ext cx="45718" cy="80834"/>
        </a:xfrm>
        <a:prstGeom prst="roundRect">
          <a:avLst>
            <a:gd name="adj" fmla="val 10000"/>
          </a:avLst>
        </a:prstGeom>
        <a:solidFill>
          <a:schemeClr val="accent2">
            <a:tint val="50000"/>
            <a:hueOff val="-476"/>
            <a:satOff val="-341"/>
            <a:lumOff val="1399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B9C6DE9-1FBC-47D9-BB22-8E7598113B99}">
      <dsp:nvSpPr>
        <dsp:cNvPr id="0" name=""/>
        <dsp:cNvSpPr/>
      </dsp:nvSpPr>
      <dsp:spPr>
        <a:xfrm>
          <a:off x="0" y="956228"/>
          <a:ext cx="8507288" cy="4346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8968"/>
                <a:satOff val="-1006"/>
                <a:lumOff val="642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8968"/>
                <a:satOff val="-1006"/>
                <a:lumOff val="642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8968"/>
                <a:satOff val="-1006"/>
                <a:lumOff val="642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</a:t>
          </a:r>
          <a:r>
            <a:rPr lang="ru-RU" sz="2400" b="1" kern="1200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Кленовская</a:t>
          </a: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 школа»;</a:t>
          </a:r>
          <a:endParaRPr lang="ru-RU" sz="24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>
        <a:off x="1744922" y="956228"/>
        <a:ext cx="6762365" cy="434649"/>
      </dsp:txXfrm>
    </dsp:sp>
    <dsp:sp modelId="{7DFE0ED8-376D-4FEB-9AAC-40864F7DB034}">
      <dsp:nvSpPr>
        <dsp:cNvPr id="0" name=""/>
        <dsp:cNvSpPr/>
      </dsp:nvSpPr>
      <dsp:spPr>
        <a:xfrm flipH="1">
          <a:off x="802434" y="1107192"/>
          <a:ext cx="183519" cy="132721"/>
        </a:xfrm>
        <a:prstGeom prst="roundRect">
          <a:avLst>
            <a:gd name="adj" fmla="val 10000"/>
          </a:avLst>
        </a:prstGeom>
        <a:solidFill>
          <a:schemeClr val="accent2">
            <a:tint val="50000"/>
            <a:hueOff val="-952"/>
            <a:satOff val="-682"/>
            <a:lumOff val="2798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4D8940C-A369-4D3C-86D8-1E32750AE84E}">
      <dsp:nvSpPr>
        <dsp:cNvPr id="0" name=""/>
        <dsp:cNvSpPr/>
      </dsp:nvSpPr>
      <dsp:spPr>
        <a:xfrm>
          <a:off x="0" y="1434342"/>
          <a:ext cx="8507288" cy="4346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13452"/>
                <a:satOff val="-1509"/>
                <a:lumOff val="963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13452"/>
                <a:satOff val="-1509"/>
                <a:lumOff val="963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13452"/>
                <a:satOff val="-1509"/>
                <a:lumOff val="963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</a:t>
          </a:r>
          <a:r>
            <a:rPr lang="ru-RU" sz="2400" b="1" kern="1200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Чайкинская</a:t>
          </a: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 школа» ;</a:t>
          </a:r>
          <a:endParaRPr lang="ru-RU" sz="24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>
        <a:off x="1744922" y="1434342"/>
        <a:ext cx="6762365" cy="434649"/>
      </dsp:txXfrm>
    </dsp:sp>
    <dsp:sp modelId="{98BC0700-05B1-4217-9208-A788159582AD}">
      <dsp:nvSpPr>
        <dsp:cNvPr id="0" name=""/>
        <dsp:cNvSpPr/>
      </dsp:nvSpPr>
      <dsp:spPr>
        <a:xfrm>
          <a:off x="625916" y="1628806"/>
          <a:ext cx="536554" cy="45721"/>
        </a:xfrm>
        <a:prstGeom prst="roundRect">
          <a:avLst>
            <a:gd name="adj" fmla="val 10000"/>
          </a:avLst>
        </a:prstGeom>
        <a:noFill/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99C09E9-85A2-4AB4-A2F8-18501234F165}">
      <dsp:nvSpPr>
        <dsp:cNvPr id="0" name=""/>
        <dsp:cNvSpPr/>
      </dsp:nvSpPr>
      <dsp:spPr>
        <a:xfrm>
          <a:off x="0" y="1912456"/>
          <a:ext cx="8507288" cy="4346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17936"/>
                <a:satOff val="-2012"/>
                <a:lumOff val="1284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17936"/>
                <a:satOff val="-2012"/>
                <a:lumOff val="1284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17936"/>
                <a:satOff val="-2012"/>
                <a:lumOff val="1284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«Первомайская школа»;</a:t>
          </a:r>
          <a:endParaRPr lang="ru-RU" sz="24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>
        <a:off x="1744922" y="1912456"/>
        <a:ext cx="6762365" cy="434649"/>
      </dsp:txXfrm>
    </dsp:sp>
    <dsp:sp modelId="{11315424-A9FC-4D91-A3E1-FAA6164CD5EB}">
      <dsp:nvSpPr>
        <dsp:cNvPr id="0" name=""/>
        <dsp:cNvSpPr/>
      </dsp:nvSpPr>
      <dsp:spPr>
        <a:xfrm>
          <a:off x="553902" y="2083545"/>
          <a:ext cx="680583" cy="92472"/>
        </a:xfrm>
        <a:prstGeom prst="roundRect">
          <a:avLst>
            <a:gd name="adj" fmla="val 10000"/>
          </a:avLst>
        </a:prstGeom>
        <a:noFill/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194CF3D-7C51-467C-9AB1-B27E68301E10}">
      <dsp:nvSpPr>
        <dsp:cNvPr id="0" name=""/>
        <dsp:cNvSpPr/>
      </dsp:nvSpPr>
      <dsp:spPr>
        <a:xfrm>
          <a:off x="0" y="2390571"/>
          <a:ext cx="8507288" cy="4346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22420"/>
                <a:satOff val="-2515"/>
                <a:lumOff val="1605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22420"/>
                <a:satOff val="-2515"/>
                <a:lumOff val="1605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22420"/>
                <a:satOff val="-2515"/>
                <a:lumOff val="1605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</a:t>
          </a:r>
          <a:r>
            <a:rPr lang="ru-RU" sz="2400" b="1" kern="1200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Мирновская</a:t>
          </a: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 школа № 2»;</a:t>
          </a:r>
          <a:endParaRPr lang="ru-RU" sz="24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>
        <a:off x="1744922" y="2390571"/>
        <a:ext cx="6762365" cy="434649"/>
      </dsp:txXfrm>
    </dsp:sp>
    <dsp:sp modelId="{EC5CADC8-152D-4C73-901C-1F78F252A710}">
      <dsp:nvSpPr>
        <dsp:cNvPr id="0" name=""/>
        <dsp:cNvSpPr/>
      </dsp:nvSpPr>
      <dsp:spPr>
        <a:xfrm flipV="1">
          <a:off x="697922" y="2585034"/>
          <a:ext cx="392543" cy="45721"/>
        </a:xfrm>
        <a:prstGeom prst="roundRect">
          <a:avLst>
            <a:gd name="adj" fmla="val 10000"/>
          </a:avLst>
        </a:prstGeom>
        <a:solidFill>
          <a:schemeClr val="accent2">
            <a:tint val="50000"/>
            <a:hueOff val="-2381"/>
            <a:satOff val="-1706"/>
            <a:lumOff val="6994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C2048DE-03D1-49AD-98F4-60D0C1935538}">
      <dsp:nvSpPr>
        <dsp:cNvPr id="0" name=""/>
        <dsp:cNvSpPr/>
      </dsp:nvSpPr>
      <dsp:spPr>
        <a:xfrm>
          <a:off x="0" y="2868685"/>
          <a:ext cx="8507288" cy="4346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26904"/>
                <a:satOff val="-3018"/>
                <a:lumOff val="1926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26904"/>
                <a:satOff val="-3018"/>
                <a:lumOff val="1926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26904"/>
                <a:satOff val="-3018"/>
                <a:lumOff val="1926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</a:t>
          </a:r>
          <a:r>
            <a:rPr lang="ru-RU" sz="2400" b="1" kern="1200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Кольчугинская</a:t>
          </a: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 школа № 1»;</a:t>
          </a:r>
          <a:endParaRPr lang="ru-RU" sz="24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>
        <a:off x="1744922" y="2868685"/>
        <a:ext cx="6762365" cy="434649"/>
      </dsp:txXfrm>
    </dsp:sp>
    <dsp:sp modelId="{61F4D939-6BD8-4F63-B404-586C9F271F1C}">
      <dsp:nvSpPr>
        <dsp:cNvPr id="0" name=""/>
        <dsp:cNvSpPr/>
      </dsp:nvSpPr>
      <dsp:spPr>
        <a:xfrm>
          <a:off x="769927" y="2987890"/>
          <a:ext cx="248531" cy="196238"/>
        </a:xfrm>
        <a:prstGeom prst="roundRect">
          <a:avLst>
            <a:gd name="adj" fmla="val 10000"/>
          </a:avLst>
        </a:prstGeom>
        <a:solidFill>
          <a:schemeClr val="accent2">
            <a:tint val="50000"/>
            <a:hueOff val="-2857"/>
            <a:satOff val="-2047"/>
            <a:lumOff val="8393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3A873A4-0A5F-4281-8208-351F5DED801D}">
      <dsp:nvSpPr>
        <dsp:cNvPr id="0" name=""/>
        <dsp:cNvSpPr/>
      </dsp:nvSpPr>
      <dsp:spPr>
        <a:xfrm>
          <a:off x="0" y="3346799"/>
          <a:ext cx="8507288" cy="4346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31388"/>
                <a:satOff val="-3521"/>
                <a:lumOff val="2247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31388"/>
                <a:satOff val="-3521"/>
                <a:lumOff val="2247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31388"/>
                <a:satOff val="-3521"/>
                <a:lumOff val="2247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</a:t>
          </a:r>
          <a:r>
            <a:rPr lang="ru-RU" sz="2400" b="1" kern="1200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Трудовская</a:t>
          </a: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 школа»;</a:t>
          </a:r>
          <a:endParaRPr lang="ru-RU" sz="24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>
        <a:off x="1744922" y="3346799"/>
        <a:ext cx="6762365" cy="434649"/>
      </dsp:txXfrm>
    </dsp:sp>
    <dsp:sp modelId="{7934444B-C3E4-443C-9D0D-F179AC31269E}">
      <dsp:nvSpPr>
        <dsp:cNvPr id="0" name=""/>
        <dsp:cNvSpPr/>
      </dsp:nvSpPr>
      <dsp:spPr>
        <a:xfrm flipH="1">
          <a:off x="802434" y="3440063"/>
          <a:ext cx="183519" cy="248122"/>
        </a:xfrm>
        <a:prstGeom prst="roundRect">
          <a:avLst>
            <a:gd name="adj" fmla="val 10000"/>
          </a:avLst>
        </a:prstGeom>
        <a:solidFill>
          <a:schemeClr val="accent2">
            <a:tint val="50000"/>
            <a:hueOff val="-3333"/>
            <a:satOff val="-2388"/>
            <a:lumOff val="9792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CD5451F-4130-4B5C-BBF6-6B16C415F548}">
      <dsp:nvSpPr>
        <dsp:cNvPr id="0" name=""/>
        <dsp:cNvSpPr/>
      </dsp:nvSpPr>
      <dsp:spPr>
        <a:xfrm>
          <a:off x="0" y="3824913"/>
          <a:ext cx="8507288" cy="4346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35872"/>
                <a:satOff val="-4024"/>
                <a:lumOff val="2568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«</a:t>
          </a:r>
          <a:r>
            <a:rPr lang="ru-RU" sz="2400" b="1" kern="1200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Родниковская</a:t>
          </a: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rPr>
            <a:t> школа-гимназия».</a:t>
          </a:r>
          <a:endParaRPr lang="ru-RU" sz="24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anose="03010101010201010101" pitchFamily="66" charset="0"/>
          </a:endParaRPr>
        </a:p>
      </dsp:txBody>
      <dsp:txXfrm>
        <a:off x="1744922" y="3824913"/>
        <a:ext cx="6762365" cy="434649"/>
      </dsp:txXfrm>
    </dsp:sp>
    <dsp:sp modelId="{DFC47FC5-C4CE-456F-AC46-DFFE716C69F6}">
      <dsp:nvSpPr>
        <dsp:cNvPr id="0" name=""/>
        <dsp:cNvSpPr/>
      </dsp:nvSpPr>
      <dsp:spPr>
        <a:xfrm>
          <a:off x="769927" y="4019377"/>
          <a:ext cx="248531" cy="45721"/>
        </a:xfrm>
        <a:prstGeom prst="roundRect">
          <a:avLst>
            <a:gd name="adj" fmla="val 10000"/>
          </a:avLst>
        </a:prstGeom>
        <a:solidFill>
          <a:schemeClr val="accent2">
            <a:tint val="50000"/>
            <a:hueOff val="-3809"/>
            <a:satOff val="-2729"/>
            <a:lumOff val="11191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C78BB-423E-4931-A5C7-9D7FC2EEA43B}" type="datetimeFigureOut">
              <a:rPr lang="ru-RU"/>
              <a:pPr>
                <a:defRPr/>
              </a:pPr>
              <a:t>26.01.2017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1905B2-F734-4ACB-A57D-43786A22086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749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251C6-9E28-4548-B99D-967711320CAB}" type="datetimeFigureOut">
              <a:rPr lang="ru-RU"/>
              <a:pPr>
                <a:defRPr/>
              </a:pPr>
              <a:t>26.01.2017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93B7D0-BA15-4F71-8FD3-336A192A471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9570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527F7-00A3-43D4-9446-477E08C1E0FF}" type="datetimeFigureOut">
              <a:rPr lang="ru-RU"/>
              <a:pPr>
                <a:defRPr/>
              </a:pPr>
              <a:t>26.01.2017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A3C8B-0B3A-43FC-80CB-B0E85715339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815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6465F-2C1D-4BEC-B53F-B8A03B64E7C7}" type="datetimeFigureOut">
              <a:rPr lang="ru-RU"/>
              <a:pPr>
                <a:defRPr/>
              </a:pPr>
              <a:t>26.01.2017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81BFC-0544-435E-8BFA-6D92EC45AAD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2234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F6288-6AD0-49F3-BB4A-99826ABF8048}" type="datetimeFigureOut">
              <a:rPr lang="ru-RU"/>
              <a:pPr>
                <a:defRPr/>
              </a:pPr>
              <a:t>26.01.2017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7B0F2-DD96-4A22-AF63-A106E32FC91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5633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30E30-B06C-4703-A38E-9984D1A44B69}" type="datetimeFigureOut">
              <a:rPr lang="ru-RU"/>
              <a:pPr>
                <a:defRPr/>
              </a:pPr>
              <a:t>26.01.2017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0B704A-6492-4A49-9156-455A54ED25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9440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B2CA6-EACC-453E-AC90-6636367EBD77}" type="datetimeFigureOut">
              <a:rPr lang="ru-RU"/>
              <a:pPr>
                <a:defRPr/>
              </a:pPr>
              <a:t>26.01.2017</a:t>
            </a:fld>
            <a:endParaRPr lang="ru-RU"/>
          </a:p>
        </p:txBody>
      </p:sp>
      <p:sp>
        <p:nvSpPr>
          <p:cNvPr id="8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524F3-4170-4096-8903-71AE4C97E83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4364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7B4BD-432B-4BBB-A0E8-E8A2A5CDF171}" type="datetimeFigureOut">
              <a:rPr lang="ru-RU"/>
              <a:pPr>
                <a:defRPr/>
              </a:pPr>
              <a:t>26.01.2017</a:t>
            </a:fld>
            <a:endParaRPr lang="ru-RU"/>
          </a:p>
        </p:txBody>
      </p:sp>
      <p:sp>
        <p:nvSpPr>
          <p:cNvPr id="4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5EC6C-7674-4657-ABE9-DE4345A31B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4944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1566C-D520-4C3C-9987-64BCF7CB5C75}" type="datetimeFigureOut">
              <a:rPr lang="ru-RU"/>
              <a:pPr>
                <a:defRPr/>
              </a:pPr>
              <a:t>26.01.2017</a:t>
            </a:fld>
            <a:endParaRPr lang="ru-RU"/>
          </a:p>
        </p:txBody>
      </p:sp>
      <p:sp>
        <p:nvSpPr>
          <p:cNvPr id="3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38A2F-7D4D-4887-9F40-AF9E5D56B4E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3240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300B3-1A56-4F72-BFDB-1DB11972AF42}" type="datetimeFigureOut">
              <a:rPr lang="ru-RU"/>
              <a:pPr>
                <a:defRPr/>
              </a:pPr>
              <a:t>26.01.2017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1DA43-C93C-4704-9CE6-7EC0B76C56A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0689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BDE5E-D4B0-4C08-A44A-77F94235DAF0}" type="datetimeFigureOut">
              <a:rPr lang="ru-RU"/>
              <a:pPr>
                <a:defRPr/>
              </a:pPr>
              <a:t>26.01.2017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425D99-D58D-4E8F-8412-7D3429E2DDC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5065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Зразок заголовка</a:t>
            </a:r>
            <a:endParaRPr lang="ru-RU" altLang="ru-RU" smtClean="0"/>
          </a:p>
        </p:txBody>
      </p:sp>
      <p:sp>
        <p:nvSpPr>
          <p:cNvPr id="1027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Зразок тексту</a:t>
            </a:r>
          </a:p>
          <a:p>
            <a:pPr lvl="1"/>
            <a:r>
              <a:rPr lang="uk-UA" altLang="ru-RU" smtClean="0"/>
              <a:t>Другий рівень</a:t>
            </a:r>
          </a:p>
          <a:p>
            <a:pPr lvl="2"/>
            <a:r>
              <a:rPr lang="uk-UA" altLang="ru-RU" smtClean="0"/>
              <a:t>Третій рівень</a:t>
            </a:r>
          </a:p>
          <a:p>
            <a:pPr lvl="3"/>
            <a:r>
              <a:rPr lang="uk-UA" altLang="ru-RU" smtClean="0"/>
              <a:t>Четвертий рівень</a:t>
            </a:r>
          </a:p>
          <a:p>
            <a:pPr lvl="4"/>
            <a:r>
              <a:rPr lang="uk-UA" altLang="ru-RU" smtClean="0"/>
              <a:t>П'ятий рівень</a:t>
            </a:r>
            <a:endParaRPr lang="ru-RU" altLang="ru-RU" smtClean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B9F125D-1121-4B6A-AD16-6A6B3E987D9D}" type="datetimeFigureOut">
              <a:rPr lang="ru-RU"/>
              <a:pPr>
                <a:defRPr/>
              </a:pPr>
              <a:t>26.01.2017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5C08858-DCDC-40D6-9FA3-A6E82C86FA0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4.xml"/><Relationship Id="rId7" Type="http://schemas.openxmlformats.org/officeDocument/2006/relationships/image" Target="../media/image22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10" Type="http://schemas.openxmlformats.org/officeDocument/2006/relationships/image" Target="../media/image24.jpe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6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052736"/>
            <a:ext cx="77048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95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«Пути повышения эффективности работы с педагогами Симферопольского района на основе системно – </a:t>
            </a:r>
            <a:r>
              <a:rPr lang="ru-RU" sz="3200" b="1" dirty="0" err="1" smtClean="0">
                <a:ln w="95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деятельностного</a:t>
            </a:r>
            <a:r>
              <a:rPr lang="ru-RU" sz="3200" b="1" dirty="0" smtClean="0">
                <a:ln w="95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подхода»</a:t>
            </a:r>
            <a:endParaRPr lang="ru-RU" sz="3200" b="1" dirty="0">
              <a:ln w="95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63988" y="4437112"/>
            <a:ext cx="4608512" cy="1815882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Костикова А.Н.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Методист высшей категории 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МБОУ ДО «ЦДЮТ» Симферопольского района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7" name="Рисунок 6" descr="C:\Users\83C6~1\AppData\Local\Temp\Rar$DIa0.070\DSC_890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3600400" cy="26430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50000"/>
              </a:schemeClr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«Язык – душа народа»</a:t>
            </a:r>
            <a:endParaRPr lang="ru-RU" sz="4000" b="1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510084846"/>
              </p:ext>
            </p:extLst>
          </p:nvPr>
        </p:nvGraphicFramePr>
        <p:xfrm>
          <a:off x="457200" y="1397000"/>
          <a:ext cx="8507288" cy="4264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62" name="Picture 2" descr="Картинки по запросу язык душа народа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02" t="15096" r="53779" b="23026"/>
          <a:stretch/>
        </p:blipFill>
        <p:spPr bwMode="auto">
          <a:xfrm>
            <a:off x="323528" y="1259632"/>
            <a:ext cx="1728193" cy="16561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Картинки по запросу язык душа народа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02" t="15096" r="53779" b="23026"/>
          <a:stretch/>
        </p:blipFill>
        <p:spPr bwMode="auto">
          <a:xfrm>
            <a:off x="323528" y="2749454"/>
            <a:ext cx="1728193" cy="16561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Картинки по запросу язык душа народа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02" t="15096" r="53779" b="23026"/>
          <a:stretch/>
        </p:blipFill>
        <p:spPr bwMode="auto">
          <a:xfrm>
            <a:off x="428183" y="4239276"/>
            <a:ext cx="1728193" cy="16561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Картинки по запросу мак подсолнух мультяшное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8465">
            <a:off x="7759055" y="4981345"/>
            <a:ext cx="1171570" cy="1828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Похожее изображение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14" t="-2847" r="6014" b="2847"/>
          <a:stretch/>
        </p:blipFill>
        <p:spPr bwMode="auto">
          <a:xfrm rot="474506">
            <a:off x="6869667" y="42217"/>
            <a:ext cx="2171808" cy="16404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48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51520" y="137082"/>
            <a:ext cx="8208912" cy="3600400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DCA6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Роль педагога в осуществлении системно - </a:t>
            </a:r>
            <a:r>
              <a:rPr lang="ru-RU" sz="3600" b="1" dirty="0" err="1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деятельностного</a:t>
            </a:r>
            <a:r>
              <a:rPr lang="ru-RU" sz="3600" b="1" dirty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подхода велика, т.к. именно учитель является ключевой фигурой в образовательном процессе.</a:t>
            </a:r>
          </a:p>
        </p:txBody>
      </p:sp>
      <p:pic>
        <p:nvPicPr>
          <p:cNvPr id="5" name="Рисунок 4" descr="http://s13.radikal.ru/i186/1109/8d/6298d93e1295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3928" y="4588404"/>
            <a:ext cx="5774397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s13.radikal.ru/i186/1109/8d/6298d93e1295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540569" y="4481736"/>
            <a:ext cx="5774397" cy="2259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83C6~1\AppData\Local\Temp\Rar$DIa0.110\IMG_20161214_12200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"/>
          <a:stretch/>
        </p:blipFill>
        <p:spPr bwMode="auto">
          <a:xfrm rot="5400000">
            <a:off x="3417339" y="3921016"/>
            <a:ext cx="2579177" cy="18071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6" descr="http://cdyt.lbihost.ru/files/DOCS/ukr/DSC063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99399">
            <a:off x="764243" y="3912148"/>
            <a:ext cx="2844800" cy="2133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cdyt.lbihost.ru/images/new_images/Russian/07.12/IMG_469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773">
            <a:off x="5650478" y="3962902"/>
            <a:ext cx="2832115" cy="2082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15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G:\Фотогалерея\CIMG160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698404" cy="6381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 rot="1839581">
            <a:off x="3847675" y="2363244"/>
            <a:ext cx="5788443" cy="1422238"/>
          </a:xfrm>
          <a:prstGeom prst="rect">
            <a:avLst/>
          </a:prstGeom>
        </p:spPr>
        <p:txBody>
          <a:bodyPr>
            <a:prstTxWarp prst="textDoubleWave1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Добро пожаловать в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Симферопольский район!</a:t>
            </a:r>
            <a:endParaRPr lang="ru-RU" sz="1400" b="1" dirty="0">
              <a:ln w="22225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56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«От компетентного методиста к компетентному учителю. От компетентного учителя к компетентному ученику!».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442446" y="332656"/>
            <a:ext cx="8229600" cy="1512168"/>
          </a:xfrm>
          <a:prstGeom prst="downArrowCallou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</a:rPr>
              <a:t>Девиз современности</a:t>
            </a:r>
            <a:endParaRPr lang="ru-RU" sz="5400" b="1" dirty="0">
              <a:ln w="22225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840" y="3201219"/>
            <a:ext cx="3131304" cy="20875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978" y="3933056"/>
            <a:ext cx="3292206" cy="21150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4" y="4897977"/>
            <a:ext cx="2940034" cy="19600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12579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A0D9E4"/>
          </a:solidFill>
          <a:effectLst>
            <a:softEdge rad="635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рассмотреть теоретический и практический аспекты проблемы реализации системно -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деятельностного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подхода в формах и методах работы с педагогами Симферопольского района, преподающими родной язык.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539552" y="260648"/>
            <a:ext cx="7992888" cy="1339552"/>
          </a:xfrm>
          <a:prstGeom prst="downArrowCallou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</a:rPr>
              <a:t>Цель</a:t>
            </a:r>
            <a:endParaRPr lang="ru-RU" sz="4400" dirty="0">
              <a:ln w="22225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 descr="G:\письмо_Шевченко\20140218_09433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87" y="4181182"/>
            <a:ext cx="3162309" cy="24161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G:\письмо_Шевченко\20140218_09413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77072"/>
            <a:ext cx="3442582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410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919" y="116632"/>
            <a:ext cx="2102081" cy="1452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shutterstock_110002274_13708534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362" y="5157192"/>
            <a:ext cx="1565275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30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downArrowCallou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</a:rPr>
              <a:t>Задачи:</a:t>
            </a:r>
            <a:endParaRPr lang="ru-RU" sz="4400" dirty="0">
              <a:ln w="22225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375935062"/>
              </p:ext>
            </p:extLst>
          </p:nvPr>
        </p:nvGraphicFramePr>
        <p:xfrm>
          <a:off x="611560" y="1700808"/>
          <a:ext cx="8229600" cy="4264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 descr="G:\статья\20140225_100807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1" y="5230519"/>
            <a:ext cx="2016224" cy="1584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G:\рмо\IMG_4056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1" y="3558559"/>
            <a:ext cx="1903766" cy="1671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G:\Фотогалерея\CIMG1603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3" y="1450334"/>
            <a:ext cx="1831395" cy="21209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6546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47564" y="188640"/>
            <a:ext cx="8039236" cy="72008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5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</a:rPr>
              <a:t>Всего- 42 МБОУ, </a:t>
            </a:r>
            <a:r>
              <a:rPr lang="ru-RU" sz="3200" b="1" dirty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</a:rPr>
              <a:t>(количество учащихся - 13543)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6545" y="2549803"/>
            <a:ext cx="3104837" cy="1090690"/>
          </a:xfrm>
          <a:prstGeom prst="roundRect">
            <a:avLst/>
          </a:prstGeom>
          <a:ln>
            <a:solidFill>
              <a:srgbClr val="99E9F1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 предмет – 65 человек (7-11 классы)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4152" y="3680375"/>
            <a:ext cx="3816424" cy="1258053"/>
          </a:xfrm>
          <a:prstGeom prst="roundRect">
            <a:avLst/>
          </a:prstGeom>
          <a:solidFill>
            <a:srgbClr val="99E9F1"/>
          </a:solidFill>
          <a:ln>
            <a:solidFill>
              <a:srgbClr val="99E9F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деятельность, кружок – 467 человек (1-6 классы);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93259" y="2580737"/>
            <a:ext cx="3546231" cy="1090691"/>
          </a:xfrm>
          <a:prstGeom prst="roundRect">
            <a:avLst/>
          </a:prstGeom>
          <a:solidFill>
            <a:srgbClr val="99E9F1"/>
          </a:solidFill>
          <a:ln>
            <a:solidFill>
              <a:srgbClr val="99E9F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Факультатив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514 человек (5,7-11 классы)</a:t>
            </a:r>
          </a:p>
        </p:txBody>
      </p:sp>
      <p:sp>
        <p:nvSpPr>
          <p:cNvPr id="8" name="Заголовок 3"/>
          <p:cNvSpPr>
            <a:spLocks noGrp="1"/>
          </p:cNvSpPr>
          <p:nvPr>
            <p:ph type="title"/>
          </p:nvPr>
        </p:nvSpPr>
        <p:spPr>
          <a:xfrm>
            <a:off x="647564" y="1110644"/>
            <a:ext cx="8229600" cy="1143000"/>
          </a:xfrm>
          <a:prstGeom prst="downArrowCallou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21 ОУ, в которых украинский язык и литература преподаются:</a:t>
            </a:r>
          </a:p>
        </p:txBody>
      </p:sp>
      <p:sp>
        <p:nvSpPr>
          <p:cNvPr id="9" name="Freeform 7"/>
          <p:cNvSpPr>
            <a:spLocks/>
          </p:cNvSpPr>
          <p:nvPr/>
        </p:nvSpPr>
        <p:spPr bwMode="gray">
          <a:xfrm>
            <a:off x="3323166" y="1838615"/>
            <a:ext cx="1071563" cy="10001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2">
                <a:lumMod val="5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9"/>
          <p:cNvSpPr>
            <a:spLocks/>
          </p:cNvSpPr>
          <p:nvPr/>
        </p:nvSpPr>
        <p:spPr bwMode="gray">
          <a:xfrm flipH="1">
            <a:off x="5009869" y="1902733"/>
            <a:ext cx="1143000" cy="1071562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2">
                <a:lumMod val="5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2" name="Рисунок 11" descr="C:\Users\83C6~1\AppData\Local\Temp\Rar$DIa0.702\20160119_11372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7"/>
          <a:stretch/>
        </p:blipFill>
        <p:spPr bwMode="auto">
          <a:xfrm>
            <a:off x="75762" y="3894727"/>
            <a:ext cx="3247404" cy="24554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perspectiveContrastingRightFacing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C:\Users\83C6~1\AppData\Local\Temp\Rar$DIa0.665\IMG_20161214_11585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042" y="4814089"/>
            <a:ext cx="3023514" cy="20608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 descr="C:\Users\Александра\Downloads\DSC_871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259" y="4246238"/>
            <a:ext cx="3330252" cy="23181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perspectiveHeroicExtremeLeftFacing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7082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467544" y="194266"/>
            <a:ext cx="8229600" cy="1512168"/>
          </a:xfrm>
          <a:prstGeom prst="downArrowCallou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</a:rPr>
              <a:t>Характеристика кадрового состава</a:t>
            </a:r>
            <a:endParaRPr lang="ru-RU" sz="3600" b="1" dirty="0">
              <a:ln w="22225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749146892"/>
              </p:ext>
            </p:extLst>
          </p:nvPr>
        </p:nvGraphicFramePr>
        <p:xfrm>
          <a:off x="611560" y="1700808"/>
          <a:ext cx="842493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8434" name="Рисунок 14" descr="C:\Users\НАТАЛИ\Documents\Котолупова\картинки\183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514" y="5229200"/>
            <a:ext cx="1234182" cy="154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1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188640"/>
            <a:ext cx="8229600" cy="1143000"/>
          </a:xfrm>
          <a:solidFill>
            <a:srgbClr val="99E9F1"/>
          </a:solidFill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Структура организации методической работы района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5820985"/>
              </p:ext>
            </p:extLst>
          </p:nvPr>
        </p:nvGraphicFramePr>
        <p:xfrm>
          <a:off x="323528" y="1484784"/>
          <a:ext cx="864096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6" descr="20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3761">
            <a:off x="7525949" y="5269500"/>
            <a:ext cx="15240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147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11560" y="332656"/>
            <a:ext cx="8075240" cy="115212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50000"/>
              </a:schemeClr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Сравнительная </a:t>
            </a:r>
            <a:r>
              <a:rPr lang="ru-RU" sz="36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диаграмма </a:t>
            </a:r>
            <a:r>
              <a:rPr lang="ru-RU" sz="3600" b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учащихся Симферопольского </a:t>
            </a:r>
            <a:r>
              <a:rPr lang="ru-RU" sz="36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района, изучающих родной язык</a:t>
            </a:r>
            <a:endParaRPr lang="ru-RU" sz="3600" b="1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3082857"/>
              </p:ext>
            </p:extLst>
          </p:nvPr>
        </p:nvGraphicFramePr>
        <p:xfrm>
          <a:off x="-612576" y="1776990"/>
          <a:ext cx="7488832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042" y="1738899"/>
            <a:ext cx="2916324" cy="19442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 descr="G:\костиковой\DSCN458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452" y="3927975"/>
            <a:ext cx="3024056" cy="24173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7638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50000"/>
              </a:schemeClr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Результативность</a:t>
            </a:r>
            <a:endParaRPr lang="ru-RU" sz="4000" b="1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7343449"/>
              </p:ext>
            </p:extLst>
          </p:nvPr>
        </p:nvGraphicFramePr>
        <p:xfrm>
          <a:off x="1115616" y="1484784"/>
          <a:ext cx="7012106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6386" name="Picture 2" descr="Картинки по запросу умная сова нарисованн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3" y="5084803"/>
            <a:ext cx="1800200" cy="177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6791">
            <a:off x="7960872" y="177136"/>
            <a:ext cx="994628" cy="122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77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54</Template>
  <TotalTime>125</TotalTime>
  <Words>322</Words>
  <Application>Microsoft Office PowerPoint</Application>
  <PresentationFormat>Экран (4:3)</PresentationFormat>
  <Paragraphs>67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Cambria</vt:lpstr>
      <vt:lpstr>Comic Sans MS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Задачи:</vt:lpstr>
      <vt:lpstr>21 ОУ, в которых украинский язык и литература преподаются:</vt:lpstr>
      <vt:lpstr>Презентация PowerPoint</vt:lpstr>
      <vt:lpstr>Структура организации методической работы района</vt:lpstr>
      <vt:lpstr>Презентация PowerPoint</vt:lpstr>
      <vt:lpstr>Результативность</vt:lpstr>
      <vt:lpstr>«Язык – душа народа»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elzara</dc:creator>
  <cp:lastModifiedBy>Александра</cp:lastModifiedBy>
  <cp:revision>15</cp:revision>
  <dcterms:created xsi:type="dcterms:W3CDTF">2017-01-25T11:00:26Z</dcterms:created>
  <dcterms:modified xsi:type="dcterms:W3CDTF">2017-01-26T05:54:21Z</dcterms:modified>
</cp:coreProperties>
</file>