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8" r:id="rId2"/>
    <p:sldId id="272" r:id="rId3"/>
    <p:sldId id="283" r:id="rId4"/>
    <p:sldId id="285" r:id="rId5"/>
    <p:sldId id="261" r:id="rId6"/>
    <p:sldId id="284" r:id="rId7"/>
    <p:sldId id="286" r:id="rId8"/>
    <p:sldId id="27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F617EC8-849F-46A1-8300-D7D89E4247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DEFE67-F43A-4BA8-B6D5-5DCAA1F41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E1D22-A1DD-4797-BC7A-C5CDEB3B3C28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3F0D0A7-5AF9-4E10-BA9D-D26A227B5D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B071DF8-1EE8-42C0-973A-111893DD8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D9875-FEC5-4341-ACAA-770337500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8844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D02E3-4E44-471E-ADFE-7FE8580930D1}" type="datetimeFigureOut">
              <a:rPr lang="ru-RU" smtClean="0"/>
              <a:t>31.01.2025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6AC10-179E-4F4B-841D-4FA880A5C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7190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EEA11-6472-4375-AF6F-AD4F3D2EB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32C41C-F625-45D2-BD4A-E93B8D049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EBC77D-457E-40A4-8459-8ECBC26E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7D9CA-268E-4F12-A86D-7440C9C8041C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B44B04-18E7-46BD-B088-041D3CFA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03211-870B-441E-A0B4-63EAEAA7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21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CD570-C049-469B-A5D0-A93349A37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B47A60-B9C0-444A-AD33-18367D544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7B4A35-F984-4E54-BF60-148B517E3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D761-0FFD-4FF3-8E08-022334397A9E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003D51-4823-45EE-8A0C-093DF94C0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9673DA-63DB-4F5A-B800-7B8103DC8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2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560DC9-F4D6-4C54-BBFE-C0F7DB900B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3E273D-B08D-4A3B-924F-C2B6E4C775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508BC8-A65A-4EFA-9913-98E6F33F9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903C-4251-4695-AF77-9267C50ED96B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646819-4D7C-4D16-A8FD-FAC10A96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F22FCE-9067-4E79-856B-96531F2E3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13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9AE78-D993-48B0-BF44-708D9BC6A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772156-C2F9-46BD-B473-39F9D25F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DD2FCB-7242-4423-BB4B-3E622360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1CE4-832D-4909-9FE3-E6AE2EC0A92F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7FF6A0-4E78-4AF5-B846-B21CE066D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928544-95B7-4B7C-BB96-FAD1EF794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12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296A0-3B19-48FA-926D-75C752B5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C03B9F-19FC-413F-B556-62A5B2B01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EBCD5D-B106-4FD2-A898-C0AAF6FC1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75482-B1AE-4AC7-8038-D591DF8CD91A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65A439-34AC-4BFC-8EF4-FA67FAD2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F1AF4F-AE79-4043-9F46-C308608EF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5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84172-ABCD-462D-ACF5-1D8CB185F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3D256B-AAAA-4A92-854F-FD973565C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68DB42-71E8-4E14-84ED-6C2957D20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B8557-3B6E-485C-ABFD-FB68EF05D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D905D-80B4-4749-B4A0-790C4C202120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3BE3BF-FF4C-4B36-867D-3EADCC45B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640BA-F1E5-4C11-BC98-A131B5A6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6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15F11-A8D4-4D9C-8FA3-01FA54B8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E13D55-4FC0-465C-A303-D0118CB86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FEDEE8-5E0E-413C-93F9-163402EF4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1EAC69-5515-41D9-A9DC-950D42946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3B48E3-0B07-4D06-9470-672E4FF8F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2C7DE83-6E82-4D18-A59D-F51408E2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C921-CF6B-4FFB-801A-8B81EFA4109D}" type="datetime1">
              <a:rPr lang="ru-RU" smtClean="0"/>
              <a:t>31.01.2025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87213D-D035-492E-8C48-3EBA4EA2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7A519B-E6F5-4952-8305-636388B6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06EE2-5C97-43DE-BEBE-F7F463B3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BF7F8D-685A-49BC-AF23-1B0E4E40F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6781-BFBF-4DFE-ADBE-3BC32FA0BA4E}" type="datetime1">
              <a:rPr lang="ru-RU" smtClean="0"/>
              <a:t>31.01.2025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D4D5F0-4B03-4236-B05E-0A35011E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5CD225-D43E-4DF7-B723-3ABE55D3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4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B97BC4-ACFD-4950-AEC2-869B0A225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F233-D80A-47AB-A5EC-E7081BAC0398}" type="datetime1">
              <a:rPr lang="ru-RU" smtClean="0"/>
              <a:t>31.01.2025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6552694-56CF-4844-81E0-B7F307F61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141F4CF-1C13-4492-AD29-78721D4A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11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D8EB7-D8A2-4910-9780-A2BDDCE96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46D12E-56A4-4DC9-B8A3-24856BC44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DEAFBC-F80D-4547-B703-A3EAA73E6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C38138E-A4C8-491C-A756-3F198F44A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B5822-1776-46AA-BF75-65E3104F5383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041110-C34F-4247-9BAD-306A7ED2D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8FD72B-D43C-463C-AD55-720514A3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86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ACD1B-C974-4659-AAA4-5CCB383A3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5ED9BA-848F-4373-8560-EA2011C15C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738C1C-917A-492F-93FD-5B47A56035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D25C8C-D03C-412B-8A3D-EFEB058C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C0BAE-8B3F-459E-B198-86C6C4E2DB64}" type="datetime1">
              <a:rPr lang="ru-RU" smtClean="0"/>
              <a:t>31.01.2025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BC6221-FA6C-4CE0-8B5A-62C040429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E4AA28-1463-409F-A996-9EDE38FD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7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AE72E-51BE-4C45-BB46-DABF8ADF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C94ADF-AD11-417B-9E98-BE8ECF3BC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6555E-F014-46B9-9A03-600C5BC795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E071D-2142-4389-9E7F-9746330B54BB}" type="datetime1">
              <a:rPr lang="ru-RU" smtClean="0"/>
              <a:t>31.01.2025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27505-80F6-40A6-9548-8D7908E15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066BC7-909B-4A0B-8A30-D7085A2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9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8;&#1053;&#1058;&#1045;&#1056;&#1040;&#1050;&#1058;&#1048;&#1042;&#1053;&#1040;&#1071;%20&#1042;&#1048;&#1050;&#1058;&#1054;&#1056;&#1048;&#1053;&#1040;%20&#1060;&#1083;&#1072;&#1078;&#1086;&#1082;.ppt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2D48DA-3F31-4DFB-939A-1DA67E4DC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94A9A9D-F339-4225-AC02-358CCA435641}"/>
              </a:ext>
            </a:extLst>
          </p:cNvPr>
          <p:cNvSpPr/>
          <p:nvPr/>
        </p:nvSpPr>
        <p:spPr>
          <a:xfrm>
            <a:off x="2416626" y="279704"/>
            <a:ext cx="7358743" cy="501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E0568C-098A-4ECC-AB2D-8A9C667D33C9}"/>
              </a:ext>
            </a:extLst>
          </p:cNvPr>
          <p:cNvSpPr/>
          <p:nvPr/>
        </p:nvSpPr>
        <p:spPr>
          <a:xfrm>
            <a:off x="582965" y="1180875"/>
            <a:ext cx="11026066" cy="284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4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«Игры-ходилки как инструмент диагностики и развития функциональной грамотности у дошкольников»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2C49FAC-C644-4F17-BCD1-595BA2E1C55E}"/>
              </a:ext>
            </a:extLst>
          </p:cNvPr>
          <p:cNvSpPr/>
          <p:nvPr/>
        </p:nvSpPr>
        <p:spPr>
          <a:xfrm>
            <a:off x="6095997" y="5001208"/>
            <a:ext cx="57793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Галина Владимировна,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Симферопольского района Республики Крым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D49B923-34EA-4D40-AF34-94E68C555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149" y="4050940"/>
            <a:ext cx="3574001" cy="2331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684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3798015" y="299602"/>
            <a:ext cx="8036475" cy="784830"/>
          </a:xfrm>
          <a:custGeom>
            <a:avLst/>
            <a:gdLst>
              <a:gd name="connsiteX0" fmla="*/ 0 w 8036475"/>
              <a:gd name="connsiteY0" fmla="*/ 0 h 784830"/>
              <a:gd name="connsiteX1" fmla="*/ 8036475 w 8036475"/>
              <a:gd name="connsiteY1" fmla="*/ 0 h 784830"/>
              <a:gd name="connsiteX2" fmla="*/ 8036475 w 8036475"/>
              <a:gd name="connsiteY2" fmla="*/ 784830 h 784830"/>
              <a:gd name="connsiteX3" fmla="*/ 0 w 8036475"/>
              <a:gd name="connsiteY3" fmla="*/ 784830 h 784830"/>
              <a:gd name="connsiteX4" fmla="*/ 0 w 8036475"/>
              <a:gd name="connsiteY4" fmla="*/ 0 h 7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36475" h="784830" fill="none" extrusionOk="0">
                <a:moveTo>
                  <a:pt x="0" y="0"/>
                </a:moveTo>
                <a:cubicBezTo>
                  <a:pt x="3980658" y="-33775"/>
                  <a:pt x="5259715" y="138873"/>
                  <a:pt x="8036475" y="0"/>
                </a:cubicBezTo>
                <a:cubicBezTo>
                  <a:pt x="7999997" y="92951"/>
                  <a:pt x="8022574" y="516339"/>
                  <a:pt x="8036475" y="784830"/>
                </a:cubicBezTo>
                <a:cubicBezTo>
                  <a:pt x="6957335" y="647500"/>
                  <a:pt x="3466914" y="646974"/>
                  <a:pt x="0" y="784830"/>
                </a:cubicBezTo>
                <a:cubicBezTo>
                  <a:pt x="-27934" y="473462"/>
                  <a:pt x="66341" y="259053"/>
                  <a:pt x="0" y="0"/>
                </a:cubicBezTo>
                <a:close/>
              </a:path>
              <a:path w="8036475" h="784830" stroke="0" extrusionOk="0">
                <a:moveTo>
                  <a:pt x="0" y="0"/>
                </a:moveTo>
                <a:cubicBezTo>
                  <a:pt x="2831756" y="-101487"/>
                  <a:pt x="6398463" y="-162162"/>
                  <a:pt x="8036475" y="0"/>
                </a:cubicBezTo>
                <a:cubicBezTo>
                  <a:pt x="8087138" y="301193"/>
                  <a:pt x="7982445" y="419432"/>
                  <a:pt x="8036475" y="784830"/>
                </a:cubicBezTo>
                <a:cubicBezTo>
                  <a:pt x="4841744" y="834895"/>
                  <a:pt x="3486633" y="626381"/>
                  <a:pt x="0" y="784830"/>
                </a:cubicBezTo>
                <a:cubicBezTo>
                  <a:pt x="-66981" y="520283"/>
                  <a:pt x="44463" y="314405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Игры-ходилки способствуют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211241" y="1264641"/>
            <a:ext cx="1162324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математических навыков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навыков чтения и понимания текста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логического мышления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 социальных навыков</a:t>
            </a:r>
          </a:p>
        </p:txBody>
      </p:sp>
    </p:spTree>
    <p:extLst>
      <p:ext uri="{BB962C8B-B14F-4D97-AF65-F5344CB8AC3E}">
        <p14:creationId xmlns:p14="http://schemas.microsoft.com/office/powerpoint/2010/main" val="343267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022865" y="299602"/>
            <a:ext cx="5550728" cy="784830"/>
          </a:xfrm>
          <a:custGeom>
            <a:avLst/>
            <a:gdLst>
              <a:gd name="connsiteX0" fmla="*/ 0 w 5550728"/>
              <a:gd name="connsiteY0" fmla="*/ 0 h 784830"/>
              <a:gd name="connsiteX1" fmla="*/ 5550728 w 5550728"/>
              <a:gd name="connsiteY1" fmla="*/ 0 h 784830"/>
              <a:gd name="connsiteX2" fmla="*/ 5550728 w 5550728"/>
              <a:gd name="connsiteY2" fmla="*/ 784830 h 784830"/>
              <a:gd name="connsiteX3" fmla="*/ 0 w 5550728"/>
              <a:gd name="connsiteY3" fmla="*/ 784830 h 784830"/>
              <a:gd name="connsiteX4" fmla="*/ 0 w 5550728"/>
              <a:gd name="connsiteY4" fmla="*/ 0 h 784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50728" h="784830" fill="none" extrusionOk="0">
                <a:moveTo>
                  <a:pt x="0" y="0"/>
                </a:moveTo>
                <a:cubicBezTo>
                  <a:pt x="2002941" y="-33775"/>
                  <a:pt x="3807417" y="138873"/>
                  <a:pt x="5550728" y="0"/>
                </a:cubicBezTo>
                <a:cubicBezTo>
                  <a:pt x="5514250" y="92951"/>
                  <a:pt x="5536827" y="516339"/>
                  <a:pt x="5550728" y="784830"/>
                </a:cubicBezTo>
                <a:cubicBezTo>
                  <a:pt x="4579986" y="647500"/>
                  <a:pt x="658054" y="646974"/>
                  <a:pt x="0" y="784830"/>
                </a:cubicBezTo>
                <a:cubicBezTo>
                  <a:pt x="-27934" y="473462"/>
                  <a:pt x="66341" y="259053"/>
                  <a:pt x="0" y="0"/>
                </a:cubicBezTo>
                <a:close/>
              </a:path>
              <a:path w="5550728" h="784830" stroke="0" extrusionOk="0">
                <a:moveTo>
                  <a:pt x="0" y="0"/>
                </a:moveTo>
                <a:cubicBezTo>
                  <a:pt x="1545005" y="-101487"/>
                  <a:pt x="2845151" y="-162162"/>
                  <a:pt x="5550728" y="0"/>
                </a:cubicBezTo>
                <a:cubicBezTo>
                  <a:pt x="5601391" y="301193"/>
                  <a:pt x="5496698" y="419432"/>
                  <a:pt x="5550728" y="784830"/>
                </a:cubicBezTo>
                <a:cubicBezTo>
                  <a:pt x="2944918" y="834895"/>
                  <a:pt x="627387" y="626381"/>
                  <a:pt x="0" y="784830"/>
                </a:cubicBezTo>
                <a:cubicBezTo>
                  <a:pt x="-66981" y="520283"/>
                  <a:pt x="44463" y="314405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игр-ходилок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211240" y="1263313"/>
            <a:ext cx="11623249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Классическая 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карточками заданиями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Стратегические игры-ходилки</a:t>
            </a:r>
          </a:p>
          <a:p>
            <a:pPr algn="ctr"/>
            <a:endParaRPr lang="ru-RU" sz="4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4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Тематические игры-ходилки</a:t>
            </a:r>
          </a:p>
        </p:txBody>
      </p:sp>
    </p:spTree>
    <p:extLst>
      <p:ext uri="{BB962C8B-B14F-4D97-AF65-F5344CB8AC3E}">
        <p14:creationId xmlns:p14="http://schemas.microsoft.com/office/powerpoint/2010/main" val="3980877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83951" y="363906"/>
            <a:ext cx="4700518" cy="492443"/>
          </a:xfrm>
          <a:custGeom>
            <a:avLst/>
            <a:gdLst>
              <a:gd name="connsiteX0" fmla="*/ 0 w 4700518"/>
              <a:gd name="connsiteY0" fmla="*/ 0 h 492443"/>
              <a:gd name="connsiteX1" fmla="*/ 4700518 w 4700518"/>
              <a:gd name="connsiteY1" fmla="*/ 0 h 492443"/>
              <a:gd name="connsiteX2" fmla="*/ 4700518 w 4700518"/>
              <a:gd name="connsiteY2" fmla="*/ 492443 h 492443"/>
              <a:gd name="connsiteX3" fmla="*/ 0 w 4700518"/>
              <a:gd name="connsiteY3" fmla="*/ 492443 h 492443"/>
              <a:gd name="connsiteX4" fmla="*/ 0 w 4700518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00518" h="492443" fill="none" extrusionOk="0">
                <a:moveTo>
                  <a:pt x="0" y="0"/>
                </a:moveTo>
                <a:cubicBezTo>
                  <a:pt x="975703" y="-109175"/>
                  <a:pt x="4029541" y="-48220"/>
                  <a:pt x="4700518" y="0"/>
                </a:cubicBezTo>
                <a:cubicBezTo>
                  <a:pt x="4715707" y="153122"/>
                  <a:pt x="4675736" y="424847"/>
                  <a:pt x="4700518" y="492443"/>
                </a:cubicBezTo>
                <a:cubicBezTo>
                  <a:pt x="4085372" y="459621"/>
                  <a:pt x="1771903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4700518" h="492443" stroke="0" extrusionOk="0">
                <a:moveTo>
                  <a:pt x="0" y="0"/>
                </a:moveTo>
                <a:cubicBezTo>
                  <a:pt x="1633192" y="56275"/>
                  <a:pt x="3941665" y="-36696"/>
                  <a:pt x="4700518" y="0"/>
                </a:cubicBezTo>
                <a:cubicBezTo>
                  <a:pt x="4686565" y="51141"/>
                  <a:pt x="4695815" y="292352"/>
                  <a:pt x="4700518" y="492443"/>
                </a:cubicBezTo>
                <a:cubicBezTo>
                  <a:pt x="2981916" y="432989"/>
                  <a:pt x="1241272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Сказка-ходилка «Профессии»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B88044-3F11-492A-BE5C-CB06B906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942" y="1109706"/>
            <a:ext cx="7032596" cy="52744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4790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83951" y="363906"/>
            <a:ext cx="4357090" cy="492443"/>
          </a:xfrm>
          <a:custGeom>
            <a:avLst/>
            <a:gdLst>
              <a:gd name="connsiteX0" fmla="*/ 0 w 4357090"/>
              <a:gd name="connsiteY0" fmla="*/ 0 h 492443"/>
              <a:gd name="connsiteX1" fmla="*/ 4357090 w 4357090"/>
              <a:gd name="connsiteY1" fmla="*/ 0 h 492443"/>
              <a:gd name="connsiteX2" fmla="*/ 4357090 w 4357090"/>
              <a:gd name="connsiteY2" fmla="*/ 492443 h 492443"/>
              <a:gd name="connsiteX3" fmla="*/ 0 w 4357090"/>
              <a:gd name="connsiteY3" fmla="*/ 492443 h 492443"/>
              <a:gd name="connsiteX4" fmla="*/ 0 w 4357090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090" h="492443" fill="none" extrusionOk="0">
                <a:moveTo>
                  <a:pt x="0" y="0"/>
                </a:moveTo>
                <a:cubicBezTo>
                  <a:pt x="2052582" y="-109175"/>
                  <a:pt x="3853268" y="-48220"/>
                  <a:pt x="4357090" y="0"/>
                </a:cubicBezTo>
                <a:cubicBezTo>
                  <a:pt x="4372279" y="153122"/>
                  <a:pt x="4332308" y="424847"/>
                  <a:pt x="4357090" y="492443"/>
                </a:cubicBezTo>
                <a:cubicBezTo>
                  <a:pt x="2257511" y="459621"/>
                  <a:pt x="1394364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4357090" h="492443" stroke="0" extrusionOk="0">
                <a:moveTo>
                  <a:pt x="0" y="0"/>
                </a:moveTo>
                <a:cubicBezTo>
                  <a:pt x="2135370" y="56275"/>
                  <a:pt x="2442112" y="-36696"/>
                  <a:pt x="4357090" y="0"/>
                </a:cubicBezTo>
                <a:cubicBezTo>
                  <a:pt x="4343137" y="51141"/>
                  <a:pt x="4352387" y="292352"/>
                  <a:pt x="4357090" y="492443"/>
                </a:cubicBezTo>
                <a:cubicBezTo>
                  <a:pt x="3046515" y="432989"/>
                  <a:pt x="802972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Игра-ходилка «Мы вместе»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8EC283-8997-4A53-BC90-7B3BA4A9A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735" y="1220255"/>
            <a:ext cx="9084816" cy="5110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1411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83951" y="363906"/>
            <a:ext cx="10480883" cy="492443"/>
          </a:xfrm>
          <a:custGeom>
            <a:avLst/>
            <a:gdLst>
              <a:gd name="connsiteX0" fmla="*/ 0 w 10480883"/>
              <a:gd name="connsiteY0" fmla="*/ 0 h 492443"/>
              <a:gd name="connsiteX1" fmla="*/ 10480883 w 10480883"/>
              <a:gd name="connsiteY1" fmla="*/ 0 h 492443"/>
              <a:gd name="connsiteX2" fmla="*/ 10480883 w 10480883"/>
              <a:gd name="connsiteY2" fmla="*/ 492443 h 492443"/>
              <a:gd name="connsiteX3" fmla="*/ 0 w 10480883"/>
              <a:gd name="connsiteY3" fmla="*/ 492443 h 492443"/>
              <a:gd name="connsiteX4" fmla="*/ 0 w 10480883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80883" h="492443" fill="none" extrusionOk="0">
                <a:moveTo>
                  <a:pt x="0" y="0"/>
                </a:moveTo>
                <a:cubicBezTo>
                  <a:pt x="4552582" y="-109175"/>
                  <a:pt x="7809743" y="-48220"/>
                  <a:pt x="10480883" y="0"/>
                </a:cubicBezTo>
                <a:cubicBezTo>
                  <a:pt x="10496072" y="153122"/>
                  <a:pt x="10456101" y="424847"/>
                  <a:pt x="10480883" y="492443"/>
                </a:cubicBezTo>
                <a:cubicBezTo>
                  <a:pt x="8142922" y="459621"/>
                  <a:pt x="2246785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10480883" h="492443" stroke="0" extrusionOk="0">
                <a:moveTo>
                  <a:pt x="0" y="0"/>
                </a:moveTo>
                <a:cubicBezTo>
                  <a:pt x="2415263" y="56275"/>
                  <a:pt x="8814215" y="-36696"/>
                  <a:pt x="10480883" y="0"/>
                </a:cubicBezTo>
                <a:cubicBezTo>
                  <a:pt x="10466930" y="51141"/>
                  <a:pt x="10476180" y="292352"/>
                  <a:pt x="10480883" y="492443"/>
                </a:cubicBezTo>
                <a:cubicBezTo>
                  <a:pt x="5261560" y="432989"/>
                  <a:pt x="2605320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игра-ходилка «Путешествие по стране Экономика» </a:t>
            </a:r>
          </a:p>
        </p:txBody>
      </p:sp>
      <p:pic>
        <p:nvPicPr>
          <p:cNvPr id="4" name="Рисунок 3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218EC283-8997-4A53-BC90-7B3BA4A9A9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15735" y="1220255"/>
            <a:ext cx="9084816" cy="5110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87803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83951" y="363906"/>
            <a:ext cx="6447150" cy="492443"/>
          </a:xfrm>
          <a:custGeom>
            <a:avLst/>
            <a:gdLst>
              <a:gd name="connsiteX0" fmla="*/ 0 w 6447150"/>
              <a:gd name="connsiteY0" fmla="*/ 0 h 492443"/>
              <a:gd name="connsiteX1" fmla="*/ 6447150 w 6447150"/>
              <a:gd name="connsiteY1" fmla="*/ 0 h 492443"/>
              <a:gd name="connsiteX2" fmla="*/ 6447150 w 6447150"/>
              <a:gd name="connsiteY2" fmla="*/ 492443 h 492443"/>
              <a:gd name="connsiteX3" fmla="*/ 0 w 6447150"/>
              <a:gd name="connsiteY3" fmla="*/ 492443 h 492443"/>
              <a:gd name="connsiteX4" fmla="*/ 0 w 6447150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47150" h="492443" fill="none" extrusionOk="0">
                <a:moveTo>
                  <a:pt x="0" y="0"/>
                </a:moveTo>
                <a:cubicBezTo>
                  <a:pt x="1522409" y="-109175"/>
                  <a:pt x="4186007" y="-48220"/>
                  <a:pt x="6447150" y="0"/>
                </a:cubicBezTo>
                <a:cubicBezTo>
                  <a:pt x="6462339" y="153122"/>
                  <a:pt x="6422368" y="424847"/>
                  <a:pt x="6447150" y="492443"/>
                </a:cubicBezTo>
                <a:cubicBezTo>
                  <a:pt x="5519246" y="459621"/>
                  <a:pt x="3071853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6447150" h="492443" stroke="0" extrusionOk="0">
                <a:moveTo>
                  <a:pt x="0" y="0"/>
                </a:moveTo>
                <a:cubicBezTo>
                  <a:pt x="2693920" y="56275"/>
                  <a:pt x="5330393" y="-36696"/>
                  <a:pt x="6447150" y="0"/>
                </a:cubicBezTo>
                <a:cubicBezTo>
                  <a:pt x="6433197" y="51141"/>
                  <a:pt x="6442447" y="292352"/>
                  <a:pt x="6447150" y="492443"/>
                </a:cubicBezTo>
                <a:cubicBezTo>
                  <a:pt x="4520680" y="432989"/>
                  <a:pt x="2355896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Игра-ходилка «Здоровье в каждом шаге»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8EC283-8997-4A53-BC90-7B3BA4A9A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44311" y="1220255"/>
            <a:ext cx="7227663" cy="5110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782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750F50-F2CE-427E-8C48-E6C3092030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723492" y="667950"/>
            <a:ext cx="107450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535B49-32BF-4149-A753-7385949BD9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502" y="2424794"/>
            <a:ext cx="5693624" cy="394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75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</TotalTime>
  <Words>106</Words>
  <Application>Microsoft Office PowerPoint</Application>
  <PresentationFormat>Широкоэкранный</PresentationFormat>
  <Paragraphs>28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Elana</dc:creator>
  <cp:lastModifiedBy>admin</cp:lastModifiedBy>
  <cp:revision>33</cp:revision>
  <dcterms:created xsi:type="dcterms:W3CDTF">2022-09-01T07:56:00Z</dcterms:created>
  <dcterms:modified xsi:type="dcterms:W3CDTF">2025-01-31T11:48:57Z</dcterms:modified>
</cp:coreProperties>
</file>