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3" r:id="rId3"/>
    <p:sldId id="256" r:id="rId4"/>
    <p:sldId id="284" r:id="rId5"/>
    <p:sldId id="281" r:id="rId6"/>
    <p:sldId id="262" r:id="rId7"/>
    <p:sldId id="274" r:id="rId8"/>
    <p:sldId id="279" r:id="rId9"/>
    <p:sldId id="280" r:id="rId10"/>
    <p:sldId id="269" r:id="rId11"/>
    <p:sldId id="276" r:id="rId12"/>
    <p:sldId id="282" r:id="rId13"/>
    <p:sldId id="259" r:id="rId14"/>
    <p:sldId id="260" r:id="rId15"/>
    <p:sldId id="277" r:id="rId16"/>
    <p:sldId id="283" r:id="rId17"/>
    <p:sldId id="278" r:id="rId18"/>
    <p:sldId id="266" r:id="rId19"/>
    <p:sldId id="285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5D4F"/>
    <a:srgbClr val="EE5F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94660"/>
  </p:normalViewPr>
  <p:slideViewPr>
    <p:cSldViewPr snapToGrid="0">
      <p:cViewPr varScale="1">
        <p:scale>
          <a:sx n="81" d="100"/>
          <a:sy n="81" d="100"/>
        </p:scale>
        <p:origin x="720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036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278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7425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26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159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599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529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433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146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461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948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B406FC-3170-4E5E-B94D-690070CCEE75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CE3C7-C640-4614-B9E5-26D060079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64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8428" y="1899099"/>
            <a:ext cx="9810678" cy="34778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500" b="1" dirty="0">
                <a:solidFill>
                  <a:srgbClr val="00B05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Интерактивная игра </a:t>
            </a:r>
          </a:p>
          <a:p>
            <a:pPr algn="ctr"/>
            <a:r>
              <a:rPr lang="ru-RU" sz="65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«Правда и ложь»</a:t>
            </a:r>
          </a:p>
          <a:p>
            <a:pPr algn="ctr"/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23862" y="454711"/>
            <a:ext cx="10279811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МБДОУ «Детский сад «Флажок» </a:t>
            </a:r>
            <a:r>
              <a:rPr lang="ru-RU" sz="4000" b="1" dirty="0" err="1">
                <a:latin typeface="Monotype Corsiva" panose="03010101010201010101" pitchFamily="66" charset="0"/>
                <a:cs typeface="Times New Roman" panose="02020603050405020304" pitchFamily="18" charset="0"/>
              </a:rPr>
              <a:t>пгт</a:t>
            </a:r>
            <a:r>
              <a:rPr lang="ru-RU" sz="4000" b="1" dirty="0">
                <a:latin typeface="Monotype Corsiva" panose="03010101010201010101" pitchFamily="66" charset="0"/>
                <a:cs typeface="Times New Roman" panose="02020603050405020304" pitchFamily="18" charset="0"/>
              </a:rPr>
              <a:t>. Гвардейское»</a:t>
            </a:r>
            <a:endParaRPr lang="ru-RU" sz="4000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76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2357" y="732054"/>
            <a:ext cx="10487048" cy="2169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родителей к своей профессии напрямую влияет на отношение ребёнка к трудовой деятельности </a:t>
            </a: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22983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892" y="614149"/>
            <a:ext cx="9594376" cy="2169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должны всегда покупать детям всё, что они просят, чтобы не травмировать психику ребёнка</a:t>
            </a:r>
          </a:p>
        </p:txBody>
      </p:sp>
      <p:sp>
        <p:nvSpPr>
          <p:cNvPr id="5" name="Прямоугольник 4">
            <a:hlinkClick r:id="" action="ppaction://noaction">
              <a:snd r:embed="rId2" name="applause.wav"/>
            </a:hlinkClick>
          </p:cNvPr>
          <p:cNvSpPr/>
          <p:nvPr/>
        </p:nvSpPr>
        <p:spPr>
          <a:xfrm>
            <a:off x="6755642" y="3452882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whoosh.wav"/>
            </a:hlinkClick>
          </p:cNvPr>
          <p:cNvSpPr/>
          <p:nvPr/>
        </p:nvSpPr>
        <p:spPr>
          <a:xfrm>
            <a:off x="914399" y="3452882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160747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892" y="614149"/>
            <a:ext cx="9594376" cy="2169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семейного бюджета должно происходить исключительно между взрослыми</a:t>
            </a:r>
          </a:p>
        </p:txBody>
      </p:sp>
      <p:sp>
        <p:nvSpPr>
          <p:cNvPr id="5" name="Прямоугольник 4">
            <a:hlinkClick r:id="" action="ppaction://noaction">
              <a:snd r:embed="rId2" name="applause.wav"/>
            </a:hlinkClick>
          </p:cNvPr>
          <p:cNvSpPr/>
          <p:nvPr/>
        </p:nvSpPr>
        <p:spPr>
          <a:xfrm>
            <a:off x="6755642" y="3452882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whoosh.wav"/>
            </a:hlinkClick>
          </p:cNvPr>
          <p:cNvSpPr/>
          <p:nvPr/>
        </p:nvSpPr>
        <p:spPr>
          <a:xfrm>
            <a:off x="914399" y="3452882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294364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197" y="732054"/>
            <a:ext cx="9594376" cy="2169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народная сказка «Репка» демонстрирует эффективность </a:t>
            </a:r>
            <a:r>
              <a:rPr lang="ru-RU" sz="450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коллективного труда</a:t>
            </a:r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1797131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197" y="732054"/>
            <a:ext cx="9594376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профессия – переворачиватель пингвинов</a:t>
            </a: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1180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197" y="732054"/>
            <a:ext cx="9594376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Ребенок должен сам решать, как потратить карманные деньги</a:t>
            </a: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3014707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892" y="614149"/>
            <a:ext cx="9594376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карманных денег поощрение хорошего поведения</a:t>
            </a:r>
          </a:p>
        </p:txBody>
      </p:sp>
      <p:sp>
        <p:nvSpPr>
          <p:cNvPr id="5" name="Прямоугольник 4">
            <a:hlinkClick r:id="" action="ppaction://noaction">
              <a:snd r:embed="rId2" name="applause.wav"/>
            </a:hlinkClick>
          </p:cNvPr>
          <p:cNvSpPr/>
          <p:nvPr/>
        </p:nvSpPr>
        <p:spPr>
          <a:xfrm>
            <a:off x="6755642" y="3452882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whoosh.wav"/>
            </a:hlinkClick>
          </p:cNvPr>
          <p:cNvSpPr/>
          <p:nvPr/>
        </p:nvSpPr>
        <p:spPr>
          <a:xfrm>
            <a:off x="914399" y="3452882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113763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892" y="614149"/>
            <a:ext cx="9594376" cy="2169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обучения основам финансовой грамотности достаточно просто говорить с ребёнком о деньгах</a:t>
            </a:r>
          </a:p>
        </p:txBody>
      </p:sp>
      <p:sp>
        <p:nvSpPr>
          <p:cNvPr id="5" name="Прямоугольник 4">
            <a:hlinkClick r:id="" action="ppaction://noaction">
              <a:snd r:embed="rId2" name="applause.wav"/>
            </a:hlinkClick>
          </p:cNvPr>
          <p:cNvSpPr/>
          <p:nvPr/>
        </p:nvSpPr>
        <p:spPr>
          <a:xfrm>
            <a:off x="6755642" y="3452882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whoosh.wav"/>
            </a:hlinkClick>
          </p:cNvPr>
          <p:cNvSpPr/>
          <p:nvPr/>
        </p:nvSpPr>
        <p:spPr>
          <a:xfrm>
            <a:off x="914399" y="3452882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4282763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197" y="732054"/>
            <a:ext cx="9594376" cy="2169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 – это умение правильно распоряжаться деньгами и планировать бюджет</a:t>
            </a: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333395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86C4832-D3DC-4758-A5C1-9AFEEBCDB0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815" y="2900530"/>
            <a:ext cx="5079306" cy="400902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B17DC48-1A46-4B50-9BE7-CCCB0465CEC9}"/>
              </a:ext>
            </a:extLst>
          </p:cNvPr>
          <p:cNvSpPr txBox="1"/>
          <p:nvPr/>
        </p:nvSpPr>
        <p:spPr>
          <a:xfrm>
            <a:off x="773879" y="1115426"/>
            <a:ext cx="10788787" cy="1785104"/>
          </a:xfrm>
          <a:custGeom>
            <a:avLst/>
            <a:gdLst>
              <a:gd name="connsiteX0" fmla="*/ 0 w 10788787"/>
              <a:gd name="connsiteY0" fmla="*/ 0 h 1785104"/>
              <a:gd name="connsiteX1" fmla="*/ 10788787 w 10788787"/>
              <a:gd name="connsiteY1" fmla="*/ 0 h 1785104"/>
              <a:gd name="connsiteX2" fmla="*/ 10788787 w 10788787"/>
              <a:gd name="connsiteY2" fmla="*/ 1785104 h 1785104"/>
              <a:gd name="connsiteX3" fmla="*/ 0 w 10788787"/>
              <a:gd name="connsiteY3" fmla="*/ 1785104 h 1785104"/>
              <a:gd name="connsiteX4" fmla="*/ 0 w 10788787"/>
              <a:gd name="connsiteY4" fmla="*/ 0 h 1785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88787" h="1785104" fill="none" extrusionOk="0">
                <a:moveTo>
                  <a:pt x="0" y="0"/>
                </a:moveTo>
                <a:cubicBezTo>
                  <a:pt x="3451678" y="128376"/>
                  <a:pt x="8489968" y="-39921"/>
                  <a:pt x="10788787" y="0"/>
                </a:cubicBezTo>
                <a:cubicBezTo>
                  <a:pt x="10646595" y="533054"/>
                  <a:pt x="10797801" y="1496910"/>
                  <a:pt x="10788787" y="1785104"/>
                </a:cubicBezTo>
                <a:cubicBezTo>
                  <a:pt x="7000769" y="1937660"/>
                  <a:pt x="3939099" y="1854392"/>
                  <a:pt x="0" y="1785104"/>
                </a:cubicBezTo>
                <a:cubicBezTo>
                  <a:pt x="-14180" y="941678"/>
                  <a:pt x="22216" y="209572"/>
                  <a:pt x="0" y="0"/>
                </a:cubicBezTo>
                <a:close/>
              </a:path>
              <a:path w="10788787" h="1785104" stroke="0" extrusionOk="0">
                <a:moveTo>
                  <a:pt x="0" y="0"/>
                </a:moveTo>
                <a:cubicBezTo>
                  <a:pt x="3854731" y="-18277"/>
                  <a:pt x="8701882" y="39428"/>
                  <a:pt x="10788787" y="0"/>
                </a:cubicBezTo>
                <a:cubicBezTo>
                  <a:pt x="10787629" y="466809"/>
                  <a:pt x="10712274" y="1344936"/>
                  <a:pt x="10788787" y="1785104"/>
                </a:cubicBezTo>
                <a:cubicBezTo>
                  <a:pt x="5828232" y="1872648"/>
                  <a:pt x="3365991" y="1734954"/>
                  <a:pt x="0" y="1785104"/>
                </a:cubicBezTo>
                <a:cubicBezTo>
                  <a:pt x="-15113" y="1485320"/>
                  <a:pt x="-14116" y="695813"/>
                  <a:pt x="0" y="0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  <a:alpha val="54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  <a:extLst>
              <a:ext uri="{C807C97D-BFC1-408E-A445-0C87EB9F89A2}">
                <ask:lineSketchStyleProps xmlns:ask="http://schemas.microsoft.com/office/drawing/2018/sketchyshapes" sd="694614826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none" rtlCol="0">
            <a:spAutoFit/>
          </a:bodyPr>
          <a:lstStyle/>
          <a:p>
            <a:pPr algn="ctr"/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Отлично! </a:t>
            </a:r>
          </a:p>
          <a:p>
            <a:pPr algn="ctr"/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Семейный бюджет в безопасности!</a:t>
            </a:r>
          </a:p>
        </p:txBody>
      </p:sp>
    </p:spTree>
    <p:extLst>
      <p:ext uri="{BB962C8B-B14F-4D97-AF65-F5344CB8AC3E}">
        <p14:creationId xmlns:p14="http://schemas.microsoft.com/office/powerpoint/2010/main" val="3179143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197" y="732054"/>
            <a:ext cx="9594376" cy="2169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уже с 3-х лет необходимо формировать уважение к труду взрослых</a:t>
            </a: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317257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892" y="614149"/>
            <a:ext cx="9594376" cy="21698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Руси в качестве оплаты за работу использовали бронзовые колокольчики</a:t>
            </a:r>
          </a:p>
        </p:txBody>
      </p:sp>
      <p:sp>
        <p:nvSpPr>
          <p:cNvPr id="5" name="Прямоугольник 4">
            <a:hlinkClick r:id="" action="ppaction://noaction">
              <a:snd r:embed="rId2" name="applause.wav"/>
            </a:hlinkClick>
          </p:cNvPr>
          <p:cNvSpPr/>
          <p:nvPr/>
        </p:nvSpPr>
        <p:spPr>
          <a:xfrm>
            <a:off x="6755642" y="3452882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whoosh.wav"/>
            </a:hlinkClick>
          </p:cNvPr>
          <p:cNvSpPr/>
          <p:nvPr/>
        </p:nvSpPr>
        <p:spPr>
          <a:xfrm>
            <a:off x="914399" y="3452882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351626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197" y="732054"/>
            <a:ext cx="9594376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некоторых странах больше не выпускают бумажные деньги</a:t>
            </a: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3624412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197" y="732054"/>
            <a:ext cx="9594376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Копилка помогает ребёнку лучше понять ценность денег</a:t>
            </a: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348119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197" y="732054"/>
            <a:ext cx="9594376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Лучший способ познакомить детей с профессией – это поиграть в неё</a:t>
            </a: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407595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82892" y="614149"/>
            <a:ext cx="9594376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Дошкольники слишком малы, чтобы понимать значение денег</a:t>
            </a:r>
          </a:p>
        </p:txBody>
      </p:sp>
      <p:sp>
        <p:nvSpPr>
          <p:cNvPr id="5" name="Прямоугольник 4">
            <a:hlinkClick r:id="" action="ppaction://noaction">
              <a:snd r:embed="rId2" name="applause.wav"/>
            </a:hlinkClick>
          </p:cNvPr>
          <p:cNvSpPr/>
          <p:nvPr/>
        </p:nvSpPr>
        <p:spPr>
          <a:xfrm>
            <a:off x="6755642" y="3452882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whoosh.wav"/>
            </a:hlinkClick>
          </p:cNvPr>
          <p:cNvSpPr/>
          <p:nvPr/>
        </p:nvSpPr>
        <p:spPr>
          <a:xfrm>
            <a:off x="914399" y="3452882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2661537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197" y="732054"/>
            <a:ext cx="9594376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существовали съедобные деньги</a:t>
            </a: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248909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79197" y="732054"/>
            <a:ext cx="9594376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давние времена рубль «отсчитывали» топором</a:t>
            </a:r>
          </a:p>
        </p:txBody>
      </p:sp>
      <p:sp>
        <p:nvSpPr>
          <p:cNvPr id="5" name="Прямоугольник 4">
            <a:hlinkClick r:id="" action="ppaction://noaction">
              <a:snd r:embed="rId2" name="whoosh.wav"/>
            </a:hlinkClick>
          </p:cNvPr>
          <p:cNvSpPr/>
          <p:nvPr/>
        </p:nvSpPr>
        <p:spPr>
          <a:xfrm>
            <a:off x="6755643" y="3425587"/>
            <a:ext cx="4503762" cy="1610435"/>
          </a:xfrm>
          <a:prstGeom prst="rect">
            <a:avLst/>
          </a:prstGeom>
          <a:solidFill>
            <a:srgbClr val="E35D4F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ЛОЖЬ</a:t>
            </a:r>
          </a:p>
        </p:txBody>
      </p:sp>
      <p:sp>
        <p:nvSpPr>
          <p:cNvPr id="6" name="Прямоугольник 5">
            <a:hlinkClick r:id="" action="ppaction://noaction">
              <a:snd r:embed="rId3" name="applause.wav"/>
            </a:hlinkClick>
          </p:cNvPr>
          <p:cNvSpPr/>
          <p:nvPr/>
        </p:nvSpPr>
        <p:spPr>
          <a:xfrm>
            <a:off x="957616" y="3425587"/>
            <a:ext cx="4503762" cy="1610435"/>
          </a:xfrm>
          <a:prstGeom prst="rect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65100" h="635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ПРАВДА</a:t>
            </a:r>
          </a:p>
        </p:txBody>
      </p:sp>
    </p:spTree>
    <p:extLst>
      <p:ext uri="{BB962C8B-B14F-4D97-AF65-F5344CB8AC3E}">
        <p14:creationId xmlns:p14="http://schemas.microsoft.com/office/powerpoint/2010/main" val="97357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218</Words>
  <Application>Microsoft Office PowerPoint</Application>
  <PresentationFormat>Широкоэкранный</PresentationFormat>
  <Paragraphs>57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Флажок-1</dc:creator>
  <cp:lastModifiedBy>admin</cp:lastModifiedBy>
  <cp:revision>30</cp:revision>
  <dcterms:created xsi:type="dcterms:W3CDTF">2021-09-14T20:31:36Z</dcterms:created>
  <dcterms:modified xsi:type="dcterms:W3CDTF">2025-01-29T12:20:57Z</dcterms:modified>
</cp:coreProperties>
</file>