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51A9F9-7FD6-493A-A837-0715D4472852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F12C03-0B5D-40F4-A770-397DF34B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92696"/>
            <a:ext cx="2376264" cy="486887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99507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        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ПО АНГЛИЙСКОМУ ЯЗЫКУ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1196">
            <a:off x="1119539" y="3284984"/>
            <a:ext cx="3160506" cy="2555947"/>
          </a:xfrm>
          <a:prstGeom prst="rect">
            <a:avLst/>
          </a:prstGeom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55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  <a:effectLst>
            <a:innerShdw blurRad="317500" dir="10320000">
              <a:schemeClr val="accent1"/>
            </a:innerShdw>
          </a:effectLst>
          <a:scene3d>
            <a:camera prst="isometricRightUp"/>
            <a:lightRig rig="threePt" dir="t"/>
          </a:scene3d>
          <a:sp3d>
            <a:bevelT/>
            <a:bevelB w="139700" h="139700" prst="divot"/>
          </a:sp3d>
        </p:spPr>
      </p:pic>
    </p:spTree>
    <p:extLst>
      <p:ext uri="{BB962C8B-B14F-4D97-AF65-F5344CB8AC3E}">
        <p14:creationId xmlns:p14="http://schemas.microsoft.com/office/powerpoint/2010/main" xmlns="" val="3321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2304256" cy="23042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Учебно-методические пособия по подготовке к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английскому языку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412776"/>
            <a:ext cx="1695445" cy="2356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933056"/>
            <a:ext cx="1683689" cy="24490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28800"/>
            <a:ext cx="1972684" cy="2736304"/>
          </a:xfrm>
          <a:prstGeom prst="rect">
            <a:avLst/>
          </a:prstGeom>
        </p:spPr>
      </p:pic>
      <p:pic>
        <p:nvPicPr>
          <p:cNvPr id="47106" name="Picture 2" descr="https://2019-god.com/wp-content/uploads/2018/10/oge-po-anglijskomu-yazyku-v-2019-godu-4.jpg"/>
          <p:cNvPicPr>
            <a:picLocks noChangeAspect="1" noChangeArrowheads="1"/>
          </p:cNvPicPr>
          <p:nvPr/>
        </p:nvPicPr>
        <p:blipFill>
          <a:blip r:embed="rId6" cstate="print"/>
          <a:srcRect l="17885" r="17281"/>
          <a:stretch>
            <a:fillRect/>
          </a:stretch>
        </p:blipFill>
        <p:spPr bwMode="auto">
          <a:xfrm>
            <a:off x="827584" y="3789040"/>
            <a:ext cx="2088232" cy="2232248"/>
          </a:xfrm>
          <a:prstGeom prst="rect">
            <a:avLst/>
          </a:prstGeom>
          <a:noFill/>
        </p:spPr>
      </p:pic>
      <p:pic>
        <p:nvPicPr>
          <p:cNvPr id="47108" name="Picture 4" descr="https://reshator.org/content/class-9/angliyskii/9-klass-anglijskij-jazyk-spotlight/tit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077072"/>
            <a:ext cx="1792799" cy="25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18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</a:t>
            </a:r>
            <a:r>
              <a:rPr lang="ru-RU" b="1" i="1" u="sng" dirty="0" smtClean="0">
                <a:solidFill>
                  <a:srgbClr val="0070C0"/>
                </a:solidFill>
              </a:rPr>
              <a:t>Раздел по подготовке к ЕГЭ</a:t>
            </a:r>
            <a:endParaRPr lang="ru-RU" b="1" i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подготовки к ЕГЭ по учебнику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Spotlight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3240360" cy="467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лево 8"/>
          <p:cNvSpPr/>
          <p:nvPr/>
        </p:nvSpPr>
        <p:spPr>
          <a:xfrm>
            <a:off x="1547664" y="1556791"/>
            <a:ext cx="2160240" cy="2114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631" y="1916832"/>
            <a:ext cx="3255208" cy="442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73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03907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C3</a:t>
            </a:r>
            <a:r>
              <a:rPr lang="en-US" dirty="0" smtClean="0"/>
              <a:t> – </a:t>
            </a:r>
            <a:r>
              <a:rPr lang="ru-RU" dirty="0" smtClean="0"/>
              <a:t>чтение текста с выражением;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С4</a:t>
            </a:r>
            <a:r>
              <a:rPr lang="ru-RU" dirty="0" smtClean="0"/>
              <a:t> – Задать 5 вопросов на предложенную тему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Устной части ЕГЭ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3712"/>
            <a:ext cx="26479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55664"/>
            <a:ext cx="26479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03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89505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C5 – </a:t>
            </a:r>
            <a:r>
              <a:rPr lang="ru-RU" sz="2800" dirty="0" smtClean="0"/>
              <a:t>описание картинки по плану</a:t>
            </a:r>
          </a:p>
          <a:p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Подготовка к Устной части ЕГЭ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40" y="2133713"/>
            <a:ext cx="3318088" cy="209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69195"/>
            <a:ext cx="2808312" cy="231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09393"/>
            <a:ext cx="2959310" cy="22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16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С6</a:t>
            </a:r>
            <a:r>
              <a:rPr lang="ru-RU" dirty="0" smtClean="0"/>
              <a:t> – сравнение двух картинок по плану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Подготовка к Устной части ЕГЭ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2664296" cy="26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90965"/>
            <a:ext cx="2520280" cy="255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43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111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Ведение мониторинга подготовки к ЕГЭ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6895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Методический подход в подготовке к ЕГЭ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36904" cy="443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13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Подготовка к ЕГЭ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u="sng" dirty="0" smtClean="0">
                <a:solidFill>
                  <a:srgbClr val="C00000"/>
                </a:solidFill>
              </a:rPr>
              <a:t>On-line!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32" y="1424856"/>
            <a:ext cx="8431578" cy="474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66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111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Подготовка к ЕГЭ по английскому языку эффективна, если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Имеется правильно подобранная методическая литература;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Ведется подготовка по форме ЕГЭ на протяжении многих лет обучающего процесса;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Предпринимаются меры по преодолению затруднений по подготовке к ЕГЭ на основе данных мониторинга;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 Организуется индивидуализация процесса подготовки к ЕГЭ по английскому языку;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Ведется контроль уровня подготовки к ЕГЭ;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Применяются разнообразные методики по подготовке к ЕГЭ.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ВЫВОДЫ: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endParaRPr lang="ru-RU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9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</TotalTime>
  <Words>151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        ГИА                      ПО АНГЛИЙСКОМУ ЯЗЫКУ </vt:lpstr>
      <vt:lpstr>Учебно-методические пособия по подготовке к ГИА по английскому языку</vt:lpstr>
      <vt:lpstr>В рамках подготовки к ЕГЭ по учебнику Spotlight</vt:lpstr>
      <vt:lpstr>Подготовка к Устной части ЕГЭ</vt:lpstr>
      <vt:lpstr>Подготовка к Устной части ЕГЭ</vt:lpstr>
      <vt:lpstr>Подготовка к Устной части ЕГЭ</vt:lpstr>
      <vt:lpstr>Методический подход в подготовке к ЕГЭ</vt:lpstr>
      <vt:lpstr>Подготовка к ЕГЭ  On-line!</vt:lpstr>
      <vt:lpstr>ВЫВОДЫ: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                     ПО АНГЛИЙСКОМУ ЯЗЫКУ</dc:title>
  <dc:creator>Света</dc:creator>
  <cp:lastModifiedBy>Пользователь</cp:lastModifiedBy>
  <cp:revision>18</cp:revision>
  <dcterms:created xsi:type="dcterms:W3CDTF">2015-03-29T14:44:55Z</dcterms:created>
  <dcterms:modified xsi:type="dcterms:W3CDTF">2021-01-16T13:29:53Z</dcterms:modified>
</cp:coreProperties>
</file>