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5" r:id="rId7"/>
    <p:sldId id="261" r:id="rId8"/>
    <p:sldId id="262" r:id="rId9"/>
    <p:sldId id="266" r:id="rId10"/>
    <p:sldId id="267" r:id="rId11"/>
    <p:sldId id="268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14532_43-p-foni-dlya-prezentatsii-kompyuternaya-tema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4632" cy="252028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Компьютер как средство познавательного развития у детей дошкольного </a:t>
            </a:r>
            <a:br>
              <a:rPr lang="ru-RU" sz="5300" b="1" dirty="0" smtClean="0"/>
            </a:br>
            <a:r>
              <a:rPr lang="ru-RU" sz="5300" b="1" dirty="0" smtClean="0"/>
              <a:t>возраста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48872" cy="1991072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ПОДГОТОВИЛА ВОСПИТАТЕЛЬ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ШЕВЧЕНКО ЕВГЕНИЯ ВАЛЕРИЕВНА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514449_22-p-foni-dlya-prezentatsii-kompyuternaya-tema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9" y="836712"/>
            <a:ext cx="676875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/>
              <a:t>рядом преимуществ и соответствуют возрастным особенностям детей дошкольного возраста: предъявление информации на экране компьютера в игровой форме вызывает у детей огромный интерес.</a:t>
            </a:r>
            <a:br>
              <a:rPr lang="ru-RU" sz="3000" dirty="0"/>
            </a:br>
            <a:r>
              <a:rPr lang="ru-RU" sz="3000" dirty="0"/>
              <a:t>Д</a:t>
            </a:r>
            <a:r>
              <a:rPr lang="ru-RU" sz="3000" dirty="0" smtClean="0"/>
              <a:t>озированное </a:t>
            </a:r>
            <a:r>
              <a:rPr lang="ru-RU" sz="3000" dirty="0"/>
              <a:t>использование развивающих, мультимедийных заданий, способствует развитию у детей волевых качеств, приучает к «полезным, компьютерным играм».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6802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9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35"/>
            <a:ext cx="3992854" cy="2942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95" y="60235"/>
            <a:ext cx="4358654" cy="2942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9" y="3002429"/>
            <a:ext cx="4507781" cy="325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dou21.edu-nv.ru/files/administrator.dou21_edu_nv_ru/%D0%A7%D0%95%D0%9C_%D0%B7%D0%B0%D0%BD%D1%8F%D1%82%D1%8C%D1%81%D1%8F_%D1%81_%D0%B4%D0%B5%D1%82%D1%8C%D0%BC%D0%B8_%D0%B4%D0%BE%D0%BC%D0%B0/%D0%BA%D0%B0%D1%80%D1%82%D0%B8%D0%BD%D0%BA%D0%B8/%D0%B7%D0%B0%D0%BD%D0%B8%D0%BC%D0%B0%D1%82.jpg"/>
          <p:cNvPicPr>
            <a:picLocks noChangeAspect="1" noChangeArrowheads="1"/>
          </p:cNvPicPr>
          <p:nvPr/>
        </p:nvPicPr>
        <p:blipFill>
          <a:blip r:embed="rId2" cstate="print"/>
          <a:srcRect l="18633" t="19404" r="18205" b="12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47864" y="2996952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СПАСИБО ЗА ВНИМАНИЕ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14449_22-p-foni-dlya-prezentatsii-kompyuternaya-tema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548680"/>
            <a:ext cx="6923112" cy="55774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наше время трудно представить себе жизнь без компьютера. Им пользуются все: родители и их дети. Для кого-то компьютер — это рабочий инструмент, для кого-то источник информации, а для кого-то замечательная игрушка.</a:t>
            </a:r>
          </a:p>
          <a:p>
            <a:pPr>
              <a:buNone/>
            </a:pPr>
            <a:r>
              <a:rPr lang="ru-RU" b="1" dirty="0" smtClean="0"/>
              <a:t>ИКТ в детском саду</a:t>
            </a:r>
            <a:r>
              <a:rPr lang="ru-RU" dirty="0" smtClean="0"/>
              <a:t> – актуальная проблема современного дошкольного воспитания.</a:t>
            </a:r>
          </a:p>
          <a:p>
            <a:r>
              <a:rPr lang="ru-RU" dirty="0" smtClean="0"/>
              <a:t>Бурное развитие ИКТ привело к тому, что компьютер в детском саду стал необходим.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14449_22-p-foni-dlya-prezentatsii-kompyuternaya-tema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476672"/>
            <a:ext cx="6779096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000" dirty="0" smtClean="0"/>
              <a:t>Использование компьютерных технологий в образовательном процессе дает нам следующие возможности:</a:t>
            </a:r>
          </a:p>
          <a:p>
            <a:pPr>
              <a:buNone/>
            </a:pPr>
            <a:r>
              <a:rPr lang="ru-RU" sz="3000" dirty="0" smtClean="0"/>
              <a:t>• предъявление информации на экране компьютера в игровой форме вызывает у детей огромный интерес;</a:t>
            </a:r>
          </a:p>
          <a:p>
            <a:pPr>
              <a:buNone/>
            </a:pPr>
            <a:r>
              <a:rPr lang="ru-RU" sz="3000" dirty="0" smtClean="0"/>
              <a:t>• несет в себе образный тип информации, понятный дошкольникам;</a:t>
            </a:r>
          </a:p>
          <a:p>
            <a:pPr>
              <a:buNone/>
            </a:pPr>
            <a:r>
              <a:rPr lang="ru-RU" sz="3000" dirty="0" smtClean="0"/>
              <a:t>• движения, звук, мультипликация надолго привлекает внимание ребенка;</a:t>
            </a:r>
          </a:p>
          <a:p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8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2383" y="465719"/>
            <a:ext cx="591202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000" dirty="0" smtClean="0"/>
              <a:t>• </a:t>
            </a:r>
            <a:r>
              <a:rPr lang="ru-RU" sz="3000" dirty="0"/>
              <a:t>в процессе своей деятельности за компьютером дошкольник приобретает уверенность в себе, в том, что он многое может;</a:t>
            </a:r>
          </a:p>
          <a:p>
            <a:pPr>
              <a:buNone/>
            </a:pPr>
            <a:r>
              <a:rPr lang="ru-RU" sz="3000" dirty="0"/>
              <a:t>• индивидуализация образовательного процесса по темпу, скорости, содержанию.</a:t>
            </a:r>
          </a:p>
          <a:p>
            <a:pPr>
              <a:buNone/>
            </a:pPr>
            <a:r>
              <a:rPr lang="ru-RU" sz="3000" dirty="0"/>
              <a:t>• эффективное игровое средство отработки навыков чтения, счета и т. п. ,</a:t>
            </a:r>
          </a:p>
          <a:p>
            <a:pPr>
              <a:buNone/>
            </a:pPr>
            <a:r>
              <a:rPr lang="ru-RU" sz="3000" dirty="0"/>
              <a:t>развития творческих способностей дошкольников</a:t>
            </a:r>
            <a:r>
              <a:rPr lang="ru-RU" sz="3000" dirty="0" smtClean="0"/>
              <a:t>.</a:t>
            </a:r>
          </a:p>
          <a:p>
            <a:pPr>
              <a:buNone/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1433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14449_22-p-foni-dlya-prezentatsii-kompyuternaya-tema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764704"/>
            <a:ext cx="7211144" cy="53614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Использование информационно-коммуникационных </a:t>
            </a:r>
            <a:r>
              <a:rPr lang="ru-RU" b="1" dirty="0" smtClean="0"/>
              <a:t>технологий</a:t>
            </a:r>
            <a:r>
              <a:rPr lang="ru-RU" dirty="0" smtClean="0"/>
              <a:t> в ДОУ является обогащающим и преобразующим фактором. Компьютерное оборудование может быть использовано в работе с детьми при безусловном соблюдении физиолого-гигиенических и психолого-педагогических норм и рекомендаций. Компьютерные игровые и обучающие </a:t>
            </a:r>
            <a:r>
              <a:rPr lang="ru-RU" b="1" dirty="0" smtClean="0"/>
              <a:t>технологии</a:t>
            </a:r>
            <a:r>
              <a:rPr lang="ru-RU" dirty="0" smtClean="0"/>
              <a:t> применяются в соответствии с психофизическими возможностями ребенка дошкольника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Отличительной </a:t>
            </a:r>
            <a:r>
              <a:rPr lang="ru-RU" sz="3200" dirty="0"/>
              <a:t>чертой интерактивных игр является то, что они могут использоваться во всех образовательных областях.</a:t>
            </a:r>
            <a:br>
              <a:rPr lang="ru-RU" sz="3200" dirty="0"/>
            </a:br>
            <a:r>
              <a:rPr lang="ru-RU" sz="3200" dirty="0"/>
              <a:t>Мультимедийные дидактические игры делают образовательный процесс, живым и ненавязчивым, повышается мотивация детей к обучению.</a:t>
            </a:r>
            <a:br>
              <a:rPr lang="ru-RU" sz="3200" dirty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6524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14449_22-p-foni-dlya-prezentatsii-kompyuternaya-tema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r="1885" b="20268"/>
          <a:stretch/>
        </p:blipFill>
        <p:spPr>
          <a:xfrm>
            <a:off x="4572000" y="692696"/>
            <a:ext cx="4090731" cy="2853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t="16624"/>
          <a:stretch/>
        </p:blipFill>
        <p:spPr>
          <a:xfrm>
            <a:off x="437850" y="682689"/>
            <a:ext cx="4142466" cy="28637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3" r="7536"/>
          <a:stretch/>
        </p:blipFill>
        <p:spPr>
          <a:xfrm>
            <a:off x="3059832" y="3602608"/>
            <a:ext cx="5202323" cy="3053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14449_22-p-foni-dlya-prezentatsii-kompyuternaya-tema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02686"/>
            <a:ext cx="3768419" cy="2826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58970"/>
            <a:ext cx="4248472" cy="31863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502" r="1706" b="23212"/>
          <a:stretch/>
        </p:blipFill>
        <p:spPr>
          <a:xfrm>
            <a:off x="4451988" y="602686"/>
            <a:ext cx="4008444" cy="2556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9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79063"/>
            <a:ext cx="6534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latin typeface="Calibri" panose="020F0502020204030204" pitchFamily="34" charset="0"/>
                <a:ea typeface="Times New Roman"/>
              </a:rPr>
              <a:t>Использование мультимедийных, дидактических игр позволяет активизировать познавательную деятельность дошкольников, реализовать творческий потенциал ребенка, формировать духовный мир, повышать на неизмеримо более высокий уровень интерес детей к получению знаний.</a:t>
            </a:r>
            <a:br>
              <a:rPr lang="ru-RU" sz="3000" dirty="0">
                <a:latin typeface="Calibri" panose="020F0502020204030204" pitchFamily="34" charset="0"/>
                <a:ea typeface="Times New Roman"/>
              </a:rPr>
            </a:br>
            <a:r>
              <a:rPr lang="ru-RU" sz="3000" dirty="0">
                <a:latin typeface="Calibri" panose="020F0502020204030204" pitchFamily="34" charset="0"/>
                <a:ea typeface="Times New Roman"/>
              </a:rPr>
              <a:t>В сравнении с традиционными формами обучения дошкольников, компьютерные технологии </a:t>
            </a:r>
            <a:r>
              <a:rPr lang="ru-RU" sz="3000" dirty="0" smtClean="0">
                <a:latin typeface="Calibri" panose="020F0502020204030204" pitchFamily="34" charset="0"/>
                <a:ea typeface="Times New Roman"/>
              </a:rPr>
              <a:t>обладают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4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216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Компьютер как средство познавательного развития у детей дошкольного 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Отличительной чертой интерактивных игр является то, что они могут использоваться во всех образовательных областях. Мультимедийные дидактические игры делают образовательный процесс, живым и ненавязчивым, повышается мотивация детей к обучению.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User</cp:lastModifiedBy>
  <cp:revision>16</cp:revision>
  <dcterms:created xsi:type="dcterms:W3CDTF">2022-01-26T18:33:11Z</dcterms:created>
  <dcterms:modified xsi:type="dcterms:W3CDTF">2022-11-24T04:43:07Z</dcterms:modified>
</cp:coreProperties>
</file>