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1" r:id="rId4"/>
    <p:sldId id="266" r:id="rId5"/>
    <p:sldId id="267" r:id="rId6"/>
    <p:sldId id="268" r:id="rId7"/>
    <p:sldId id="269" r:id="rId8"/>
    <p:sldId id="270" r:id="rId9"/>
    <p:sldId id="258" r:id="rId10"/>
    <p:sldId id="261" r:id="rId11"/>
    <p:sldId id="262" r:id="rId12"/>
    <p:sldId id="263" r:id="rId13"/>
    <p:sldId id="264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5576" y="304802"/>
            <a:ext cx="898842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«Детский сад «Аленушка»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 Чистенькое»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96" name="Picture 24" descr="https://i.pinimg.com/originals/cb/6c/dc/cb6cdc261e0be6d419d6d54ae09981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3863122"/>
            <a:ext cx="3061190" cy="280463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6E2C36-725C-DD91-833D-F9FA8EF405ED}"/>
              </a:ext>
            </a:extLst>
          </p:cNvPr>
          <p:cNvSpPr txBox="1"/>
          <p:nvPr/>
        </p:nvSpPr>
        <p:spPr>
          <a:xfrm>
            <a:off x="1259632" y="1945642"/>
            <a:ext cx="64087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ВОЛШЕБНЫЙ КАМЕНЬ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C420B7-C0B1-C43D-6B57-2AD819EF4F20}"/>
              </a:ext>
            </a:extLst>
          </p:cNvPr>
          <p:cNvSpPr txBox="1"/>
          <p:nvPr/>
        </p:nvSpPr>
        <p:spPr>
          <a:xfrm rot="10800000" flipV="1">
            <a:off x="3563887" y="5457796"/>
            <a:ext cx="4896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Подготовила: </a:t>
            </a:r>
          </a:p>
          <a:p>
            <a:r>
              <a:rPr lang="ru-RU" sz="2800" b="1" dirty="0"/>
              <a:t>воспитатель </a:t>
            </a:r>
            <a:r>
              <a:rPr lang="ru-RU" sz="2800" b="1" dirty="0" err="1"/>
              <a:t>Энверова</a:t>
            </a:r>
            <a:r>
              <a:rPr lang="ru-RU" sz="2800" b="1" dirty="0"/>
              <a:t> Л.У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2662874-5B0B-904B-47B1-67E6DC793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24744"/>
            <a:ext cx="195141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"/>
            <a:ext cx="9144000" cy="6286520"/>
          </a:xfrm>
          <a:prstGeom prst="rect">
            <a:avLst/>
          </a:prstGeom>
          <a:noFill/>
        </p:spPr>
      </p:pic>
      <p:pic>
        <p:nvPicPr>
          <p:cNvPr id="1027" name="Picture 3" descr="C:\Users\windows\Desktop\684729_origina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500306"/>
            <a:ext cx="1309685" cy="130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F3D8AB-8EC3-CAF1-F485-24217599F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3"/>
            <a:ext cx="1008112" cy="1512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2050" name="Picture 2" descr="C:\Users\windows\Desktop\684729_origina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1452561" cy="145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5419231-3AA2-DC39-F72C-06BFF23E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849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B9274E1-9FD2-CA0E-872F-1E488287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077073"/>
            <a:ext cx="1080119" cy="1512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1914AA2-7CC1-8FDA-2484-A1C5754D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0" y="17956"/>
            <a:ext cx="9144000" cy="62849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1DC9068-58AC-4285-7A51-E09D673B6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93" y="2276755"/>
            <a:ext cx="720153" cy="8230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E33A593-F017-5358-18A2-C7D34F78F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099787"/>
            <a:ext cx="720080" cy="8230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BBCACB9-B965-C6D4-4C0F-11FE0F19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509121"/>
            <a:ext cx="720081" cy="7920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A627D62-7B5B-5F91-E2A9-11F62C1C9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935181"/>
            <a:ext cx="86409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C11F3080-5685-EFFE-24BC-65299021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54F39F0-C478-EA49-813F-0A412D3DD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сережках у мамы огнем он горит.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пыли на дороге ненужным лежит.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Меняет он форму, меняет он цвет,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 в стройке годится на тысячу лет.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887ABEC-BA1F-4053-BAE5-BC1A6492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080" y="4293096"/>
            <a:ext cx="3528392" cy="1345704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74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C11F3080-5685-EFFE-24BC-65299021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887ABEC-BA1F-4053-BAE5-BC1A6492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992888" cy="172819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627A2E-CA37-535E-D28E-B7C0377C2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6" y="2564904"/>
            <a:ext cx="4788024" cy="3211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92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FA02ABBE-47D5-EBDC-D848-8CACC303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CE809B7-001E-CD5F-A7A9-A19C1D723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736EE93F-4F96-079E-2170-FA929C47A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3F7FCE-2F3C-8738-2360-AA2162F5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37"/>
            <a:ext cx="5077874" cy="38084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AAD007-9544-91BB-9F5E-E557C2A47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" y="3755778"/>
            <a:ext cx="4510706" cy="2998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CF195B2-8197-1C5F-7F06-940571AA0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94" y="2465388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40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62377C84-FAE8-A777-163D-CDB38EEF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56F951-7687-9BF0-660E-447BA005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камней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A2BAF1DC-E003-8234-32C3-1E23354D7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221980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EA055FBC-E98F-04BB-FC01-29F241E7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4EBE-366D-AB39-1A1D-1A6ED531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Геолог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E7AF65D-B53B-03D0-9A81-AC28B9C7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200"/>
            <a:ext cx="3363261" cy="5104445"/>
          </a:xfrm>
        </p:spPr>
      </p:pic>
    </p:spTree>
    <p:extLst>
      <p:ext uri="{BB962C8B-B14F-4D97-AF65-F5344CB8AC3E}">
        <p14:creationId xmlns="" xmlns:p14="http://schemas.microsoft.com/office/powerpoint/2010/main" val="10381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10147F90-1848-9EDE-0599-5C2DCD20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CCBD3-63D4-983F-AF5E-C6376083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«Собери рюкзак геолога»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99DF7A5-1961-6F8F-A190-C2294397F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90"/>
          <a:stretch/>
        </p:blipFill>
        <p:spPr>
          <a:xfrm>
            <a:off x="2483768" y="1556792"/>
            <a:ext cx="4455090" cy="4781127"/>
          </a:xfrm>
        </p:spPr>
      </p:pic>
    </p:spTree>
    <p:extLst>
      <p:ext uri="{BB962C8B-B14F-4D97-AF65-F5344CB8AC3E}">
        <p14:creationId xmlns="" xmlns:p14="http://schemas.microsoft.com/office/powerpoint/2010/main" val="254973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="" xmlns:a16="http://schemas.microsoft.com/office/drawing/2014/main" id="{9D33688D-82E2-894D-3801-6195674A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99ABA1-13B5-6BDA-2020-03B87C43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40AD5D1-57E8-A74A-68B8-F55F026D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2" y="1600200"/>
            <a:ext cx="6024576" cy="4525963"/>
          </a:xfrm>
        </p:spPr>
      </p:pic>
    </p:spTree>
    <p:extLst>
      <p:ext uri="{BB962C8B-B14F-4D97-AF65-F5344CB8AC3E}">
        <p14:creationId xmlns="" xmlns:p14="http://schemas.microsoft.com/office/powerpoint/2010/main" val="311094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C6881A-56CB-37B7-F2DB-4258800E0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48" y="2214554"/>
            <a:ext cx="1123452" cy="104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39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В сережках у мамы огнем он горит. В пыли на дороге ненужным лежит. Меняет он форму, меняет он цвет, А в стройке годится на тысячу лет. </vt:lpstr>
      <vt:lpstr>Слайд 3</vt:lpstr>
      <vt:lpstr>Слайд 4</vt:lpstr>
      <vt:lpstr>Коллекция камней</vt:lpstr>
      <vt:lpstr>Геолог</vt:lpstr>
      <vt:lpstr>«Собери рюкзак геолога»</vt:lpstr>
      <vt:lpstr>Магнит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Лютфие</dc:creator>
  <cp:lastModifiedBy>windows</cp:lastModifiedBy>
  <cp:revision>10</cp:revision>
  <dcterms:created xsi:type="dcterms:W3CDTF">2023-10-15T12:24:13Z</dcterms:created>
  <dcterms:modified xsi:type="dcterms:W3CDTF">2023-10-31T06:24:07Z</dcterms:modified>
</cp:coreProperties>
</file>