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0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0185" y="709683"/>
            <a:ext cx="6673755" cy="391690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Архитектурные шедевры Феодосии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конца  </a:t>
            </a:r>
            <a:r>
              <a:rPr lang="en-US" sz="4000" b="1" dirty="0" smtClean="0">
                <a:solidFill>
                  <a:srgbClr val="0070C0"/>
                </a:solidFill>
              </a:rPr>
              <a:t>XIX </a:t>
            </a:r>
            <a:r>
              <a:rPr lang="ru-RU" sz="4000" b="1" dirty="0" smtClean="0">
                <a:solidFill>
                  <a:srgbClr val="0070C0"/>
                </a:solidFill>
              </a:rPr>
              <a:t>- 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начала  </a:t>
            </a:r>
            <a:r>
              <a:rPr lang="en-US" sz="4000" b="1" dirty="0" smtClean="0">
                <a:solidFill>
                  <a:srgbClr val="0070C0"/>
                </a:solidFill>
              </a:rPr>
              <a:t>XX </a:t>
            </a:r>
            <a:r>
              <a:rPr lang="ru-RU" sz="4000" b="1" dirty="0" smtClean="0">
                <a:solidFill>
                  <a:srgbClr val="0070C0"/>
                </a:solidFill>
              </a:rPr>
              <a:t>века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4078" y="4954137"/>
            <a:ext cx="4585646" cy="155584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Бельчу</a:t>
            </a:r>
            <a:r>
              <a:rPr lang="ru-RU" sz="2400" dirty="0" smtClean="0">
                <a:solidFill>
                  <a:srgbClr val="002060"/>
                </a:solidFill>
              </a:rPr>
              <a:t> Елена Владимировна, учитель МБОУ «</a:t>
            </a:r>
            <a:r>
              <a:rPr lang="ru-RU" sz="2400" dirty="0" err="1" smtClean="0">
                <a:solidFill>
                  <a:srgbClr val="002060"/>
                </a:solidFill>
              </a:rPr>
              <a:t>Родниковская</a:t>
            </a:r>
            <a:r>
              <a:rPr lang="ru-RU" sz="2400" dirty="0" smtClean="0">
                <a:solidFill>
                  <a:srgbClr val="002060"/>
                </a:solidFill>
              </a:rPr>
              <a:t> школа-гимназия»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Дача «Модерн», принадлежала Исааку </a:t>
            </a:r>
            <a:r>
              <a:rPr lang="ru-RU" b="1" dirty="0" err="1" smtClean="0">
                <a:solidFill>
                  <a:srgbClr val="C00000"/>
                </a:solidFill>
              </a:rPr>
              <a:t>Стамболи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Лена\Desktop\Мои документы\Семинар 16.10.2020\картинки\6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1457325"/>
            <a:ext cx="810677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570" y="1828799"/>
            <a:ext cx="7438030" cy="4334515"/>
          </a:xfrm>
        </p:spPr>
        <p:txBody>
          <a:bodyPr>
            <a:normAutofit/>
          </a:bodyPr>
          <a:lstStyle/>
          <a:p>
            <a:pPr lvl="8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Приезжайте в Феодосию!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Период конца  </a:t>
            </a:r>
            <a:r>
              <a:rPr lang="en-US" sz="3200" b="1" dirty="0" smtClean="0">
                <a:solidFill>
                  <a:srgbClr val="0070C0"/>
                </a:solidFill>
              </a:rPr>
              <a:t>XIX </a:t>
            </a:r>
            <a:r>
              <a:rPr lang="ru-RU" sz="3200" b="1" dirty="0" smtClean="0">
                <a:solidFill>
                  <a:srgbClr val="0070C0"/>
                </a:solidFill>
              </a:rPr>
              <a:t>-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начала  </a:t>
            </a:r>
            <a:r>
              <a:rPr lang="en-US" sz="3200" b="1" dirty="0" smtClean="0">
                <a:solidFill>
                  <a:srgbClr val="0070C0"/>
                </a:solidFill>
              </a:rPr>
              <a:t>XX </a:t>
            </a:r>
            <a:r>
              <a:rPr lang="ru-RU" sz="3200" b="1" dirty="0" smtClean="0">
                <a:solidFill>
                  <a:srgbClr val="0070C0"/>
                </a:solidFill>
              </a:rPr>
              <a:t>века, стал для Феодосии временем создания замечательных памятников архитектуры.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Это, прежде всего, дачи, виллы , дворцы, имения, усадьбы состоятельных граждан города. Основная их часть построена на набережной с видом на море, что придает еще больше привлекательности этим сооружениям.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Дача «</a:t>
            </a:r>
            <a:r>
              <a:rPr lang="ru-RU" b="1" dirty="0" err="1" smtClean="0">
                <a:solidFill>
                  <a:srgbClr val="C00000"/>
                </a:solidFill>
              </a:rPr>
              <a:t>Милос</a:t>
            </a:r>
            <a:r>
              <a:rPr lang="ru-RU" b="1" dirty="0" smtClean="0">
                <a:solidFill>
                  <a:srgbClr val="C00000"/>
                </a:solidFill>
              </a:rPr>
              <a:t>» </a:t>
            </a:r>
            <a:r>
              <a:rPr lang="ru-RU" b="1" dirty="0" smtClean="0">
                <a:solidFill>
                  <a:srgbClr val="C00000"/>
                </a:solidFill>
              </a:rPr>
              <a:t>, одна из трех, принадлежавших семейству Крым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Мои документы\Семинар 16.10.2020\картинки\1460110890_dacha-milo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4" y="1665026"/>
            <a:ext cx="8379724" cy="505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365126"/>
            <a:ext cx="83114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построена </a:t>
            </a:r>
            <a:r>
              <a:rPr lang="ru-RU" b="1" dirty="0" smtClean="0">
                <a:solidFill>
                  <a:srgbClr val="C00000"/>
                </a:solidFill>
              </a:rPr>
              <a:t>в 1911 году по проекту харьковского архитектора М.Ф. Пискунова для феодосийского промышленника Ибрагима Самуиловича Крыма.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а\Desktop\Мои документы\Семинар 16.10.2020\картинки\1548670780_dacha-milo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05" y="1746913"/>
            <a:ext cx="8493114" cy="479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 1912 году  был построен особняк Дача «Вилла»  для известного </a:t>
            </a:r>
            <a:r>
              <a:rPr lang="ru-RU" b="1" dirty="0" err="1" smtClean="0">
                <a:solidFill>
                  <a:srgbClr val="C00000"/>
                </a:solidFill>
              </a:rPr>
              <a:t>феодосийца</a:t>
            </a:r>
            <a:r>
              <a:rPr lang="ru-RU" b="1" dirty="0" smtClean="0">
                <a:solidFill>
                  <a:srgbClr val="C00000"/>
                </a:solidFill>
              </a:rPr>
              <a:t> Арона Абрамовича Крым.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Мои документы\Семинар 16.10.2020\картинки\dacha-villa-feos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1760561"/>
            <a:ext cx="7942997" cy="442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Дача Соломона Крыма «Виктория», построена архитектором Красновым в 1912 году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Мои документы\Семинар 16.10.2020\картинки\Бывшая_дача_Соломона_Кры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85" y="1842449"/>
            <a:ext cx="7765576" cy="436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а\Desktop\Мои документы\Семинар 16.10.2020\картинки\1024px-Crimea_Feodosia_Villa_Otrad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87" y="491319"/>
            <a:ext cx="8002825" cy="607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Дача </a:t>
            </a:r>
            <a:r>
              <a:rPr lang="ru-RU" b="1" dirty="0" err="1" smtClean="0">
                <a:solidFill>
                  <a:srgbClr val="C00000"/>
                </a:solidFill>
              </a:rPr>
              <a:t>табакопромышленника</a:t>
            </a:r>
            <a:r>
              <a:rPr lang="ru-RU" b="1" dirty="0" smtClean="0">
                <a:solidFill>
                  <a:srgbClr val="C00000"/>
                </a:solidFill>
              </a:rPr>
              <a:t> Иосифа </a:t>
            </a:r>
            <a:r>
              <a:rPr lang="ru-RU" b="1" dirty="0" err="1" smtClean="0">
                <a:solidFill>
                  <a:srgbClr val="C00000"/>
                </a:solidFill>
              </a:rPr>
              <a:t>Стамболи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Мои документы\Семинар 16.10.2020\картинки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37" y="1651379"/>
            <a:ext cx="7942996" cy="462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ена\Desktop\Мои документы\Семинар 16.10.2020\картинки\4c1965f6a71a14a3fe6d0c2a0b4c6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450376"/>
            <a:ext cx="8165342" cy="580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Архитектурные шедевры Феодосии  конца  XIX -  начала  XX века</vt:lpstr>
      <vt:lpstr>Слайд 2</vt:lpstr>
      <vt:lpstr>Дача «Милос» , одна из трех, принадлежавших семейству Крым</vt:lpstr>
      <vt:lpstr>построена в 1911 году по проекту харьковского архитектора М.Ф. Пискунова для феодосийского промышленника Ибрагима Самуиловича Крыма.</vt:lpstr>
      <vt:lpstr>В 1912 году  был построен особняк Дача «Вилла»  для известного феодосийца Арона Абрамовича Крым.</vt:lpstr>
      <vt:lpstr>Дача Соломона Крыма «Виктория», построена архитектором Красновым в 1912 году</vt:lpstr>
      <vt:lpstr>Слайд 7</vt:lpstr>
      <vt:lpstr>Дача табакопромышленника Иосифа Стамболи</vt:lpstr>
      <vt:lpstr>Слайд 9</vt:lpstr>
      <vt:lpstr>Дача «Модерн», принадлежала Исааку Стамболи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Лена</cp:lastModifiedBy>
  <cp:revision>40</cp:revision>
  <dcterms:created xsi:type="dcterms:W3CDTF">2014-11-21T11:00:06Z</dcterms:created>
  <dcterms:modified xsi:type="dcterms:W3CDTF">2020-10-14T23:58:24Z</dcterms:modified>
</cp:coreProperties>
</file>