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28ABFA-7A00-4B6F-93FB-9CB25900582B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0AC9C3-7571-4B3C-B64C-250632FCDA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305800" cy="4104456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задач по генетике</a:t>
            </a:r>
          </a:p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опыта работы учителя биологии</a:t>
            </a:r>
          </a:p>
          <a:p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Амарандо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специалиста высшей категории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57606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Родниковская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школа-гимназия»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19426" cy="6453336"/>
          </a:xfrm>
        </p:spPr>
      </p:pic>
    </p:spTree>
    <p:extLst>
      <p:ext uri="{BB962C8B-B14F-4D97-AF65-F5344CB8AC3E}">
        <p14:creationId xmlns:p14="http://schemas.microsoft.com/office/powerpoint/2010/main" val="42013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4043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Задача на моногибридное скрещивание</a:t>
            </a:r>
            <a:br>
              <a:rPr lang="ru-RU" sz="1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 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Скрестили 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2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сорта 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кукурузы: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белосемянную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красносемянную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Гибриды  от  этого 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скрещивания имеют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жёлтые  семена  (</a:t>
            </a:r>
            <a:r>
              <a:rPr lang="ru-RU" sz="1400" dirty="0">
                <a:solidFill>
                  <a:schemeClr val="bg1"/>
                </a:solidFill>
                <a:effectLst/>
                <a:latin typeface="Courier New"/>
                <a:ea typeface="Times New Roman"/>
                <a:cs typeface="Times New Roman"/>
              </a:rPr>
              <a:t>F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).                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Определите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генотипы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родителей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(Р)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и  фенотипы  </a:t>
            </a:r>
            <a:r>
              <a:rPr lang="ru-RU" sz="1400" dirty="0">
                <a:solidFill>
                  <a:schemeClr val="bg1"/>
                </a:solidFill>
                <a:effectLst/>
                <a:latin typeface="Courier New"/>
                <a:ea typeface="Times New Roman"/>
                <a:cs typeface="Times New Roman"/>
              </a:rPr>
              <a:t>F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2.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13187"/>
              </p:ext>
            </p:extLst>
          </p:nvPr>
        </p:nvGraphicFramePr>
        <p:xfrm>
          <a:off x="1547664" y="2132856"/>
          <a:ext cx="6084887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6085392" imgH="3449654" progId="Word.Document.12">
                  <p:embed/>
                </p:oleObj>
              </mc:Choice>
              <mc:Fallback>
                <p:oleObj name="Документ" r:id="rId4" imgW="6085392" imgH="3449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2132856"/>
                        <a:ext cx="6084887" cy="34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7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PT Sans"/>
              </a:rPr>
              <a:t>Запишем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условие задачи: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А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карие глаза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а 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– голубые глаза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праворукость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леворукость</a:t>
            </a:r>
          </a:p>
          <a:p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генотип отца, он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гомозиготен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 по рецессивным аллелям двух генов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А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? </a:t>
            </a:r>
            <a:r>
              <a:rPr lang="ru-RU" b="1" dirty="0">
                <a:solidFill>
                  <a:srgbClr val="333333"/>
                </a:solidFill>
                <a:latin typeface="PT Sans"/>
              </a:rPr>
              <a:t>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? – генотип матери имеет два доминантных гена и теоретически может иметь</a:t>
            </a: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генотипы: </a:t>
            </a:r>
            <a:r>
              <a:rPr lang="ru-RU" b="1" dirty="0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  <a:latin typeface="PT Sans"/>
              </a:rPr>
              <a:t>F</a:t>
            </a:r>
            <a:r>
              <a:rPr lang="ru-RU" b="1" baseline="-25000" dirty="0">
                <a:solidFill>
                  <a:srgbClr val="333333"/>
                </a:solidFill>
                <a:latin typeface="PT Sans"/>
              </a:rPr>
              <a:t>1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– ?</a:t>
            </a:r>
          </a:p>
          <a:p>
            <a:r>
              <a:rPr lang="ru-RU" dirty="0" smtClean="0">
                <a:solidFill>
                  <a:srgbClr val="333333"/>
                </a:solidFill>
                <a:latin typeface="PT Sans"/>
              </a:rPr>
              <a:t>в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потомстве: все дети были бы При наличии генотипа </a:t>
            </a:r>
            <a:r>
              <a:rPr lang="ru-RU" b="1" dirty="0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 у матери не наблюдалось бы никакого расщепления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кареглазыми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правшами и имели бы генотип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АаВв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поскольку у отца образуются гаметы одного типа </a:t>
            </a:r>
            <a:r>
              <a:rPr lang="ru-RU" b="1" dirty="0" err="1">
                <a:solidFill>
                  <a:srgbClr val="333333"/>
                </a:solidFill>
                <a:latin typeface="PT Sans"/>
              </a:rPr>
              <a:t>ав</a:t>
            </a:r>
            <a:r>
              <a:rPr lang="ru-RU" b="1" dirty="0">
                <a:solidFill>
                  <a:srgbClr val="333333"/>
                </a:solidFill>
                <a:latin typeface="PT Sans"/>
              </a:rPr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ru-RU" sz="1800" spc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Кареглазая правша вышла замуж за </a:t>
            </a:r>
            <a:r>
              <a:rPr lang="ru-RU" sz="1800" spc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голубоглазового</a:t>
            </a:r>
            <a:r>
              <a:rPr lang="ru-RU" sz="1800" spc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левшу, у них родилось два </a:t>
            </a:r>
            <a:r>
              <a:rPr lang="ru-RU" sz="1800" spc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ребенка</a:t>
            </a:r>
            <a:r>
              <a:rPr lang="ru-RU" sz="1800" spc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голубоглазый правша и голубоглазый левша. Определить генотип матери.</a:t>
            </a:r>
            <a:br>
              <a:rPr lang="ru-RU" sz="1800" spc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000"/>
            <a:ext cx="76328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Два 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PT Sans"/>
              </a:rPr>
              <a:t>ребёнка </a:t>
            </a:r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имеют голубые глаза – значит, мать 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PT Sans"/>
              </a:rPr>
              <a:t>гетерозиготная </a:t>
            </a:r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по цвету глаз </a:t>
            </a:r>
            <a:r>
              <a:rPr lang="ru-RU" sz="1400" b="1" dirty="0" err="1">
                <a:solidFill>
                  <a:srgbClr val="333333"/>
                </a:solidFill>
                <a:effectLst/>
                <a:latin typeface="PT Sans"/>
              </a:rPr>
              <a:t>Аа</a:t>
            </a:r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, кроме этого один из детей – левша – это говорит о том, что мать имеет рецессивный ген </a:t>
            </a:r>
            <a:r>
              <a:rPr lang="ru-RU" sz="1400" b="1" dirty="0">
                <a:solidFill>
                  <a:srgbClr val="333333"/>
                </a:solidFill>
                <a:effectLst/>
                <a:latin typeface="PT Sans"/>
              </a:rPr>
              <a:t>в</a:t>
            </a:r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, отвечающий за леворукость, то есть мать – типичная </a:t>
            </a:r>
            <a:r>
              <a:rPr lang="ru-RU" sz="1400" dirty="0" err="1" smtClean="0">
                <a:solidFill>
                  <a:srgbClr val="333333"/>
                </a:solidFill>
                <a:effectLst/>
                <a:latin typeface="PT Sans"/>
              </a:rPr>
              <a:t>дигетерозигота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PT Sans"/>
              </a:rPr>
              <a:t>. </a:t>
            </a:r>
            <a:r>
              <a:rPr lang="ru-RU" sz="1400" dirty="0">
                <a:solidFill>
                  <a:srgbClr val="333333"/>
                </a:solidFill>
                <a:effectLst/>
                <a:latin typeface="PT Sans"/>
              </a:rPr>
              <a:t>Схема скрещивания и возможные дети от этого брака представлены на Рис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PT Sans"/>
              </a:rPr>
              <a:t>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1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У человека доминантный ген А определяет стойкий рахит, который наследуется </a:t>
            </a:r>
            <a:r>
              <a:rPr lang="ru-RU" sz="1400" dirty="0" err="1">
                <a:solidFill>
                  <a:srgbClr val="000000"/>
                </a:solidFill>
                <a:latin typeface="Times New Roman, serif"/>
              </a:rPr>
              <a:t>сцепленно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 с полом. Какова вероятность рождения больных детей, если мать </a:t>
            </a:r>
            <a:r>
              <a:rPr lang="ru-RU" sz="1400" dirty="0" err="1">
                <a:solidFill>
                  <a:srgbClr val="000000"/>
                </a:solidFill>
                <a:latin typeface="Times New Roman, serif"/>
              </a:rPr>
              <a:t>гетерозиготна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 по гену рахита, а отец здоров</a:t>
            </a:r>
            <a:r>
              <a:rPr lang="ru-RU" sz="1400" dirty="0" smtClean="0">
                <a:solidFill>
                  <a:srgbClr val="000000"/>
                </a:solidFill>
                <a:latin typeface="Times New Roman, serif"/>
              </a:rPr>
              <a:t>?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, serif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О т в е т: вероятность рождения больных </a:t>
            </a:r>
            <a:r>
              <a:rPr lang="ru-RU" sz="1400">
                <a:solidFill>
                  <a:srgbClr val="000000"/>
                </a:solidFill>
                <a:latin typeface="Times New Roman, serif"/>
              </a:rPr>
              <a:t>детей </a:t>
            </a:r>
            <a:r>
              <a:rPr lang="ru-RU" sz="1400" smtClean="0">
                <a:solidFill>
                  <a:srgbClr val="000000"/>
                </a:solidFill>
                <a:latin typeface="Times New Roman, serif"/>
              </a:rPr>
              <a:t>50 </a:t>
            </a:r>
            <a:r>
              <a:rPr lang="ru-RU" sz="1400" dirty="0">
                <a:solidFill>
                  <a:srgbClr val="000000"/>
                </a:solidFill>
                <a:latin typeface="Times New Roman, serif"/>
              </a:rPr>
              <a:t>%.</a:t>
            </a:r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</a:rPr>
              <a:t>ГЕНЕТИКА ПОЛА. НАСЛЕДОВАНИЕ,</a:t>
            </a:r>
            <a:br>
              <a:rPr lang="ru-RU" sz="1600" b="1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</a:rPr>
              <a:t>СЦЕПЛЕННОЕ С ПОЛОМ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574" y="2245011"/>
            <a:ext cx="7344816" cy="280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Autofit/>
          </a:bodyPr>
          <a:lstStyle/>
          <a:p>
            <a:pPr indent="36195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Классическая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гемофилия наследуется как рецессивный признак. Ген гемофилии располагается в Х-хромосоме. У-хромосома не содержит гена, контролирующего 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свёртываемость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крови. Девушка, отец которой страдает гемофилией, а мать здорова и происходит из благополучной по гемофилии семьи, выходит замуж за здорового мужчину. Определите вероятные фенотипы детей от этого брака.</a:t>
            </a:r>
            <a:r>
              <a:rPr lang="ru-RU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628800"/>
            <a:ext cx="66967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653136"/>
            <a:ext cx="79928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О т в е т: все девочки здоровы, но половина из них – носительницы гемофилии; 50 % мальчиков здоровы, 50 % больны гемофилией.</a:t>
            </a:r>
            <a:endParaRPr lang="ru-RU" sz="1400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здоровых родителей со II группой крови родился сын с I группой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крови и гемофилией. Гемофилия наследуется как рецессивный, сцепленный с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Х-хромосомой признак. Определите вероятность рождения второго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здоровым и возможные группы его крови.</a:t>
            </a:r>
            <a:r>
              <a:rPr lang="ru-RU" sz="1600" dirty="0">
                <a:solidFill>
                  <a:srgbClr val="000000"/>
                </a:solidFill>
                <a:effectLst/>
                <a:latin typeface="YS Text"/>
              </a:rPr>
              <a:t/>
            </a:r>
            <a:br>
              <a:rPr lang="ru-RU" sz="160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864096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Пояснение.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Дано: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— с усиками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— без усиков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— яркие цветы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— бледные цветы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000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♀ ААВВ — с усиками на побегах и яркими цветками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♂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аавв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без усиков на побегах с бледными цветками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000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А?В? — с усиками и яркими цветками.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000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Гибрид из первого скрещивания - А?В? — с усиками и яркими цветками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аавв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без усиков на побегах с бледными цветками — т.к. анализирующее скрещивание, это скрещивание с рецессивной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дигомозиготой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000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323 с усиками и яркими цветками,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311 без усиков и с бледными цветками,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99 с усиками и бледными цветками,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101 без усиков и с яркими цветками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 на сцепленное наследование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скрещивании растений душистого горошка с усиками на побегах и яркими цветками и растений без усиков на побегах с бледными цветками все гибриды F</a:t>
            </a:r>
            <a:r>
              <a:rPr lang="ru-RU" sz="1600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получились с усиками и яркими цветками. В анализирующем скрещивании гибридов F</a:t>
            </a:r>
            <a:r>
              <a:rPr lang="ru-RU" sz="1600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получили растения: 323 с усиками и яркими цветками, 311 без усиков и с бледными цветками, 99 с усиками и бледными цветками, 101 без усиков и с яркими цветками. Составьте схемы скрещиваний. Определите генотипы родителей и потомства в двух скрещиваниях. Объясните формирование четырёх фенотипических групп в потомстве.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</TotalTime>
  <Words>181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Бумажная</vt:lpstr>
      <vt:lpstr>Документ</vt:lpstr>
      <vt:lpstr>МБОУ «Родниковская школа-гимназия»</vt:lpstr>
      <vt:lpstr>Задача на моногибридное скрещивание   Скрестили  2 сорта  кукурузы:  белосемянную и  красносемянную.  Гибриды  от  этого  скрещивания имеют  жёлтые  семена  (F1).                  Определите генотипы  родителей (Р)  и  фенотипы  F2. </vt:lpstr>
      <vt:lpstr>Кареглазая правша вышла замуж за голубоглазового левшу, у них родилось два ребенка – голубоглазый правша и голубоглазый левша. Определить генотип матери. </vt:lpstr>
      <vt:lpstr>Презентация PowerPoint</vt:lpstr>
      <vt:lpstr>Два ребёнка имеют голубые глаза – значит, мать гетерозиготная по цвету глаз Аа, кроме этого один из детей – левша – это говорит о том, что мать имеет рецессивный ген в, отвечающий за леворукость, то есть мать – типичная дигетерозигота. Схема скрещивания и возможные дети от этого брака представлены на Рис..</vt:lpstr>
      <vt:lpstr>ГЕНЕТИКА ПОЛА. НАСЛЕДОВАНИЕ, СЦЕПЛЕННОЕ С ПОЛОМ</vt:lpstr>
      <vt:lpstr>    Классическая гемофилия наследуется как рецессивный признак. Ген гемофилии располагается в Х-хромосоме. У-хромосома не содержит гена, контролирующего свёртываемость крови. Девушка, отец которой страдает гемофилией, а мать здорова и происходит из благополучной по гемофилии семьи, выходит замуж за здорового мужчину. Определите вероятные фенотипы детей от этого брака. </vt:lpstr>
      <vt:lpstr>У здоровых родителей со II группой крови родился сын с I группой крови и гемофилией. Гемофилия наследуется как рецессивный, сцепленный с Х-хромосомой признак. Определите вероятность рождения второго ребенка здоровым и возможные группы его крови. </vt:lpstr>
      <vt:lpstr>Задачи на сцепленное наследование При скрещивании растений душистого горошка с усиками на побегах и яркими цветками и растений без усиков на побегах с бледными цветками все гибриды F1 получились с усиками и яркими цветками. В анализирующем скрещивании гибридов F1 получили растения: 323 с усиками и яркими цветками, 311 без усиков и с бледными цветками, 99 с усиками и бледными цветками, 101 без усиков и с яркими цветками. Составьте схемы скрещиваний. Определите генотипы родителей и потомства в двух скрещиваниях. Объясните формирование четырёх фенотипических групп в потомстве.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«Родниковская школа-гимназия»</dc:title>
  <dc:creator>Alla</dc:creator>
  <cp:lastModifiedBy>Alla</cp:lastModifiedBy>
  <cp:revision>13</cp:revision>
  <dcterms:created xsi:type="dcterms:W3CDTF">2021-10-21T10:47:16Z</dcterms:created>
  <dcterms:modified xsi:type="dcterms:W3CDTF">2021-10-23T18:26:03Z</dcterms:modified>
</cp:coreProperties>
</file>