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7" r:id="rId16"/>
    <p:sldId id="278" r:id="rId17"/>
    <p:sldId id="279" r:id="rId18"/>
    <p:sldId id="281" r:id="rId19"/>
    <p:sldId id="280" r:id="rId20"/>
    <p:sldId id="282" r:id="rId21"/>
    <p:sldId id="264" r:id="rId22"/>
    <p:sldId id="283" r:id="rId23"/>
    <p:sldId id="284" r:id="rId24"/>
    <p:sldId id="263" r:id="rId25"/>
    <p:sldId id="285" r:id="rId26"/>
    <p:sldId id="287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6560A-1833-445A-B1C5-FCA951BA305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43E0F5-FF0A-4579-A351-7B297C9D31C8}">
      <dgm:prSet phldrT="[Текст]"/>
      <dgm:spPr/>
      <dgm:t>
        <a:bodyPr/>
        <a:lstStyle/>
        <a:p>
          <a:r>
            <a:rPr lang="ru-RU" dirty="0"/>
            <a:t>Создание эмоционального настроя на весь день</a:t>
          </a:r>
        </a:p>
      </dgm:t>
    </dgm:pt>
    <dgm:pt modelId="{14EC4B97-F07E-4CAC-9850-EB45276301AA}" type="parTrans" cxnId="{179B8C56-812B-4396-BF7B-D526BD65FFDA}">
      <dgm:prSet/>
      <dgm:spPr/>
      <dgm:t>
        <a:bodyPr/>
        <a:lstStyle/>
        <a:p>
          <a:endParaRPr lang="ru-RU"/>
        </a:p>
      </dgm:t>
    </dgm:pt>
    <dgm:pt modelId="{0711EC0E-1808-4BDC-88AC-C1C9D891F1DB}" type="sibTrans" cxnId="{179B8C56-812B-4396-BF7B-D526BD65FFDA}">
      <dgm:prSet/>
      <dgm:spPr/>
      <dgm:t>
        <a:bodyPr/>
        <a:lstStyle/>
        <a:p>
          <a:endParaRPr lang="ru-RU"/>
        </a:p>
      </dgm:t>
    </dgm:pt>
    <dgm:pt modelId="{D7880E02-50E2-4311-92D8-760752EC669A}">
      <dgm:prSet phldrT="[Текст]"/>
      <dgm:spPr/>
      <dgm:t>
        <a:bodyPr/>
        <a:lstStyle/>
        <a:p>
          <a:r>
            <a:rPr lang="ru-RU" dirty="0"/>
            <a:t>Создание условий для личностного и познавательно-делового общения детей и взрослых</a:t>
          </a:r>
        </a:p>
      </dgm:t>
    </dgm:pt>
    <dgm:pt modelId="{1D13255E-B762-4F9A-923B-5580C88A4E4B}" type="parTrans" cxnId="{53A152D4-6971-4D0E-BBEB-74E1976B9E86}">
      <dgm:prSet/>
      <dgm:spPr/>
      <dgm:t>
        <a:bodyPr/>
        <a:lstStyle/>
        <a:p>
          <a:endParaRPr lang="ru-RU"/>
        </a:p>
      </dgm:t>
    </dgm:pt>
    <dgm:pt modelId="{E8806513-9D70-4103-B5F3-D713FCE73226}" type="sibTrans" cxnId="{53A152D4-6971-4D0E-BBEB-74E1976B9E86}">
      <dgm:prSet/>
      <dgm:spPr/>
      <dgm:t>
        <a:bodyPr/>
        <a:lstStyle/>
        <a:p>
          <a:endParaRPr lang="ru-RU"/>
        </a:p>
      </dgm:t>
    </dgm:pt>
    <dgm:pt modelId="{D61347C0-E7D7-4F48-B0E2-D2422376BD58}">
      <dgm:prSet phldrT="[Текст]"/>
      <dgm:spPr/>
      <dgm:t>
        <a:bodyPr/>
        <a:lstStyle/>
        <a:p>
          <a:r>
            <a:rPr lang="ru-RU" dirty="0"/>
            <a:t>Активизаций у детей навыков планирования и организации собственной деятельности</a:t>
          </a:r>
        </a:p>
      </dgm:t>
    </dgm:pt>
    <dgm:pt modelId="{EBDC58E9-A282-4351-9248-EEC3CF63BF26}" type="parTrans" cxnId="{01A156F8-8309-451F-8D4D-C91A2E22FA68}">
      <dgm:prSet/>
      <dgm:spPr/>
      <dgm:t>
        <a:bodyPr/>
        <a:lstStyle/>
        <a:p>
          <a:endParaRPr lang="ru-RU"/>
        </a:p>
      </dgm:t>
    </dgm:pt>
    <dgm:pt modelId="{BAB68DA3-260C-43B4-89B9-1EC972AB9CE1}" type="sibTrans" cxnId="{01A156F8-8309-451F-8D4D-C91A2E22FA68}">
      <dgm:prSet/>
      <dgm:spPr/>
      <dgm:t>
        <a:bodyPr/>
        <a:lstStyle/>
        <a:p>
          <a:endParaRPr lang="ru-RU"/>
        </a:p>
      </dgm:t>
    </dgm:pt>
    <dgm:pt modelId="{BC069629-190D-4643-802A-E576BF81D318}">
      <dgm:prSet phldrT="[Текст]"/>
      <dgm:spPr/>
      <dgm:t>
        <a:bodyPr/>
        <a:lstStyle/>
        <a:p>
          <a:r>
            <a:rPr lang="ru-RU" dirty="0"/>
            <a:t>Формирование навыков культуры общения</a:t>
          </a:r>
        </a:p>
      </dgm:t>
    </dgm:pt>
    <dgm:pt modelId="{F9D78346-AF68-4759-8EF6-49D349A83776}" type="parTrans" cxnId="{2C49AD5E-372F-43D3-98BB-4B19D226A3B8}">
      <dgm:prSet/>
      <dgm:spPr/>
      <dgm:t>
        <a:bodyPr/>
        <a:lstStyle/>
        <a:p>
          <a:endParaRPr lang="ru-RU"/>
        </a:p>
      </dgm:t>
    </dgm:pt>
    <dgm:pt modelId="{B44055A4-7300-41B2-9117-DBCA8F10F49E}" type="sibTrans" cxnId="{2C49AD5E-372F-43D3-98BB-4B19D226A3B8}">
      <dgm:prSet/>
      <dgm:spPr/>
      <dgm:t>
        <a:bodyPr/>
        <a:lstStyle/>
        <a:p>
          <a:endParaRPr lang="ru-RU"/>
        </a:p>
      </dgm:t>
    </dgm:pt>
    <dgm:pt modelId="{98D40B55-F437-4799-8D4A-B122C9EAF913}" type="pres">
      <dgm:prSet presAssocID="{BB96560A-1833-445A-B1C5-FCA951BA305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25D2D5-1608-4999-88A7-A69D59B3A32B}" type="pres">
      <dgm:prSet presAssocID="{BB96560A-1833-445A-B1C5-FCA951BA3055}" presName="diamond" presStyleLbl="bgShp" presStyleIdx="0" presStyleCnt="1"/>
      <dgm:spPr>
        <a:solidFill>
          <a:srgbClr val="0070C0"/>
        </a:solidFill>
      </dgm:spPr>
    </dgm:pt>
    <dgm:pt modelId="{E124BCF3-76FA-4809-8D6D-29C2012931BE}" type="pres">
      <dgm:prSet presAssocID="{BB96560A-1833-445A-B1C5-FCA951BA305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0CC5C-ADED-45ED-B7A9-B1C37288A253}" type="pres">
      <dgm:prSet presAssocID="{BB96560A-1833-445A-B1C5-FCA951BA305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8E999-307F-4DF9-BBA4-1FACA7D51265}" type="pres">
      <dgm:prSet presAssocID="{BB96560A-1833-445A-B1C5-FCA951BA305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04C0B-D3C5-4AB2-BAF2-DCE1C9ACFC3B}" type="pres">
      <dgm:prSet presAssocID="{BB96560A-1833-445A-B1C5-FCA951BA305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44D4CC-C62D-49C0-AE07-C7FFFAAA9DC4}" type="presOf" srcId="{BB96560A-1833-445A-B1C5-FCA951BA3055}" destId="{98D40B55-F437-4799-8D4A-B122C9EAF913}" srcOrd="0" destOrd="0" presId="urn:microsoft.com/office/officeart/2005/8/layout/matrix3"/>
    <dgm:cxn modelId="{3A9DD2C1-3CB7-43E8-8465-92070A9337A0}" type="presOf" srcId="{4043E0F5-FF0A-4579-A351-7B297C9D31C8}" destId="{E124BCF3-76FA-4809-8D6D-29C2012931BE}" srcOrd="0" destOrd="0" presId="urn:microsoft.com/office/officeart/2005/8/layout/matrix3"/>
    <dgm:cxn modelId="{01A156F8-8309-451F-8D4D-C91A2E22FA68}" srcId="{BB96560A-1833-445A-B1C5-FCA951BA3055}" destId="{D61347C0-E7D7-4F48-B0E2-D2422376BD58}" srcOrd="2" destOrd="0" parTransId="{EBDC58E9-A282-4351-9248-EEC3CF63BF26}" sibTransId="{BAB68DA3-260C-43B4-89B9-1EC972AB9CE1}"/>
    <dgm:cxn modelId="{36C2A891-2E19-487F-8F61-FFB71FF3F2B4}" type="presOf" srcId="{D7880E02-50E2-4311-92D8-760752EC669A}" destId="{CEF0CC5C-ADED-45ED-B7A9-B1C37288A253}" srcOrd="0" destOrd="0" presId="urn:microsoft.com/office/officeart/2005/8/layout/matrix3"/>
    <dgm:cxn modelId="{179B8C56-812B-4396-BF7B-D526BD65FFDA}" srcId="{BB96560A-1833-445A-B1C5-FCA951BA3055}" destId="{4043E0F5-FF0A-4579-A351-7B297C9D31C8}" srcOrd="0" destOrd="0" parTransId="{14EC4B97-F07E-4CAC-9850-EB45276301AA}" sibTransId="{0711EC0E-1808-4BDC-88AC-C1C9D891F1DB}"/>
    <dgm:cxn modelId="{BBA9B505-12D9-4AA2-BA49-C8903A0D151A}" type="presOf" srcId="{D61347C0-E7D7-4F48-B0E2-D2422376BD58}" destId="{F548E999-307F-4DF9-BBA4-1FACA7D51265}" srcOrd="0" destOrd="0" presId="urn:microsoft.com/office/officeart/2005/8/layout/matrix3"/>
    <dgm:cxn modelId="{53A152D4-6971-4D0E-BBEB-74E1976B9E86}" srcId="{BB96560A-1833-445A-B1C5-FCA951BA3055}" destId="{D7880E02-50E2-4311-92D8-760752EC669A}" srcOrd="1" destOrd="0" parTransId="{1D13255E-B762-4F9A-923B-5580C88A4E4B}" sibTransId="{E8806513-9D70-4103-B5F3-D713FCE73226}"/>
    <dgm:cxn modelId="{2C49AD5E-372F-43D3-98BB-4B19D226A3B8}" srcId="{BB96560A-1833-445A-B1C5-FCA951BA3055}" destId="{BC069629-190D-4643-802A-E576BF81D318}" srcOrd="3" destOrd="0" parTransId="{F9D78346-AF68-4759-8EF6-49D349A83776}" sibTransId="{B44055A4-7300-41B2-9117-DBCA8F10F49E}"/>
    <dgm:cxn modelId="{0C13CE2B-E759-44A8-A5ED-B490971C9B38}" type="presOf" srcId="{BC069629-190D-4643-802A-E576BF81D318}" destId="{17004C0B-D3C5-4AB2-BAF2-DCE1C9ACFC3B}" srcOrd="0" destOrd="0" presId="urn:microsoft.com/office/officeart/2005/8/layout/matrix3"/>
    <dgm:cxn modelId="{B8E3C306-A6DC-45F0-BE7D-221E10BC143F}" type="presParOf" srcId="{98D40B55-F437-4799-8D4A-B122C9EAF913}" destId="{6125D2D5-1608-4999-88A7-A69D59B3A32B}" srcOrd="0" destOrd="0" presId="urn:microsoft.com/office/officeart/2005/8/layout/matrix3"/>
    <dgm:cxn modelId="{B41AB674-82B1-4AD4-9240-323BBCB30290}" type="presParOf" srcId="{98D40B55-F437-4799-8D4A-B122C9EAF913}" destId="{E124BCF3-76FA-4809-8D6D-29C2012931BE}" srcOrd="1" destOrd="0" presId="urn:microsoft.com/office/officeart/2005/8/layout/matrix3"/>
    <dgm:cxn modelId="{3F254712-1E8D-4F2E-9807-CA0D362EA963}" type="presParOf" srcId="{98D40B55-F437-4799-8D4A-B122C9EAF913}" destId="{CEF0CC5C-ADED-45ED-B7A9-B1C37288A253}" srcOrd="2" destOrd="0" presId="urn:microsoft.com/office/officeart/2005/8/layout/matrix3"/>
    <dgm:cxn modelId="{4A26BFD8-3426-42ED-AB63-347DC0C63CA6}" type="presParOf" srcId="{98D40B55-F437-4799-8D4A-B122C9EAF913}" destId="{F548E999-307F-4DF9-BBA4-1FACA7D51265}" srcOrd="3" destOrd="0" presId="urn:microsoft.com/office/officeart/2005/8/layout/matrix3"/>
    <dgm:cxn modelId="{B55C4F65-1CE0-483F-83E4-27F445A65E8D}" type="presParOf" srcId="{98D40B55-F437-4799-8D4A-B122C9EAF913}" destId="{17004C0B-D3C5-4AB2-BAF2-DCE1C9ACFC3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F1E51-264E-43F0-9B58-407E76529039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B95C7FA-8AF7-497E-ADB1-87E166D0B67A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55B2C520-01E9-4962-B7DA-0BD7071A35C7}" type="parTrans" cxnId="{9F84AE61-E698-4043-8F8D-8C6F4179BEED}">
      <dgm:prSet/>
      <dgm:spPr/>
      <dgm:t>
        <a:bodyPr/>
        <a:lstStyle/>
        <a:p>
          <a:endParaRPr lang="ru-RU"/>
        </a:p>
      </dgm:t>
    </dgm:pt>
    <dgm:pt modelId="{6F2EF306-3A24-4426-9FAA-86E3CEC1B85A}" type="sibTrans" cxnId="{9F84AE61-E698-4043-8F8D-8C6F4179BEED}">
      <dgm:prSet/>
      <dgm:spPr/>
      <dgm:t>
        <a:bodyPr/>
        <a:lstStyle/>
        <a:p>
          <a:endParaRPr lang="ru-RU"/>
        </a:p>
      </dgm:t>
    </dgm:pt>
    <dgm:pt modelId="{B7AA46CE-44A5-46D7-8910-3E6A0A5C5011}">
      <dgm:prSet phldrT="[Текст]"/>
      <dgm:spPr/>
      <dgm:t>
        <a:bodyPr/>
        <a:lstStyle/>
        <a:p>
          <a:r>
            <a:rPr lang="ru-RU" dirty="0"/>
            <a:t>Начало группового сбора (позывные)</a:t>
          </a:r>
        </a:p>
      </dgm:t>
    </dgm:pt>
    <dgm:pt modelId="{26E1B0E7-7CF4-4D28-88D3-E813DC27E93E}" type="parTrans" cxnId="{A23BA243-408C-4456-A123-52BC963CD3D0}">
      <dgm:prSet/>
      <dgm:spPr/>
      <dgm:t>
        <a:bodyPr/>
        <a:lstStyle/>
        <a:p>
          <a:endParaRPr lang="ru-RU"/>
        </a:p>
      </dgm:t>
    </dgm:pt>
    <dgm:pt modelId="{22C25AA2-97F0-4813-8DFD-4E310D7940EB}" type="sibTrans" cxnId="{A23BA243-408C-4456-A123-52BC963CD3D0}">
      <dgm:prSet/>
      <dgm:spPr/>
      <dgm:t>
        <a:bodyPr/>
        <a:lstStyle/>
        <a:p>
          <a:endParaRPr lang="ru-RU"/>
        </a:p>
      </dgm:t>
    </dgm:pt>
    <dgm:pt modelId="{6972BF54-F6AF-49D1-B754-E06B927F7142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D4541368-E26D-47B6-ABF4-0379ECC67354}" type="parTrans" cxnId="{A606BD00-8AD9-465C-9629-CB14B2D36589}">
      <dgm:prSet/>
      <dgm:spPr/>
      <dgm:t>
        <a:bodyPr/>
        <a:lstStyle/>
        <a:p>
          <a:endParaRPr lang="ru-RU"/>
        </a:p>
      </dgm:t>
    </dgm:pt>
    <dgm:pt modelId="{6265BB94-93FC-4C3F-B3D5-B2F0371BC1D5}" type="sibTrans" cxnId="{A606BD00-8AD9-465C-9629-CB14B2D36589}">
      <dgm:prSet/>
      <dgm:spPr/>
      <dgm:t>
        <a:bodyPr/>
        <a:lstStyle/>
        <a:p>
          <a:endParaRPr lang="ru-RU"/>
        </a:p>
      </dgm:t>
    </dgm:pt>
    <dgm:pt modelId="{665A0E9F-4ED8-461F-B545-3ED52865FC0B}">
      <dgm:prSet phldrT="[Текст]"/>
      <dgm:spPr/>
      <dgm:t>
        <a:bodyPr/>
        <a:lstStyle/>
        <a:p>
          <a:r>
            <a:rPr lang="ru-RU" dirty="0"/>
            <a:t>Приветствие </a:t>
          </a:r>
        </a:p>
      </dgm:t>
    </dgm:pt>
    <dgm:pt modelId="{30EDFBAD-54DD-420A-8745-C249E03DA524}" type="parTrans" cxnId="{04A13C35-4EF5-48C4-9B19-0932BAF8A7ED}">
      <dgm:prSet/>
      <dgm:spPr/>
      <dgm:t>
        <a:bodyPr/>
        <a:lstStyle/>
        <a:p>
          <a:endParaRPr lang="ru-RU"/>
        </a:p>
      </dgm:t>
    </dgm:pt>
    <dgm:pt modelId="{00E9B6E0-9249-4F51-A0C2-0E124EBD5501}" type="sibTrans" cxnId="{04A13C35-4EF5-48C4-9B19-0932BAF8A7ED}">
      <dgm:prSet/>
      <dgm:spPr/>
      <dgm:t>
        <a:bodyPr/>
        <a:lstStyle/>
        <a:p>
          <a:endParaRPr lang="ru-RU"/>
        </a:p>
      </dgm:t>
    </dgm:pt>
    <dgm:pt modelId="{F27A7410-BBFC-47C9-96AF-B3EEF09211FD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4157285-A4BA-4369-89A3-4CC3618A7EF1}" type="parTrans" cxnId="{6241A2E6-A390-4E77-A4B1-80DC0246487B}">
      <dgm:prSet/>
      <dgm:spPr/>
      <dgm:t>
        <a:bodyPr/>
        <a:lstStyle/>
        <a:p>
          <a:endParaRPr lang="ru-RU"/>
        </a:p>
      </dgm:t>
    </dgm:pt>
    <dgm:pt modelId="{5FF6668B-F4E2-403D-9097-737FC9B8C2FB}" type="sibTrans" cxnId="{6241A2E6-A390-4E77-A4B1-80DC0246487B}">
      <dgm:prSet/>
      <dgm:spPr/>
      <dgm:t>
        <a:bodyPr/>
        <a:lstStyle/>
        <a:p>
          <a:endParaRPr lang="ru-RU"/>
        </a:p>
      </dgm:t>
    </dgm:pt>
    <dgm:pt modelId="{75F399D5-3B32-4316-93A7-1BC31CD94EAE}">
      <dgm:prSet phldrT="[Текст]"/>
      <dgm:spPr/>
      <dgm:t>
        <a:bodyPr/>
        <a:lstStyle/>
        <a:p>
          <a:r>
            <a:rPr lang="ru-RU" dirty="0"/>
            <a:t>Обмен новостями</a:t>
          </a:r>
        </a:p>
      </dgm:t>
    </dgm:pt>
    <dgm:pt modelId="{D4656FEE-9663-4DCA-BCF6-786A66B351BC}" type="parTrans" cxnId="{3A914503-36DF-48C1-A843-4FA97DB43F9D}">
      <dgm:prSet/>
      <dgm:spPr/>
      <dgm:t>
        <a:bodyPr/>
        <a:lstStyle/>
        <a:p>
          <a:endParaRPr lang="ru-RU"/>
        </a:p>
      </dgm:t>
    </dgm:pt>
    <dgm:pt modelId="{6D25A272-B014-46C0-B36F-0EE720A8EF06}" type="sibTrans" cxnId="{3A914503-36DF-48C1-A843-4FA97DB43F9D}">
      <dgm:prSet/>
      <dgm:spPr/>
      <dgm:t>
        <a:bodyPr/>
        <a:lstStyle/>
        <a:p>
          <a:endParaRPr lang="ru-RU"/>
        </a:p>
      </dgm:t>
    </dgm:pt>
    <dgm:pt modelId="{B852C2A3-EFA3-4944-8CDA-101B5795050F}">
      <dgm:prSet/>
      <dgm:spPr/>
      <dgm:t>
        <a:bodyPr/>
        <a:lstStyle/>
        <a:p>
          <a:r>
            <a:rPr lang="ru-RU" dirty="0"/>
            <a:t>4</a:t>
          </a:r>
        </a:p>
      </dgm:t>
    </dgm:pt>
    <dgm:pt modelId="{6BEA9CD1-5CE8-41CB-8725-D43AB7855DEA}" type="parTrans" cxnId="{A67E1906-6625-4489-B772-E1DB84055F09}">
      <dgm:prSet/>
      <dgm:spPr/>
      <dgm:t>
        <a:bodyPr/>
        <a:lstStyle/>
        <a:p>
          <a:endParaRPr lang="ru-RU"/>
        </a:p>
      </dgm:t>
    </dgm:pt>
    <dgm:pt modelId="{5198AB17-F57E-432E-A34A-7EE15A17E193}" type="sibTrans" cxnId="{A67E1906-6625-4489-B772-E1DB84055F09}">
      <dgm:prSet/>
      <dgm:spPr/>
      <dgm:t>
        <a:bodyPr/>
        <a:lstStyle/>
        <a:p>
          <a:endParaRPr lang="ru-RU"/>
        </a:p>
      </dgm:t>
    </dgm:pt>
    <dgm:pt modelId="{E9F68781-FF16-4A81-AD6D-10F0AD06AB4D}">
      <dgm:prSet/>
      <dgm:spPr/>
      <dgm:t>
        <a:bodyPr/>
        <a:lstStyle/>
        <a:p>
          <a:r>
            <a:rPr lang="ru-RU" dirty="0"/>
            <a:t>Определение темы работы</a:t>
          </a:r>
        </a:p>
      </dgm:t>
    </dgm:pt>
    <dgm:pt modelId="{E2D7812A-40B3-42C9-B59A-CEF3B886C0B2}" type="parTrans" cxnId="{93D5AE2A-D6B8-4ECA-81D4-AFEAAA54EAD7}">
      <dgm:prSet/>
      <dgm:spPr/>
      <dgm:t>
        <a:bodyPr/>
        <a:lstStyle/>
        <a:p>
          <a:endParaRPr lang="ru-RU"/>
        </a:p>
      </dgm:t>
    </dgm:pt>
    <dgm:pt modelId="{768D22DC-BC36-476F-B464-C2E5D72C0716}" type="sibTrans" cxnId="{93D5AE2A-D6B8-4ECA-81D4-AFEAAA54EAD7}">
      <dgm:prSet/>
      <dgm:spPr/>
      <dgm:t>
        <a:bodyPr/>
        <a:lstStyle/>
        <a:p>
          <a:endParaRPr lang="ru-RU"/>
        </a:p>
      </dgm:t>
    </dgm:pt>
    <dgm:pt modelId="{9CFD8D4E-DBB3-473B-BB14-E36EB7AAE079}">
      <dgm:prSet/>
      <dgm:spPr/>
      <dgm:t>
        <a:bodyPr/>
        <a:lstStyle/>
        <a:p>
          <a:r>
            <a:rPr lang="ru-RU" dirty="0"/>
            <a:t>5</a:t>
          </a:r>
        </a:p>
      </dgm:t>
    </dgm:pt>
    <dgm:pt modelId="{106DBA88-CCA0-4753-97DD-6BDFD6D8EF48}" type="parTrans" cxnId="{5E96722E-67DA-4768-B0C2-3BE94C2829ED}">
      <dgm:prSet/>
      <dgm:spPr/>
      <dgm:t>
        <a:bodyPr/>
        <a:lstStyle/>
        <a:p>
          <a:endParaRPr lang="ru-RU"/>
        </a:p>
      </dgm:t>
    </dgm:pt>
    <dgm:pt modelId="{35CC0DFF-1D5E-475A-B991-1C8EA5DDD3A6}" type="sibTrans" cxnId="{5E96722E-67DA-4768-B0C2-3BE94C2829ED}">
      <dgm:prSet/>
      <dgm:spPr/>
      <dgm:t>
        <a:bodyPr/>
        <a:lstStyle/>
        <a:p>
          <a:endParaRPr lang="ru-RU"/>
        </a:p>
      </dgm:t>
    </dgm:pt>
    <dgm:pt modelId="{775BD723-DDE8-46FF-8F84-981F401E592D}">
      <dgm:prSet/>
      <dgm:spPr/>
      <dgm:t>
        <a:bodyPr/>
        <a:lstStyle/>
        <a:p>
          <a:r>
            <a:rPr lang="ru-RU" dirty="0"/>
            <a:t>Презентация воспитателем центров активности</a:t>
          </a:r>
        </a:p>
      </dgm:t>
    </dgm:pt>
    <dgm:pt modelId="{28C82CD5-3E7E-4A57-BA42-BEE5942683AE}" type="parTrans" cxnId="{AF85E4AA-5AE2-4F7D-B2E5-3233ED7F7AA7}">
      <dgm:prSet/>
      <dgm:spPr/>
      <dgm:t>
        <a:bodyPr/>
        <a:lstStyle/>
        <a:p>
          <a:endParaRPr lang="ru-RU"/>
        </a:p>
      </dgm:t>
    </dgm:pt>
    <dgm:pt modelId="{BB022194-E12F-4300-9C9A-0E9FC45E0169}" type="sibTrans" cxnId="{AF85E4AA-5AE2-4F7D-B2E5-3233ED7F7AA7}">
      <dgm:prSet/>
      <dgm:spPr/>
      <dgm:t>
        <a:bodyPr/>
        <a:lstStyle/>
        <a:p>
          <a:endParaRPr lang="ru-RU"/>
        </a:p>
      </dgm:t>
    </dgm:pt>
    <dgm:pt modelId="{E76EE04A-9511-4A55-B2C9-7758ECED9CC2}">
      <dgm:prSet/>
      <dgm:spPr/>
      <dgm:t>
        <a:bodyPr/>
        <a:lstStyle/>
        <a:p>
          <a:r>
            <a:rPr lang="ru-RU" dirty="0"/>
            <a:t>6</a:t>
          </a:r>
        </a:p>
      </dgm:t>
    </dgm:pt>
    <dgm:pt modelId="{AFD306B4-3630-4471-8D28-74A4B4740257}" type="parTrans" cxnId="{3F2ECCE1-C50F-44CB-B999-C222C8B4F454}">
      <dgm:prSet/>
      <dgm:spPr/>
      <dgm:t>
        <a:bodyPr/>
        <a:lstStyle/>
        <a:p>
          <a:endParaRPr lang="ru-RU"/>
        </a:p>
      </dgm:t>
    </dgm:pt>
    <dgm:pt modelId="{4CB281FA-DDE5-41C8-8078-6D7C25277987}" type="sibTrans" cxnId="{3F2ECCE1-C50F-44CB-B999-C222C8B4F454}">
      <dgm:prSet/>
      <dgm:spPr/>
      <dgm:t>
        <a:bodyPr/>
        <a:lstStyle/>
        <a:p>
          <a:endParaRPr lang="ru-RU"/>
        </a:p>
      </dgm:t>
    </dgm:pt>
    <dgm:pt modelId="{A9AC1A91-0EB6-4390-9FFE-8266E169125F}">
      <dgm:prSet/>
      <dgm:spPr/>
      <dgm:t>
        <a:bodyPr/>
        <a:lstStyle/>
        <a:p>
          <a:r>
            <a:rPr lang="ru-RU" dirty="0"/>
            <a:t>Выбор и планирование детьми содержания и форм работы по теме</a:t>
          </a:r>
        </a:p>
      </dgm:t>
    </dgm:pt>
    <dgm:pt modelId="{86516D5B-A07A-48D8-8F60-D933CA05EA25}" type="parTrans" cxnId="{0AA725E2-126A-4C79-BE07-C58D780DC4BC}">
      <dgm:prSet/>
      <dgm:spPr/>
      <dgm:t>
        <a:bodyPr/>
        <a:lstStyle/>
        <a:p>
          <a:endParaRPr lang="ru-RU"/>
        </a:p>
      </dgm:t>
    </dgm:pt>
    <dgm:pt modelId="{9C77F45D-8028-49B9-A2DA-413A793E1CA2}" type="sibTrans" cxnId="{0AA725E2-126A-4C79-BE07-C58D780DC4BC}">
      <dgm:prSet/>
      <dgm:spPr/>
      <dgm:t>
        <a:bodyPr/>
        <a:lstStyle/>
        <a:p>
          <a:endParaRPr lang="ru-RU"/>
        </a:p>
      </dgm:t>
    </dgm:pt>
    <dgm:pt modelId="{C647A7EF-5813-4D06-AB49-A5ECCAB77D26}" type="pres">
      <dgm:prSet presAssocID="{9E4F1E51-264E-43F0-9B58-407E7652903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564883-8BAC-4E8C-8D96-DCD34E1B5FFA}" type="pres">
      <dgm:prSet presAssocID="{AB95C7FA-8AF7-497E-ADB1-87E166D0B67A}" presName="composite" presStyleCnt="0"/>
      <dgm:spPr/>
    </dgm:pt>
    <dgm:pt modelId="{D193BFA5-902F-4457-89CE-410ADCA66B07}" type="pres">
      <dgm:prSet presAssocID="{AB95C7FA-8AF7-497E-ADB1-87E166D0B67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F15A6-5016-433F-BBCC-914B6243B28F}" type="pres">
      <dgm:prSet presAssocID="{AB95C7FA-8AF7-497E-ADB1-87E166D0B67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60447-7A07-45E7-82EB-785FB2C26795}" type="pres">
      <dgm:prSet presAssocID="{6F2EF306-3A24-4426-9FAA-86E3CEC1B85A}" presName="sp" presStyleCnt="0"/>
      <dgm:spPr/>
    </dgm:pt>
    <dgm:pt modelId="{BF92ED41-5B58-43ED-BC51-0AA73734CAAE}" type="pres">
      <dgm:prSet presAssocID="{6972BF54-F6AF-49D1-B754-E06B927F7142}" presName="composite" presStyleCnt="0"/>
      <dgm:spPr/>
    </dgm:pt>
    <dgm:pt modelId="{0DED73CD-37F2-4AE5-B773-C32E66770E8B}" type="pres">
      <dgm:prSet presAssocID="{6972BF54-F6AF-49D1-B754-E06B927F714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29AF9-C176-4C22-9311-4B6AB2A636B2}" type="pres">
      <dgm:prSet presAssocID="{6972BF54-F6AF-49D1-B754-E06B927F714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47B86-9403-4E7E-874E-C599A65240E2}" type="pres">
      <dgm:prSet presAssocID="{6265BB94-93FC-4C3F-B3D5-B2F0371BC1D5}" presName="sp" presStyleCnt="0"/>
      <dgm:spPr/>
    </dgm:pt>
    <dgm:pt modelId="{C53D3F6A-14B2-4B59-BC5E-9D5EC0BD3A20}" type="pres">
      <dgm:prSet presAssocID="{F27A7410-BBFC-47C9-96AF-B3EEF09211FD}" presName="composite" presStyleCnt="0"/>
      <dgm:spPr/>
    </dgm:pt>
    <dgm:pt modelId="{93B5AD10-6CF1-471C-809E-25417260FC10}" type="pres">
      <dgm:prSet presAssocID="{F27A7410-BBFC-47C9-96AF-B3EEF09211FD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C096F-EDB1-48DD-92C7-24C41671F5DC}" type="pres">
      <dgm:prSet presAssocID="{F27A7410-BBFC-47C9-96AF-B3EEF09211F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ECF75-6DF6-4402-B9D3-6EEF7D65FFC6}" type="pres">
      <dgm:prSet presAssocID="{5FF6668B-F4E2-403D-9097-737FC9B8C2FB}" presName="sp" presStyleCnt="0"/>
      <dgm:spPr/>
    </dgm:pt>
    <dgm:pt modelId="{B6E7F72F-669A-4F19-8592-BA783C32F55E}" type="pres">
      <dgm:prSet presAssocID="{B852C2A3-EFA3-4944-8CDA-101B5795050F}" presName="composite" presStyleCnt="0"/>
      <dgm:spPr/>
    </dgm:pt>
    <dgm:pt modelId="{9E25D847-8ADE-4A34-B3D1-BE827919CC2F}" type="pres">
      <dgm:prSet presAssocID="{B852C2A3-EFA3-4944-8CDA-101B5795050F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22F4-0F00-4983-8FC5-FE9E63D881C3}" type="pres">
      <dgm:prSet presAssocID="{B852C2A3-EFA3-4944-8CDA-101B5795050F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BDB39-6593-48F2-8688-1ACF83E0FC8C}" type="pres">
      <dgm:prSet presAssocID="{5198AB17-F57E-432E-A34A-7EE15A17E193}" presName="sp" presStyleCnt="0"/>
      <dgm:spPr/>
    </dgm:pt>
    <dgm:pt modelId="{9B7743BF-9A41-47A0-835D-E47E0DA3BDEF}" type="pres">
      <dgm:prSet presAssocID="{9CFD8D4E-DBB3-473B-BB14-E36EB7AAE079}" presName="composite" presStyleCnt="0"/>
      <dgm:spPr/>
    </dgm:pt>
    <dgm:pt modelId="{C52DA8CD-5730-4F9B-9899-0CCE2D650ECD}" type="pres">
      <dgm:prSet presAssocID="{9CFD8D4E-DBB3-473B-BB14-E36EB7AAE079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54F5B-B80E-49FD-BA70-9AE6B2C19CFA}" type="pres">
      <dgm:prSet presAssocID="{9CFD8D4E-DBB3-473B-BB14-E36EB7AAE079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3351A-D57C-4A11-853D-D292C17DFF21}" type="pres">
      <dgm:prSet presAssocID="{35CC0DFF-1D5E-475A-B991-1C8EA5DDD3A6}" presName="sp" presStyleCnt="0"/>
      <dgm:spPr/>
    </dgm:pt>
    <dgm:pt modelId="{9350734C-B3C4-446C-80AA-2EAE0B428660}" type="pres">
      <dgm:prSet presAssocID="{E76EE04A-9511-4A55-B2C9-7758ECED9CC2}" presName="composite" presStyleCnt="0"/>
      <dgm:spPr/>
    </dgm:pt>
    <dgm:pt modelId="{24A7B02E-C6F2-4920-944F-89A6270C08CC}" type="pres">
      <dgm:prSet presAssocID="{E76EE04A-9511-4A55-B2C9-7758ECED9CC2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4E389-2CD4-4DEE-B7B4-5368FD17CCBB}" type="pres">
      <dgm:prSet presAssocID="{E76EE04A-9511-4A55-B2C9-7758ECED9CC2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6C1DE7-E12E-494F-A2E0-A880F143E6A5}" type="presOf" srcId="{B7AA46CE-44A5-46D7-8910-3E6A0A5C5011}" destId="{F84F15A6-5016-433F-BBCC-914B6243B28F}" srcOrd="0" destOrd="0" presId="urn:microsoft.com/office/officeart/2005/8/layout/chevron2"/>
    <dgm:cxn modelId="{5A6697CC-B054-4E48-98B6-EADD0D9FD838}" type="presOf" srcId="{E76EE04A-9511-4A55-B2C9-7758ECED9CC2}" destId="{24A7B02E-C6F2-4920-944F-89A6270C08CC}" srcOrd="0" destOrd="0" presId="urn:microsoft.com/office/officeart/2005/8/layout/chevron2"/>
    <dgm:cxn modelId="{9F84AE61-E698-4043-8F8D-8C6F4179BEED}" srcId="{9E4F1E51-264E-43F0-9B58-407E76529039}" destId="{AB95C7FA-8AF7-497E-ADB1-87E166D0B67A}" srcOrd="0" destOrd="0" parTransId="{55B2C520-01E9-4962-B7DA-0BD7071A35C7}" sibTransId="{6F2EF306-3A24-4426-9FAA-86E3CEC1B85A}"/>
    <dgm:cxn modelId="{04A13C35-4EF5-48C4-9B19-0932BAF8A7ED}" srcId="{6972BF54-F6AF-49D1-B754-E06B927F7142}" destId="{665A0E9F-4ED8-461F-B545-3ED52865FC0B}" srcOrd="0" destOrd="0" parTransId="{30EDFBAD-54DD-420A-8745-C249E03DA524}" sibTransId="{00E9B6E0-9249-4F51-A0C2-0E124EBD5501}"/>
    <dgm:cxn modelId="{0AA725E2-126A-4C79-BE07-C58D780DC4BC}" srcId="{E76EE04A-9511-4A55-B2C9-7758ECED9CC2}" destId="{A9AC1A91-0EB6-4390-9FFE-8266E169125F}" srcOrd="0" destOrd="0" parTransId="{86516D5B-A07A-48D8-8F60-D933CA05EA25}" sibTransId="{9C77F45D-8028-49B9-A2DA-413A793E1CA2}"/>
    <dgm:cxn modelId="{DEFAAB9E-22E4-4480-AC54-E4BE8784313F}" type="presOf" srcId="{75F399D5-3B32-4316-93A7-1BC31CD94EAE}" destId="{6A9C096F-EDB1-48DD-92C7-24C41671F5DC}" srcOrd="0" destOrd="0" presId="urn:microsoft.com/office/officeart/2005/8/layout/chevron2"/>
    <dgm:cxn modelId="{6B7D5B0A-783A-4DE8-A972-702710EF5861}" type="presOf" srcId="{775BD723-DDE8-46FF-8F84-981F401E592D}" destId="{B9854F5B-B80E-49FD-BA70-9AE6B2C19CFA}" srcOrd="0" destOrd="0" presId="urn:microsoft.com/office/officeart/2005/8/layout/chevron2"/>
    <dgm:cxn modelId="{08C7D37F-2438-4416-AEA4-E335BA95817A}" type="presOf" srcId="{9CFD8D4E-DBB3-473B-BB14-E36EB7AAE079}" destId="{C52DA8CD-5730-4F9B-9899-0CCE2D650ECD}" srcOrd="0" destOrd="0" presId="urn:microsoft.com/office/officeart/2005/8/layout/chevron2"/>
    <dgm:cxn modelId="{6D7B638B-EB28-4EDD-860F-15DBF19428AA}" type="presOf" srcId="{9E4F1E51-264E-43F0-9B58-407E76529039}" destId="{C647A7EF-5813-4D06-AB49-A5ECCAB77D26}" srcOrd="0" destOrd="0" presId="urn:microsoft.com/office/officeart/2005/8/layout/chevron2"/>
    <dgm:cxn modelId="{E941016C-B814-4DCC-AF31-D6229D229056}" type="presOf" srcId="{AB95C7FA-8AF7-497E-ADB1-87E166D0B67A}" destId="{D193BFA5-902F-4457-89CE-410ADCA66B07}" srcOrd="0" destOrd="0" presId="urn:microsoft.com/office/officeart/2005/8/layout/chevron2"/>
    <dgm:cxn modelId="{31AAC4A8-06F3-41E6-ACDE-3E9166461AFD}" type="presOf" srcId="{A9AC1A91-0EB6-4390-9FFE-8266E169125F}" destId="{4384E389-2CD4-4DEE-B7B4-5368FD17CCBB}" srcOrd="0" destOrd="0" presId="urn:microsoft.com/office/officeart/2005/8/layout/chevron2"/>
    <dgm:cxn modelId="{A67E1906-6625-4489-B772-E1DB84055F09}" srcId="{9E4F1E51-264E-43F0-9B58-407E76529039}" destId="{B852C2A3-EFA3-4944-8CDA-101B5795050F}" srcOrd="3" destOrd="0" parTransId="{6BEA9CD1-5CE8-41CB-8725-D43AB7855DEA}" sibTransId="{5198AB17-F57E-432E-A34A-7EE15A17E193}"/>
    <dgm:cxn modelId="{FBBD5AD0-A8E5-4DC4-8F12-7C23C7676E3A}" type="presOf" srcId="{F27A7410-BBFC-47C9-96AF-B3EEF09211FD}" destId="{93B5AD10-6CF1-471C-809E-25417260FC10}" srcOrd="0" destOrd="0" presId="urn:microsoft.com/office/officeart/2005/8/layout/chevron2"/>
    <dgm:cxn modelId="{A606BD00-8AD9-465C-9629-CB14B2D36589}" srcId="{9E4F1E51-264E-43F0-9B58-407E76529039}" destId="{6972BF54-F6AF-49D1-B754-E06B927F7142}" srcOrd="1" destOrd="0" parTransId="{D4541368-E26D-47B6-ABF4-0379ECC67354}" sibTransId="{6265BB94-93FC-4C3F-B3D5-B2F0371BC1D5}"/>
    <dgm:cxn modelId="{6241A2E6-A390-4E77-A4B1-80DC0246487B}" srcId="{9E4F1E51-264E-43F0-9B58-407E76529039}" destId="{F27A7410-BBFC-47C9-96AF-B3EEF09211FD}" srcOrd="2" destOrd="0" parTransId="{34157285-A4BA-4369-89A3-4CC3618A7EF1}" sibTransId="{5FF6668B-F4E2-403D-9097-737FC9B8C2FB}"/>
    <dgm:cxn modelId="{697D0A2C-673D-4B21-8A46-019C680BF6D0}" type="presOf" srcId="{E9F68781-FF16-4A81-AD6D-10F0AD06AB4D}" destId="{5FA522F4-0F00-4983-8FC5-FE9E63D881C3}" srcOrd="0" destOrd="0" presId="urn:microsoft.com/office/officeart/2005/8/layout/chevron2"/>
    <dgm:cxn modelId="{A6178373-F8A5-41CD-BD4E-DB5ACDF9A6A7}" type="presOf" srcId="{6972BF54-F6AF-49D1-B754-E06B927F7142}" destId="{0DED73CD-37F2-4AE5-B773-C32E66770E8B}" srcOrd="0" destOrd="0" presId="urn:microsoft.com/office/officeart/2005/8/layout/chevron2"/>
    <dgm:cxn modelId="{93D5AE2A-D6B8-4ECA-81D4-AFEAAA54EAD7}" srcId="{B852C2A3-EFA3-4944-8CDA-101B5795050F}" destId="{E9F68781-FF16-4A81-AD6D-10F0AD06AB4D}" srcOrd="0" destOrd="0" parTransId="{E2D7812A-40B3-42C9-B59A-CEF3B886C0B2}" sibTransId="{768D22DC-BC36-476F-B464-C2E5D72C0716}"/>
    <dgm:cxn modelId="{A23BA243-408C-4456-A123-52BC963CD3D0}" srcId="{AB95C7FA-8AF7-497E-ADB1-87E166D0B67A}" destId="{B7AA46CE-44A5-46D7-8910-3E6A0A5C5011}" srcOrd="0" destOrd="0" parTransId="{26E1B0E7-7CF4-4D28-88D3-E813DC27E93E}" sibTransId="{22C25AA2-97F0-4813-8DFD-4E310D7940EB}"/>
    <dgm:cxn modelId="{AF85E4AA-5AE2-4F7D-B2E5-3233ED7F7AA7}" srcId="{9CFD8D4E-DBB3-473B-BB14-E36EB7AAE079}" destId="{775BD723-DDE8-46FF-8F84-981F401E592D}" srcOrd="0" destOrd="0" parTransId="{28C82CD5-3E7E-4A57-BA42-BEE5942683AE}" sibTransId="{BB022194-E12F-4300-9C9A-0E9FC45E0169}"/>
    <dgm:cxn modelId="{5E96722E-67DA-4768-B0C2-3BE94C2829ED}" srcId="{9E4F1E51-264E-43F0-9B58-407E76529039}" destId="{9CFD8D4E-DBB3-473B-BB14-E36EB7AAE079}" srcOrd="4" destOrd="0" parTransId="{106DBA88-CCA0-4753-97DD-6BDFD6D8EF48}" sibTransId="{35CC0DFF-1D5E-475A-B991-1C8EA5DDD3A6}"/>
    <dgm:cxn modelId="{05A06BE3-5ABF-48C9-8F90-4FBFB47690A2}" type="presOf" srcId="{665A0E9F-4ED8-461F-B545-3ED52865FC0B}" destId="{CBD29AF9-C176-4C22-9311-4B6AB2A636B2}" srcOrd="0" destOrd="0" presId="urn:microsoft.com/office/officeart/2005/8/layout/chevron2"/>
    <dgm:cxn modelId="{79BCA217-F371-4A6C-82F5-13C431D6348A}" type="presOf" srcId="{B852C2A3-EFA3-4944-8CDA-101B5795050F}" destId="{9E25D847-8ADE-4A34-B3D1-BE827919CC2F}" srcOrd="0" destOrd="0" presId="urn:microsoft.com/office/officeart/2005/8/layout/chevron2"/>
    <dgm:cxn modelId="{3A914503-36DF-48C1-A843-4FA97DB43F9D}" srcId="{F27A7410-BBFC-47C9-96AF-B3EEF09211FD}" destId="{75F399D5-3B32-4316-93A7-1BC31CD94EAE}" srcOrd="0" destOrd="0" parTransId="{D4656FEE-9663-4DCA-BCF6-786A66B351BC}" sibTransId="{6D25A272-B014-46C0-B36F-0EE720A8EF06}"/>
    <dgm:cxn modelId="{3F2ECCE1-C50F-44CB-B999-C222C8B4F454}" srcId="{9E4F1E51-264E-43F0-9B58-407E76529039}" destId="{E76EE04A-9511-4A55-B2C9-7758ECED9CC2}" srcOrd="5" destOrd="0" parTransId="{AFD306B4-3630-4471-8D28-74A4B4740257}" sibTransId="{4CB281FA-DDE5-41C8-8078-6D7C25277987}"/>
    <dgm:cxn modelId="{C0D81088-C96B-45BD-8B7E-A25CB40222CE}" type="presParOf" srcId="{C647A7EF-5813-4D06-AB49-A5ECCAB77D26}" destId="{45564883-8BAC-4E8C-8D96-DCD34E1B5FFA}" srcOrd="0" destOrd="0" presId="urn:microsoft.com/office/officeart/2005/8/layout/chevron2"/>
    <dgm:cxn modelId="{159C961A-3A84-4207-A9E3-AE0CA1B6DE30}" type="presParOf" srcId="{45564883-8BAC-4E8C-8D96-DCD34E1B5FFA}" destId="{D193BFA5-902F-4457-89CE-410ADCA66B07}" srcOrd="0" destOrd="0" presId="urn:microsoft.com/office/officeart/2005/8/layout/chevron2"/>
    <dgm:cxn modelId="{1137B871-A13A-4E25-9253-4463E351A2E2}" type="presParOf" srcId="{45564883-8BAC-4E8C-8D96-DCD34E1B5FFA}" destId="{F84F15A6-5016-433F-BBCC-914B6243B28F}" srcOrd="1" destOrd="0" presId="urn:microsoft.com/office/officeart/2005/8/layout/chevron2"/>
    <dgm:cxn modelId="{61A3617B-B6D8-4B85-A0AE-B140B61E4E70}" type="presParOf" srcId="{C647A7EF-5813-4D06-AB49-A5ECCAB77D26}" destId="{54D60447-7A07-45E7-82EB-785FB2C26795}" srcOrd="1" destOrd="0" presId="urn:microsoft.com/office/officeart/2005/8/layout/chevron2"/>
    <dgm:cxn modelId="{7223D1C4-FCA1-4B3E-848F-DCEC25C05326}" type="presParOf" srcId="{C647A7EF-5813-4D06-AB49-A5ECCAB77D26}" destId="{BF92ED41-5B58-43ED-BC51-0AA73734CAAE}" srcOrd="2" destOrd="0" presId="urn:microsoft.com/office/officeart/2005/8/layout/chevron2"/>
    <dgm:cxn modelId="{5867A6CA-7799-4FD6-8906-631673E06D54}" type="presParOf" srcId="{BF92ED41-5B58-43ED-BC51-0AA73734CAAE}" destId="{0DED73CD-37F2-4AE5-B773-C32E66770E8B}" srcOrd="0" destOrd="0" presId="urn:microsoft.com/office/officeart/2005/8/layout/chevron2"/>
    <dgm:cxn modelId="{D2FF026E-A966-4764-A255-561F8116CB0D}" type="presParOf" srcId="{BF92ED41-5B58-43ED-BC51-0AA73734CAAE}" destId="{CBD29AF9-C176-4C22-9311-4B6AB2A636B2}" srcOrd="1" destOrd="0" presId="urn:microsoft.com/office/officeart/2005/8/layout/chevron2"/>
    <dgm:cxn modelId="{4153FEF3-FDF9-4566-8992-4D9A81EBA71B}" type="presParOf" srcId="{C647A7EF-5813-4D06-AB49-A5ECCAB77D26}" destId="{61A47B86-9403-4E7E-874E-C599A65240E2}" srcOrd="3" destOrd="0" presId="urn:microsoft.com/office/officeart/2005/8/layout/chevron2"/>
    <dgm:cxn modelId="{00F0FDAE-967C-4CBB-AE24-88DC3394A453}" type="presParOf" srcId="{C647A7EF-5813-4D06-AB49-A5ECCAB77D26}" destId="{C53D3F6A-14B2-4B59-BC5E-9D5EC0BD3A20}" srcOrd="4" destOrd="0" presId="urn:microsoft.com/office/officeart/2005/8/layout/chevron2"/>
    <dgm:cxn modelId="{8D31CB8B-2BF0-437A-A42C-EEA7601E6B79}" type="presParOf" srcId="{C53D3F6A-14B2-4B59-BC5E-9D5EC0BD3A20}" destId="{93B5AD10-6CF1-471C-809E-25417260FC10}" srcOrd="0" destOrd="0" presId="urn:microsoft.com/office/officeart/2005/8/layout/chevron2"/>
    <dgm:cxn modelId="{277497D3-A270-4487-B998-98FE080EBFEC}" type="presParOf" srcId="{C53D3F6A-14B2-4B59-BC5E-9D5EC0BD3A20}" destId="{6A9C096F-EDB1-48DD-92C7-24C41671F5DC}" srcOrd="1" destOrd="0" presId="urn:microsoft.com/office/officeart/2005/8/layout/chevron2"/>
    <dgm:cxn modelId="{5F0584FC-8DAB-4170-8092-22D15BEFA216}" type="presParOf" srcId="{C647A7EF-5813-4D06-AB49-A5ECCAB77D26}" destId="{558ECF75-6DF6-4402-B9D3-6EEF7D65FFC6}" srcOrd="5" destOrd="0" presId="urn:microsoft.com/office/officeart/2005/8/layout/chevron2"/>
    <dgm:cxn modelId="{8AD407F6-CCAC-4366-8CB6-505CE158DDB8}" type="presParOf" srcId="{C647A7EF-5813-4D06-AB49-A5ECCAB77D26}" destId="{B6E7F72F-669A-4F19-8592-BA783C32F55E}" srcOrd="6" destOrd="0" presId="urn:microsoft.com/office/officeart/2005/8/layout/chevron2"/>
    <dgm:cxn modelId="{E06BC5E4-330C-4880-A558-C24F6DACA0E4}" type="presParOf" srcId="{B6E7F72F-669A-4F19-8592-BA783C32F55E}" destId="{9E25D847-8ADE-4A34-B3D1-BE827919CC2F}" srcOrd="0" destOrd="0" presId="urn:microsoft.com/office/officeart/2005/8/layout/chevron2"/>
    <dgm:cxn modelId="{8D5D92B8-FA57-49F7-ABC1-13B7A3847A63}" type="presParOf" srcId="{B6E7F72F-669A-4F19-8592-BA783C32F55E}" destId="{5FA522F4-0F00-4983-8FC5-FE9E63D881C3}" srcOrd="1" destOrd="0" presId="urn:microsoft.com/office/officeart/2005/8/layout/chevron2"/>
    <dgm:cxn modelId="{AF1CA94C-1758-4888-8323-4A7CA4FD0E1E}" type="presParOf" srcId="{C647A7EF-5813-4D06-AB49-A5ECCAB77D26}" destId="{872BDB39-6593-48F2-8688-1ACF83E0FC8C}" srcOrd="7" destOrd="0" presId="urn:microsoft.com/office/officeart/2005/8/layout/chevron2"/>
    <dgm:cxn modelId="{1E56DC4F-8756-4F21-8CDC-CCBFEB455376}" type="presParOf" srcId="{C647A7EF-5813-4D06-AB49-A5ECCAB77D26}" destId="{9B7743BF-9A41-47A0-835D-E47E0DA3BDEF}" srcOrd="8" destOrd="0" presId="urn:microsoft.com/office/officeart/2005/8/layout/chevron2"/>
    <dgm:cxn modelId="{066165D3-1AEB-4E0F-ADCF-DF26216A184C}" type="presParOf" srcId="{9B7743BF-9A41-47A0-835D-E47E0DA3BDEF}" destId="{C52DA8CD-5730-4F9B-9899-0CCE2D650ECD}" srcOrd="0" destOrd="0" presId="urn:microsoft.com/office/officeart/2005/8/layout/chevron2"/>
    <dgm:cxn modelId="{79099C15-89E3-4A86-A0B8-3EF25DD76339}" type="presParOf" srcId="{9B7743BF-9A41-47A0-835D-E47E0DA3BDEF}" destId="{B9854F5B-B80E-49FD-BA70-9AE6B2C19CFA}" srcOrd="1" destOrd="0" presId="urn:microsoft.com/office/officeart/2005/8/layout/chevron2"/>
    <dgm:cxn modelId="{652B740B-E56C-4798-89CC-5D6691CBAE55}" type="presParOf" srcId="{C647A7EF-5813-4D06-AB49-A5ECCAB77D26}" destId="{39B3351A-D57C-4A11-853D-D292C17DFF21}" srcOrd="9" destOrd="0" presId="urn:microsoft.com/office/officeart/2005/8/layout/chevron2"/>
    <dgm:cxn modelId="{D4D608FC-3260-459C-878A-E2845A0D4589}" type="presParOf" srcId="{C647A7EF-5813-4D06-AB49-A5ECCAB77D26}" destId="{9350734C-B3C4-446C-80AA-2EAE0B428660}" srcOrd="10" destOrd="0" presId="urn:microsoft.com/office/officeart/2005/8/layout/chevron2"/>
    <dgm:cxn modelId="{28ADDA63-67B7-4C9A-A778-08DEB3621209}" type="presParOf" srcId="{9350734C-B3C4-446C-80AA-2EAE0B428660}" destId="{24A7B02E-C6F2-4920-944F-89A6270C08CC}" srcOrd="0" destOrd="0" presId="urn:microsoft.com/office/officeart/2005/8/layout/chevron2"/>
    <dgm:cxn modelId="{827C8E92-DD4A-42D5-B1CF-85422D9F4899}" type="presParOf" srcId="{9350734C-B3C4-446C-80AA-2EAE0B428660}" destId="{4384E389-2CD4-4DEE-B7B4-5368FD17CC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EABE3D-E218-4068-8A3D-5F94A2BD446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AD805ED-299A-4AB2-A1BC-F511834512BE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Веселая музыка</a:t>
          </a:r>
        </a:p>
      </dgm:t>
    </dgm:pt>
    <dgm:pt modelId="{CE2D5C5B-09A0-4FA9-89F1-CE3A8FE83AC1}" type="parTrans" cxnId="{C808E138-3509-4C14-8445-D86ABBBF82CB}">
      <dgm:prSet/>
      <dgm:spPr/>
      <dgm:t>
        <a:bodyPr/>
        <a:lstStyle/>
        <a:p>
          <a:endParaRPr lang="ru-RU"/>
        </a:p>
      </dgm:t>
    </dgm:pt>
    <dgm:pt modelId="{51EF10AA-5D11-45D6-A254-308C5B9CBFF9}" type="sibTrans" cxnId="{C808E138-3509-4C14-8445-D86ABBBF82CB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игра</a:t>
          </a:r>
        </a:p>
      </dgm:t>
    </dgm:pt>
    <dgm:pt modelId="{BF52DEA2-47E0-4619-AC6D-54D48DD4D55F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Сюрпризный момент</a:t>
          </a:r>
        </a:p>
      </dgm:t>
    </dgm:pt>
    <dgm:pt modelId="{7F0DB11C-F41F-47AD-AC8E-3D8AC9BCFF94}" type="parTrans" cxnId="{163AABCE-07DC-4626-85DF-99DEC0F4FE73}">
      <dgm:prSet/>
      <dgm:spPr/>
      <dgm:t>
        <a:bodyPr/>
        <a:lstStyle/>
        <a:p>
          <a:endParaRPr lang="ru-RU"/>
        </a:p>
      </dgm:t>
    </dgm:pt>
    <dgm:pt modelId="{53C892DF-E0AD-40B4-A655-37358D951EF5}" type="sibTrans" cxnId="{163AABCE-07DC-4626-85DF-99DEC0F4FE73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Звуковые сигналы</a:t>
          </a:r>
        </a:p>
      </dgm:t>
    </dgm:pt>
    <dgm:pt modelId="{9B2C4C98-3646-4922-8BDB-7B098E34C5D6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игрушка</a:t>
          </a:r>
        </a:p>
      </dgm:t>
    </dgm:pt>
    <dgm:pt modelId="{7A0910AD-68BD-49E8-8A4F-F43365BC3E24}" type="parTrans" cxnId="{77C0D7F7-06BA-4F5F-A8A5-188E304B18AD}">
      <dgm:prSet/>
      <dgm:spPr/>
      <dgm:t>
        <a:bodyPr/>
        <a:lstStyle/>
        <a:p>
          <a:endParaRPr lang="ru-RU"/>
        </a:p>
      </dgm:t>
    </dgm:pt>
    <dgm:pt modelId="{819142CF-0123-4E23-A011-34C86B0AA506}" type="sibTrans" cxnId="{77C0D7F7-06BA-4F5F-A8A5-188E304B18AD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Музыкальные инструменты</a:t>
          </a:r>
        </a:p>
      </dgm:t>
    </dgm:pt>
    <dgm:pt modelId="{6D71D77A-08A7-4ED2-8EF7-A7A6ABC98F60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Звуки природы  </a:t>
          </a:r>
        </a:p>
      </dgm:t>
    </dgm:pt>
    <dgm:pt modelId="{2BF0051B-0B5D-4BA6-808A-7E2D2D2B85EA}" type="parTrans" cxnId="{0EDA2442-A676-4E9C-8722-C3696B44FF5F}">
      <dgm:prSet/>
      <dgm:spPr/>
      <dgm:t>
        <a:bodyPr/>
        <a:lstStyle/>
        <a:p>
          <a:endParaRPr lang="ru-RU"/>
        </a:p>
      </dgm:t>
    </dgm:pt>
    <dgm:pt modelId="{D41DECBA-CCBC-4C92-B2FF-C517A62F02B4}" type="sibTrans" cxnId="{0EDA2442-A676-4E9C-8722-C3696B44FF5F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книга, картинка, плакат</a:t>
          </a:r>
        </a:p>
      </dgm:t>
    </dgm:pt>
    <dgm:pt modelId="{A4E29D58-E59B-46B5-8426-BA190369DA3E}" type="pres">
      <dgm:prSet presAssocID="{4AEABE3D-E218-4068-8A3D-5F94A2BD446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68BACE5-6172-469E-B240-4FD9F0670180}" type="pres">
      <dgm:prSet presAssocID="{6AD805ED-299A-4AB2-A1BC-F511834512BE}" presName="composite" presStyleCnt="0"/>
      <dgm:spPr/>
    </dgm:pt>
    <dgm:pt modelId="{C722F2F0-1C1F-4F09-A0D1-3859CDA31D01}" type="pres">
      <dgm:prSet presAssocID="{6AD805ED-299A-4AB2-A1BC-F511834512BE}" presName="Parent1" presStyleLbl="node1" presStyleIdx="0" presStyleCnt="8" custScaleX="110300" custScaleY="105096" custLinFactNeighborX="35784" custLinFactNeighborY="12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8C429-9255-4E4B-AC22-0D002011A5C0}" type="pres">
      <dgm:prSet presAssocID="{6AD805ED-299A-4AB2-A1BC-F511834512B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8C0B233-7C02-46DD-B99C-0F798AFF78EA}" type="pres">
      <dgm:prSet presAssocID="{6AD805ED-299A-4AB2-A1BC-F511834512BE}" presName="BalanceSpacing" presStyleCnt="0"/>
      <dgm:spPr/>
    </dgm:pt>
    <dgm:pt modelId="{BE1A923D-0644-4099-BE82-41F26963C18B}" type="pres">
      <dgm:prSet presAssocID="{6AD805ED-299A-4AB2-A1BC-F511834512BE}" presName="BalanceSpacing1" presStyleCnt="0"/>
      <dgm:spPr/>
    </dgm:pt>
    <dgm:pt modelId="{D1AC80C0-61FA-49FC-A983-B69C56E78A04}" type="pres">
      <dgm:prSet presAssocID="{51EF10AA-5D11-45D6-A254-308C5B9CBFF9}" presName="Accent1Text" presStyleLbl="node1" presStyleIdx="1" presStyleCnt="8" custScaleX="115236" custScaleY="101506" custLinFactNeighborX="-18701" custLinFactNeighborY="-1097"/>
      <dgm:spPr/>
      <dgm:t>
        <a:bodyPr/>
        <a:lstStyle/>
        <a:p>
          <a:endParaRPr lang="ru-RU"/>
        </a:p>
      </dgm:t>
    </dgm:pt>
    <dgm:pt modelId="{BEA428C5-3EB9-4DFE-953C-8364F84527CC}" type="pres">
      <dgm:prSet presAssocID="{51EF10AA-5D11-45D6-A254-308C5B9CBFF9}" presName="spaceBetweenRectangles" presStyleCnt="0"/>
      <dgm:spPr/>
    </dgm:pt>
    <dgm:pt modelId="{5114362C-8C4F-40E2-93E5-80AA7A0699E1}" type="pres">
      <dgm:prSet presAssocID="{BF52DEA2-47E0-4619-AC6D-54D48DD4D55F}" presName="composite" presStyleCnt="0"/>
      <dgm:spPr/>
    </dgm:pt>
    <dgm:pt modelId="{61AD4B13-DCCC-4ED8-B68B-E1DB9CF9F874}" type="pres">
      <dgm:prSet presAssocID="{BF52DEA2-47E0-4619-AC6D-54D48DD4D55F}" presName="Parent1" presStyleLbl="node1" presStyleIdx="2" presStyleCnt="8" custScaleX="114100" custScaleY="95820" custLinFactX="100000" custLinFactNeighborX="102298" custLinFactNeighborY="-78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69D6A-E79F-4E8E-B0DD-0E8A3E5BD644}" type="pres">
      <dgm:prSet presAssocID="{BF52DEA2-47E0-4619-AC6D-54D48DD4D55F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1A2FC16-9E27-40A4-8762-56BFA2201D38}" type="pres">
      <dgm:prSet presAssocID="{BF52DEA2-47E0-4619-AC6D-54D48DD4D55F}" presName="BalanceSpacing" presStyleCnt="0"/>
      <dgm:spPr/>
    </dgm:pt>
    <dgm:pt modelId="{1CB9DDAF-03AA-499D-A103-20FD963570CF}" type="pres">
      <dgm:prSet presAssocID="{BF52DEA2-47E0-4619-AC6D-54D48DD4D55F}" presName="BalanceSpacing1" presStyleCnt="0"/>
      <dgm:spPr/>
    </dgm:pt>
    <dgm:pt modelId="{6F99EFB1-3611-4E46-BB0F-FC96ECC5897D}" type="pres">
      <dgm:prSet presAssocID="{53C892DF-E0AD-40B4-A655-37358D951EF5}" presName="Accent1Text" presStyleLbl="node1" presStyleIdx="3" presStyleCnt="8" custScaleX="110122" custScaleY="96618" custLinFactX="-100000" custLinFactNeighborX="-182258" custLinFactNeighborY="-7826"/>
      <dgm:spPr/>
      <dgm:t>
        <a:bodyPr/>
        <a:lstStyle/>
        <a:p>
          <a:endParaRPr lang="ru-RU"/>
        </a:p>
      </dgm:t>
    </dgm:pt>
    <dgm:pt modelId="{8F79C060-CEB9-4987-BD23-736B7D555912}" type="pres">
      <dgm:prSet presAssocID="{53C892DF-E0AD-40B4-A655-37358D951EF5}" presName="spaceBetweenRectangles" presStyleCnt="0"/>
      <dgm:spPr/>
    </dgm:pt>
    <dgm:pt modelId="{C99F1C90-C96A-4F07-A863-567D6C76AE1C}" type="pres">
      <dgm:prSet presAssocID="{6D71D77A-08A7-4ED2-8EF7-A7A6ABC98F60}" presName="composite" presStyleCnt="0"/>
      <dgm:spPr/>
    </dgm:pt>
    <dgm:pt modelId="{8A801F15-8A40-406F-B939-9685149A478A}" type="pres">
      <dgm:prSet presAssocID="{6D71D77A-08A7-4ED2-8EF7-A7A6ABC98F60}" presName="Parent1" presStyleLbl="node1" presStyleIdx="4" presStyleCnt="8" custLinFactNeighborX="36676" custLinFactNeighborY="841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36648-5A5C-4CE3-B780-588F37A35AB9}" type="pres">
      <dgm:prSet presAssocID="{6D71D77A-08A7-4ED2-8EF7-A7A6ABC98F60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505DF2B-103C-4D83-A353-031AA05E8473}" type="pres">
      <dgm:prSet presAssocID="{6D71D77A-08A7-4ED2-8EF7-A7A6ABC98F60}" presName="BalanceSpacing" presStyleCnt="0"/>
      <dgm:spPr/>
    </dgm:pt>
    <dgm:pt modelId="{0DBB0552-7BAA-4B78-B934-844B36C31F81}" type="pres">
      <dgm:prSet presAssocID="{6D71D77A-08A7-4ED2-8EF7-A7A6ABC98F60}" presName="BalanceSpacing1" presStyleCnt="0"/>
      <dgm:spPr/>
    </dgm:pt>
    <dgm:pt modelId="{45E7FD68-21CD-4190-9281-48E56F55040B}" type="pres">
      <dgm:prSet presAssocID="{D41DECBA-CCBC-4C92-B2FF-C517A62F02B4}" presName="Accent1Text" presStyleLbl="node1" presStyleIdx="5" presStyleCnt="8" custLinFactX="-20464" custLinFactNeighborX="-100000" custLinFactNeighborY="18070"/>
      <dgm:spPr/>
      <dgm:t>
        <a:bodyPr/>
        <a:lstStyle/>
        <a:p>
          <a:endParaRPr lang="ru-RU"/>
        </a:p>
      </dgm:t>
    </dgm:pt>
    <dgm:pt modelId="{31717A20-4E98-4777-B061-1DAB8E73C963}" type="pres">
      <dgm:prSet presAssocID="{D41DECBA-CCBC-4C92-B2FF-C517A62F02B4}" presName="spaceBetweenRectangles" presStyleCnt="0"/>
      <dgm:spPr/>
    </dgm:pt>
    <dgm:pt modelId="{1A2F5B24-1B3E-4630-8545-4D02C0026BA9}" type="pres">
      <dgm:prSet presAssocID="{9B2C4C98-3646-4922-8BDB-7B098E34C5D6}" presName="composite" presStyleCnt="0"/>
      <dgm:spPr/>
    </dgm:pt>
    <dgm:pt modelId="{2085F857-C35F-42EB-804F-E1E21002C4AB}" type="pres">
      <dgm:prSet presAssocID="{9B2C4C98-3646-4922-8BDB-7B098E34C5D6}" presName="Parent1" presStyleLbl="node1" presStyleIdx="6" presStyleCnt="8" custLinFactNeighborX="-63044" custLinFactNeighborY="2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51268-00A3-42E5-8FFC-9151324A8154}" type="pres">
      <dgm:prSet presAssocID="{9B2C4C98-3646-4922-8BDB-7B098E34C5D6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B9A9099-DB9B-4DC3-8873-60910A5E0D38}" type="pres">
      <dgm:prSet presAssocID="{9B2C4C98-3646-4922-8BDB-7B098E34C5D6}" presName="BalanceSpacing" presStyleCnt="0"/>
      <dgm:spPr/>
    </dgm:pt>
    <dgm:pt modelId="{E52374F9-EBAB-4CA2-AA91-1E1F990CC07B}" type="pres">
      <dgm:prSet presAssocID="{9B2C4C98-3646-4922-8BDB-7B098E34C5D6}" presName="BalanceSpacing1" presStyleCnt="0"/>
      <dgm:spPr/>
    </dgm:pt>
    <dgm:pt modelId="{5237D085-6B3E-46C1-B19C-7E590A1022C2}" type="pres">
      <dgm:prSet presAssocID="{819142CF-0123-4E23-A011-34C86B0AA506}" presName="Accent1Text" presStyleLbl="node1" presStyleIdx="7" presStyleCnt="8" custLinFactNeighborX="94298" custLinFactNeighborY="-70566"/>
      <dgm:spPr/>
      <dgm:t>
        <a:bodyPr/>
        <a:lstStyle/>
        <a:p>
          <a:endParaRPr lang="ru-RU"/>
        </a:p>
      </dgm:t>
    </dgm:pt>
  </dgm:ptLst>
  <dgm:cxnLst>
    <dgm:cxn modelId="{B8EC2D12-B4A2-411D-96CD-A0F19DC18027}" type="presOf" srcId="{BF52DEA2-47E0-4619-AC6D-54D48DD4D55F}" destId="{61AD4B13-DCCC-4ED8-B68B-E1DB9CF9F874}" srcOrd="0" destOrd="0" presId="urn:microsoft.com/office/officeart/2008/layout/AlternatingHexagons"/>
    <dgm:cxn modelId="{9189596B-A6EF-4AC5-B355-B68E4057E6AC}" type="presOf" srcId="{51EF10AA-5D11-45D6-A254-308C5B9CBFF9}" destId="{D1AC80C0-61FA-49FC-A983-B69C56E78A04}" srcOrd="0" destOrd="0" presId="urn:microsoft.com/office/officeart/2008/layout/AlternatingHexagons"/>
    <dgm:cxn modelId="{163AABCE-07DC-4626-85DF-99DEC0F4FE73}" srcId="{4AEABE3D-E218-4068-8A3D-5F94A2BD4460}" destId="{BF52DEA2-47E0-4619-AC6D-54D48DD4D55F}" srcOrd="1" destOrd="0" parTransId="{7F0DB11C-F41F-47AD-AC8E-3D8AC9BCFF94}" sibTransId="{53C892DF-E0AD-40B4-A655-37358D951EF5}"/>
    <dgm:cxn modelId="{703CA7B9-F46B-49EA-B468-93BA3E977E41}" type="presOf" srcId="{819142CF-0123-4E23-A011-34C86B0AA506}" destId="{5237D085-6B3E-46C1-B19C-7E590A1022C2}" srcOrd="0" destOrd="0" presId="urn:microsoft.com/office/officeart/2008/layout/AlternatingHexagons"/>
    <dgm:cxn modelId="{C808E138-3509-4C14-8445-D86ABBBF82CB}" srcId="{4AEABE3D-E218-4068-8A3D-5F94A2BD4460}" destId="{6AD805ED-299A-4AB2-A1BC-F511834512BE}" srcOrd="0" destOrd="0" parTransId="{CE2D5C5B-09A0-4FA9-89F1-CE3A8FE83AC1}" sibTransId="{51EF10AA-5D11-45D6-A254-308C5B9CBFF9}"/>
    <dgm:cxn modelId="{441D9187-6F01-451F-A8D7-572ED5032580}" type="presOf" srcId="{9B2C4C98-3646-4922-8BDB-7B098E34C5D6}" destId="{2085F857-C35F-42EB-804F-E1E21002C4AB}" srcOrd="0" destOrd="0" presId="urn:microsoft.com/office/officeart/2008/layout/AlternatingHexagons"/>
    <dgm:cxn modelId="{77C0D7F7-06BA-4F5F-A8A5-188E304B18AD}" srcId="{4AEABE3D-E218-4068-8A3D-5F94A2BD4460}" destId="{9B2C4C98-3646-4922-8BDB-7B098E34C5D6}" srcOrd="3" destOrd="0" parTransId="{7A0910AD-68BD-49E8-8A4F-F43365BC3E24}" sibTransId="{819142CF-0123-4E23-A011-34C86B0AA506}"/>
    <dgm:cxn modelId="{BB44957E-7615-42D6-A33B-A15A3809B99E}" type="presOf" srcId="{6AD805ED-299A-4AB2-A1BC-F511834512BE}" destId="{C722F2F0-1C1F-4F09-A0D1-3859CDA31D01}" srcOrd="0" destOrd="0" presId="urn:microsoft.com/office/officeart/2008/layout/AlternatingHexagons"/>
    <dgm:cxn modelId="{0EDA2442-A676-4E9C-8722-C3696B44FF5F}" srcId="{4AEABE3D-E218-4068-8A3D-5F94A2BD4460}" destId="{6D71D77A-08A7-4ED2-8EF7-A7A6ABC98F60}" srcOrd="2" destOrd="0" parTransId="{2BF0051B-0B5D-4BA6-808A-7E2D2D2B85EA}" sibTransId="{D41DECBA-CCBC-4C92-B2FF-C517A62F02B4}"/>
    <dgm:cxn modelId="{069C73C2-C16D-4E1A-926C-09757D19B49B}" type="presOf" srcId="{6D71D77A-08A7-4ED2-8EF7-A7A6ABC98F60}" destId="{8A801F15-8A40-406F-B939-9685149A478A}" srcOrd="0" destOrd="0" presId="urn:microsoft.com/office/officeart/2008/layout/AlternatingHexagons"/>
    <dgm:cxn modelId="{EA1F99E9-21BB-41DD-A4D4-78C62CBE6815}" type="presOf" srcId="{D41DECBA-CCBC-4C92-B2FF-C517A62F02B4}" destId="{45E7FD68-21CD-4190-9281-48E56F55040B}" srcOrd="0" destOrd="0" presId="urn:microsoft.com/office/officeart/2008/layout/AlternatingHexagons"/>
    <dgm:cxn modelId="{7B4A0CE6-B104-4181-9D78-F4B24BB21468}" type="presOf" srcId="{53C892DF-E0AD-40B4-A655-37358D951EF5}" destId="{6F99EFB1-3611-4E46-BB0F-FC96ECC5897D}" srcOrd="0" destOrd="0" presId="urn:microsoft.com/office/officeart/2008/layout/AlternatingHexagons"/>
    <dgm:cxn modelId="{51528C7E-E587-4BB3-8CF1-A00907B0380C}" type="presOf" srcId="{4AEABE3D-E218-4068-8A3D-5F94A2BD4460}" destId="{A4E29D58-E59B-46B5-8426-BA190369DA3E}" srcOrd="0" destOrd="0" presId="urn:microsoft.com/office/officeart/2008/layout/AlternatingHexagons"/>
    <dgm:cxn modelId="{7C96D37F-A11F-4BCA-8E70-F1FBF322E8CF}" type="presParOf" srcId="{A4E29D58-E59B-46B5-8426-BA190369DA3E}" destId="{968BACE5-6172-469E-B240-4FD9F0670180}" srcOrd="0" destOrd="0" presId="urn:microsoft.com/office/officeart/2008/layout/AlternatingHexagons"/>
    <dgm:cxn modelId="{8A3CAF3B-37EC-45A8-B59F-261ED87F2A04}" type="presParOf" srcId="{968BACE5-6172-469E-B240-4FD9F0670180}" destId="{C722F2F0-1C1F-4F09-A0D1-3859CDA31D01}" srcOrd="0" destOrd="0" presId="urn:microsoft.com/office/officeart/2008/layout/AlternatingHexagons"/>
    <dgm:cxn modelId="{EE723E89-AC04-44B7-9C63-5F6059A2A57B}" type="presParOf" srcId="{968BACE5-6172-469E-B240-4FD9F0670180}" destId="{1DF8C429-9255-4E4B-AC22-0D002011A5C0}" srcOrd="1" destOrd="0" presId="urn:microsoft.com/office/officeart/2008/layout/AlternatingHexagons"/>
    <dgm:cxn modelId="{B31418A9-E1C4-46CA-8744-D4814CFEE375}" type="presParOf" srcId="{968BACE5-6172-469E-B240-4FD9F0670180}" destId="{38C0B233-7C02-46DD-B99C-0F798AFF78EA}" srcOrd="2" destOrd="0" presId="urn:microsoft.com/office/officeart/2008/layout/AlternatingHexagons"/>
    <dgm:cxn modelId="{BC550E9D-BB45-4F8A-86C7-C18E5D3440F8}" type="presParOf" srcId="{968BACE5-6172-469E-B240-4FD9F0670180}" destId="{BE1A923D-0644-4099-BE82-41F26963C18B}" srcOrd="3" destOrd="0" presId="urn:microsoft.com/office/officeart/2008/layout/AlternatingHexagons"/>
    <dgm:cxn modelId="{D81FE68C-F3EA-4155-A69F-975BD8B38F32}" type="presParOf" srcId="{968BACE5-6172-469E-B240-4FD9F0670180}" destId="{D1AC80C0-61FA-49FC-A983-B69C56E78A04}" srcOrd="4" destOrd="0" presId="urn:microsoft.com/office/officeart/2008/layout/AlternatingHexagons"/>
    <dgm:cxn modelId="{509082D7-9C91-464A-AC93-B12747512CF0}" type="presParOf" srcId="{A4E29D58-E59B-46B5-8426-BA190369DA3E}" destId="{BEA428C5-3EB9-4DFE-953C-8364F84527CC}" srcOrd="1" destOrd="0" presId="urn:microsoft.com/office/officeart/2008/layout/AlternatingHexagons"/>
    <dgm:cxn modelId="{F0101E36-E44D-447D-98E1-BCC7DB63571E}" type="presParOf" srcId="{A4E29D58-E59B-46B5-8426-BA190369DA3E}" destId="{5114362C-8C4F-40E2-93E5-80AA7A0699E1}" srcOrd="2" destOrd="0" presId="urn:microsoft.com/office/officeart/2008/layout/AlternatingHexagons"/>
    <dgm:cxn modelId="{13B909B6-055A-4A4F-99A3-9457521D5E5E}" type="presParOf" srcId="{5114362C-8C4F-40E2-93E5-80AA7A0699E1}" destId="{61AD4B13-DCCC-4ED8-B68B-E1DB9CF9F874}" srcOrd="0" destOrd="0" presId="urn:microsoft.com/office/officeart/2008/layout/AlternatingHexagons"/>
    <dgm:cxn modelId="{D11638A4-43E8-48F9-A8B0-809BE30ED0BF}" type="presParOf" srcId="{5114362C-8C4F-40E2-93E5-80AA7A0699E1}" destId="{51C69D6A-E79F-4E8E-B0DD-0E8A3E5BD644}" srcOrd="1" destOrd="0" presId="urn:microsoft.com/office/officeart/2008/layout/AlternatingHexagons"/>
    <dgm:cxn modelId="{41168634-A3D3-4C34-9458-A1367AD7D79A}" type="presParOf" srcId="{5114362C-8C4F-40E2-93E5-80AA7A0699E1}" destId="{61A2FC16-9E27-40A4-8762-56BFA2201D38}" srcOrd="2" destOrd="0" presId="urn:microsoft.com/office/officeart/2008/layout/AlternatingHexagons"/>
    <dgm:cxn modelId="{E2515FE0-CB74-4EA4-8372-98FD0C7C43A3}" type="presParOf" srcId="{5114362C-8C4F-40E2-93E5-80AA7A0699E1}" destId="{1CB9DDAF-03AA-499D-A103-20FD963570CF}" srcOrd="3" destOrd="0" presId="urn:microsoft.com/office/officeart/2008/layout/AlternatingHexagons"/>
    <dgm:cxn modelId="{B280CE00-830D-46C8-8EAC-8FFBCAD670F8}" type="presParOf" srcId="{5114362C-8C4F-40E2-93E5-80AA7A0699E1}" destId="{6F99EFB1-3611-4E46-BB0F-FC96ECC5897D}" srcOrd="4" destOrd="0" presId="urn:microsoft.com/office/officeart/2008/layout/AlternatingHexagons"/>
    <dgm:cxn modelId="{733DA015-0022-414B-995E-9A00938E6471}" type="presParOf" srcId="{A4E29D58-E59B-46B5-8426-BA190369DA3E}" destId="{8F79C060-CEB9-4987-BD23-736B7D555912}" srcOrd="3" destOrd="0" presId="urn:microsoft.com/office/officeart/2008/layout/AlternatingHexagons"/>
    <dgm:cxn modelId="{1A54ED19-7AD9-4592-9AC8-58B427B7095C}" type="presParOf" srcId="{A4E29D58-E59B-46B5-8426-BA190369DA3E}" destId="{C99F1C90-C96A-4F07-A863-567D6C76AE1C}" srcOrd="4" destOrd="0" presId="urn:microsoft.com/office/officeart/2008/layout/AlternatingHexagons"/>
    <dgm:cxn modelId="{BAF3BB1A-8999-4448-84A2-58759E4077AC}" type="presParOf" srcId="{C99F1C90-C96A-4F07-A863-567D6C76AE1C}" destId="{8A801F15-8A40-406F-B939-9685149A478A}" srcOrd="0" destOrd="0" presId="urn:microsoft.com/office/officeart/2008/layout/AlternatingHexagons"/>
    <dgm:cxn modelId="{5ACB79A5-B192-41CC-AD6F-EAB3AE34E719}" type="presParOf" srcId="{C99F1C90-C96A-4F07-A863-567D6C76AE1C}" destId="{44036648-5A5C-4CE3-B780-588F37A35AB9}" srcOrd="1" destOrd="0" presId="urn:microsoft.com/office/officeart/2008/layout/AlternatingHexagons"/>
    <dgm:cxn modelId="{5A3C551F-02C8-4552-B0DF-16EDC468C74B}" type="presParOf" srcId="{C99F1C90-C96A-4F07-A863-567D6C76AE1C}" destId="{4505DF2B-103C-4D83-A353-031AA05E8473}" srcOrd="2" destOrd="0" presId="urn:microsoft.com/office/officeart/2008/layout/AlternatingHexagons"/>
    <dgm:cxn modelId="{D77560D4-B181-4D63-B63E-37B27C966A90}" type="presParOf" srcId="{C99F1C90-C96A-4F07-A863-567D6C76AE1C}" destId="{0DBB0552-7BAA-4B78-B934-844B36C31F81}" srcOrd="3" destOrd="0" presId="urn:microsoft.com/office/officeart/2008/layout/AlternatingHexagons"/>
    <dgm:cxn modelId="{38A87EB8-AB94-4609-8AF7-CEA72F421602}" type="presParOf" srcId="{C99F1C90-C96A-4F07-A863-567D6C76AE1C}" destId="{45E7FD68-21CD-4190-9281-48E56F55040B}" srcOrd="4" destOrd="0" presId="urn:microsoft.com/office/officeart/2008/layout/AlternatingHexagons"/>
    <dgm:cxn modelId="{EE9B3E21-4A8F-461A-B310-4C8608D4E351}" type="presParOf" srcId="{A4E29D58-E59B-46B5-8426-BA190369DA3E}" destId="{31717A20-4E98-4777-B061-1DAB8E73C963}" srcOrd="5" destOrd="0" presId="urn:microsoft.com/office/officeart/2008/layout/AlternatingHexagons"/>
    <dgm:cxn modelId="{622E7305-BCEB-4BC7-9C5C-913B54D7CFCD}" type="presParOf" srcId="{A4E29D58-E59B-46B5-8426-BA190369DA3E}" destId="{1A2F5B24-1B3E-4630-8545-4D02C0026BA9}" srcOrd="6" destOrd="0" presId="urn:microsoft.com/office/officeart/2008/layout/AlternatingHexagons"/>
    <dgm:cxn modelId="{92764615-9185-4AE3-9B5E-9D424A0C6AC1}" type="presParOf" srcId="{1A2F5B24-1B3E-4630-8545-4D02C0026BA9}" destId="{2085F857-C35F-42EB-804F-E1E21002C4AB}" srcOrd="0" destOrd="0" presId="urn:microsoft.com/office/officeart/2008/layout/AlternatingHexagons"/>
    <dgm:cxn modelId="{113DD6B1-3847-411C-A2B5-898A7F31F6EB}" type="presParOf" srcId="{1A2F5B24-1B3E-4630-8545-4D02C0026BA9}" destId="{D0351268-00A3-42E5-8FFC-9151324A8154}" srcOrd="1" destOrd="0" presId="urn:microsoft.com/office/officeart/2008/layout/AlternatingHexagons"/>
    <dgm:cxn modelId="{EC70D6B6-65D8-4DDF-A259-08ABEFB55B99}" type="presParOf" srcId="{1A2F5B24-1B3E-4630-8545-4D02C0026BA9}" destId="{EB9A9099-DB9B-4DC3-8873-60910A5E0D38}" srcOrd="2" destOrd="0" presId="urn:microsoft.com/office/officeart/2008/layout/AlternatingHexagons"/>
    <dgm:cxn modelId="{29BC67D8-D699-4FE5-BA13-E8FE0912FD20}" type="presParOf" srcId="{1A2F5B24-1B3E-4630-8545-4D02C0026BA9}" destId="{E52374F9-EBAB-4CA2-AA91-1E1F990CC07B}" srcOrd="3" destOrd="0" presId="urn:microsoft.com/office/officeart/2008/layout/AlternatingHexagons"/>
    <dgm:cxn modelId="{998C906C-E0DA-4B30-A65B-ACD47F41D9A5}" type="presParOf" srcId="{1A2F5B24-1B3E-4630-8545-4D02C0026BA9}" destId="{5237D085-6B3E-46C1-B19C-7E590A1022C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3D7505-F38C-4F72-AA9A-131EF7EF1EC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700F4F-5088-4E91-8A1D-78BE6C2C03A3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dirty="0">
              <a:solidFill>
                <a:schemeClr val="tx1"/>
              </a:solidFill>
              <a:latin typeface="Georgia" panose="02040502050405020303" pitchFamily="18" charset="0"/>
            </a:rPr>
            <a:t>Говорить ясно, четко, кратко</a:t>
          </a:r>
        </a:p>
      </dgm:t>
    </dgm:pt>
    <dgm:pt modelId="{8B0F8AF3-CB80-4D82-9CCF-35C052665711}" type="parTrans" cxnId="{559834C8-DF4E-41B3-9301-78EE06563C24}">
      <dgm:prSet/>
      <dgm:spPr/>
      <dgm:t>
        <a:bodyPr/>
        <a:lstStyle/>
        <a:p>
          <a:endParaRPr lang="ru-RU"/>
        </a:p>
      </dgm:t>
    </dgm:pt>
    <dgm:pt modelId="{B11BCC52-45D5-48D5-86AC-90E581BC4544}" type="sibTrans" cxnId="{559834C8-DF4E-41B3-9301-78EE06563C24}">
      <dgm:prSet/>
      <dgm:spPr/>
      <dgm:t>
        <a:bodyPr/>
        <a:lstStyle/>
        <a:p>
          <a:endParaRPr lang="ru-RU"/>
        </a:p>
      </dgm:t>
    </dgm:pt>
    <dgm:pt modelId="{35C44607-3A99-4C1B-A2A5-0D489A5A66EB}">
      <dgm:prSet phldrT="[Текст]"/>
      <dgm:spPr/>
      <dgm:t>
        <a:bodyPr/>
        <a:lstStyle/>
        <a:p>
          <a:r>
            <a:rPr lang="ru-RU" b="0" dirty="0">
              <a:solidFill>
                <a:schemeClr val="tx1"/>
              </a:solidFill>
              <a:latin typeface="Georgia" panose="02040502050405020303" pitchFamily="18" charset="0"/>
            </a:rPr>
            <a:t>Не перебивать товарища</a:t>
          </a:r>
        </a:p>
      </dgm:t>
    </dgm:pt>
    <dgm:pt modelId="{3472CA17-090C-43B2-8FD7-6BFEF03E8ACD}" type="parTrans" cxnId="{872E6362-21AA-450B-B187-25DBDFC0C009}">
      <dgm:prSet/>
      <dgm:spPr/>
      <dgm:t>
        <a:bodyPr/>
        <a:lstStyle/>
        <a:p>
          <a:endParaRPr lang="ru-RU"/>
        </a:p>
      </dgm:t>
    </dgm:pt>
    <dgm:pt modelId="{97E2FD06-2AF8-4F32-A597-47DA0A16116C}" type="sibTrans" cxnId="{872E6362-21AA-450B-B187-25DBDFC0C009}">
      <dgm:prSet/>
      <dgm:spPr/>
      <dgm:t>
        <a:bodyPr/>
        <a:lstStyle/>
        <a:p>
          <a:endParaRPr lang="ru-RU"/>
        </a:p>
      </dgm:t>
    </dgm:pt>
    <dgm:pt modelId="{C61576B8-F68E-436E-A8A9-6891B8A1EF3D}">
      <dgm:prSet phldrT="[Текст]"/>
      <dgm:spPr/>
      <dgm:t>
        <a:bodyPr/>
        <a:lstStyle/>
        <a:p>
          <a:r>
            <a:rPr lang="ru-RU" b="0" dirty="0">
              <a:solidFill>
                <a:schemeClr val="tx1"/>
              </a:solidFill>
              <a:latin typeface="Georgia" panose="02040502050405020303" pitchFamily="18" charset="0"/>
            </a:rPr>
            <a:t>Вопросы задавать после выступления</a:t>
          </a:r>
        </a:p>
      </dgm:t>
    </dgm:pt>
    <dgm:pt modelId="{1D0C71AE-5904-4CDF-947D-C77C294CF275}" type="parTrans" cxnId="{FEE4B05D-CD8F-4F71-A175-BC576154F20D}">
      <dgm:prSet/>
      <dgm:spPr/>
      <dgm:t>
        <a:bodyPr/>
        <a:lstStyle/>
        <a:p>
          <a:endParaRPr lang="ru-RU"/>
        </a:p>
      </dgm:t>
    </dgm:pt>
    <dgm:pt modelId="{0FA7C278-0456-486E-9B91-6BC3C0A271B6}" type="sibTrans" cxnId="{FEE4B05D-CD8F-4F71-A175-BC576154F20D}">
      <dgm:prSet/>
      <dgm:spPr/>
      <dgm:t>
        <a:bodyPr/>
        <a:lstStyle/>
        <a:p>
          <a:endParaRPr lang="ru-RU"/>
        </a:p>
      </dgm:t>
    </dgm:pt>
    <dgm:pt modelId="{DC717EE1-7DBB-4333-93B3-05DBC60775B1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Georgia" panose="02040502050405020303" pitchFamily="18" charset="0"/>
            </a:rPr>
            <a:t>Поддерживать друг друга аплодисментами</a:t>
          </a:r>
        </a:p>
      </dgm:t>
    </dgm:pt>
    <dgm:pt modelId="{9B9C3FD6-4C06-494D-97A1-CEAF10227478}" type="parTrans" cxnId="{8869E73C-BC9C-44C2-AF86-515545258C05}">
      <dgm:prSet/>
      <dgm:spPr/>
      <dgm:t>
        <a:bodyPr/>
        <a:lstStyle/>
        <a:p>
          <a:endParaRPr lang="ru-RU"/>
        </a:p>
      </dgm:t>
    </dgm:pt>
    <dgm:pt modelId="{B8E9EDA1-9FF2-4D42-9E95-872064EDE0DE}" type="sibTrans" cxnId="{8869E73C-BC9C-44C2-AF86-515545258C05}">
      <dgm:prSet/>
      <dgm:spPr/>
      <dgm:t>
        <a:bodyPr/>
        <a:lstStyle/>
        <a:p>
          <a:endParaRPr lang="ru-RU"/>
        </a:p>
      </dgm:t>
    </dgm:pt>
    <dgm:pt modelId="{BFB44BB8-1EB9-4BF4-92AC-D9F7C674E5FE}" type="pres">
      <dgm:prSet presAssocID="{C93D7505-F38C-4F72-AA9A-131EF7EF1EC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382E8C-94D7-4607-988E-E66CB59C7CC4}" type="pres">
      <dgm:prSet presAssocID="{93700F4F-5088-4E91-8A1D-78BE6C2C03A3}" presName="composite" presStyleCnt="0"/>
      <dgm:spPr/>
    </dgm:pt>
    <dgm:pt modelId="{BA076F4A-AF10-4B43-BBDD-AFCA38A09B10}" type="pres">
      <dgm:prSet presAssocID="{93700F4F-5088-4E91-8A1D-78BE6C2C03A3}" presName="imgShp" presStyleLbl="fgImgPlace1" presStyleIdx="0" presStyleCnt="4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CEC2BA2-DD35-4534-8893-4A05178D6030}" type="pres">
      <dgm:prSet presAssocID="{93700F4F-5088-4E91-8A1D-78BE6C2C03A3}" presName="txShp" presStyleLbl="node1" presStyleIdx="0" presStyleCnt="4" custLinFactNeighborX="23172" custLinFactNeighborY="-8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EA549-D6FA-4F54-A2A5-2185C672C9D4}" type="pres">
      <dgm:prSet presAssocID="{B11BCC52-45D5-48D5-86AC-90E581BC4544}" presName="spacing" presStyleCnt="0"/>
      <dgm:spPr/>
    </dgm:pt>
    <dgm:pt modelId="{4FFB1B15-638A-4E98-8376-7AED0AFCCE96}" type="pres">
      <dgm:prSet presAssocID="{35C44607-3A99-4C1B-A2A5-0D489A5A66EB}" presName="composite" presStyleCnt="0"/>
      <dgm:spPr/>
    </dgm:pt>
    <dgm:pt modelId="{1274E89C-9A64-4BA2-AE2B-5E5CBFC37E5F}" type="pres">
      <dgm:prSet presAssocID="{35C44607-3A99-4C1B-A2A5-0D489A5A66EB}" presName="imgShp" presStyleLbl="fgImgPlace1" presStyleIdx="1" presStyleCnt="4" custScaleX="122975" custScaleY="979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1C434B-B5C9-44A8-8D20-1FE34629A8C0}" type="pres">
      <dgm:prSet presAssocID="{35C44607-3A99-4C1B-A2A5-0D489A5A66EB}" presName="txShp" presStyleLbl="node1" presStyleIdx="1" presStyleCnt="4" custLinFactNeighborX="21734" custLinFactNeighborY="-1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72654-370F-42E8-BDB3-308CAC070B7D}" type="pres">
      <dgm:prSet presAssocID="{97E2FD06-2AF8-4F32-A597-47DA0A16116C}" presName="spacing" presStyleCnt="0"/>
      <dgm:spPr/>
    </dgm:pt>
    <dgm:pt modelId="{B68A31D0-B1CB-4FD5-9505-BCAD78D5178A}" type="pres">
      <dgm:prSet presAssocID="{DC717EE1-7DBB-4333-93B3-05DBC60775B1}" presName="composite" presStyleCnt="0"/>
      <dgm:spPr/>
    </dgm:pt>
    <dgm:pt modelId="{F4DBB35E-20CF-4FA9-B3F8-639A44987B91}" type="pres">
      <dgm:prSet presAssocID="{DC717EE1-7DBB-4333-93B3-05DBC60775B1}" presName="imgShp" presStyleLbl="fgImgPlace1" presStyleIdx="2" presStyleCnt="4" custScaleX="130852" custScaleY="1125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9752E08-263F-4603-9064-1EF3AF6F4702}" type="pres">
      <dgm:prSet presAssocID="{DC717EE1-7DBB-4333-93B3-05DBC60775B1}" presName="txShp" presStyleLbl="node1" presStyleIdx="2" presStyleCnt="4" custLinFactY="100000" custLinFactNeighborX="18901" custLinFactNeighborY="131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74046-C2B5-4E8E-AD1B-443A5F44CA0F}" type="pres">
      <dgm:prSet presAssocID="{B8E9EDA1-9FF2-4D42-9E95-872064EDE0DE}" presName="spacing" presStyleCnt="0"/>
      <dgm:spPr/>
    </dgm:pt>
    <dgm:pt modelId="{87FB1FE7-7AA5-489F-9D6B-E48E155BF528}" type="pres">
      <dgm:prSet presAssocID="{C61576B8-F68E-436E-A8A9-6891B8A1EF3D}" presName="composite" presStyleCnt="0"/>
      <dgm:spPr/>
    </dgm:pt>
    <dgm:pt modelId="{297F5B4F-2FDE-4674-84EF-BBDC832F4A53}" type="pres">
      <dgm:prSet presAssocID="{C61576B8-F68E-436E-A8A9-6891B8A1EF3D}" presName="imgShp" presStyleLbl="fgImgPlace1" presStyleIdx="3" presStyleCnt="4" custScaleX="144767" custScaleY="10309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18295CD-E792-4510-8419-542C2467511A}" type="pres">
      <dgm:prSet presAssocID="{C61576B8-F68E-436E-A8A9-6891B8A1EF3D}" presName="txShp" presStyleLbl="node1" presStyleIdx="3" presStyleCnt="4" custLinFactY="-32034" custLinFactNeighborX="2095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9834C8-DF4E-41B3-9301-78EE06563C24}" srcId="{C93D7505-F38C-4F72-AA9A-131EF7EF1ECD}" destId="{93700F4F-5088-4E91-8A1D-78BE6C2C03A3}" srcOrd="0" destOrd="0" parTransId="{8B0F8AF3-CB80-4D82-9CCF-35C052665711}" sibTransId="{B11BCC52-45D5-48D5-86AC-90E581BC4544}"/>
    <dgm:cxn modelId="{594CB851-CFAE-4217-AFB4-61010F62994B}" type="presOf" srcId="{93700F4F-5088-4E91-8A1D-78BE6C2C03A3}" destId="{1CEC2BA2-DD35-4534-8893-4A05178D6030}" srcOrd="0" destOrd="0" presId="urn:microsoft.com/office/officeart/2005/8/layout/vList3"/>
    <dgm:cxn modelId="{872E6362-21AA-450B-B187-25DBDFC0C009}" srcId="{C93D7505-F38C-4F72-AA9A-131EF7EF1ECD}" destId="{35C44607-3A99-4C1B-A2A5-0D489A5A66EB}" srcOrd="1" destOrd="0" parTransId="{3472CA17-090C-43B2-8FD7-6BFEF03E8ACD}" sibTransId="{97E2FD06-2AF8-4F32-A597-47DA0A16116C}"/>
    <dgm:cxn modelId="{87F77CCF-EFC5-4766-BB34-D3CE50A5A4DC}" type="presOf" srcId="{C93D7505-F38C-4F72-AA9A-131EF7EF1ECD}" destId="{BFB44BB8-1EB9-4BF4-92AC-D9F7C674E5FE}" srcOrd="0" destOrd="0" presId="urn:microsoft.com/office/officeart/2005/8/layout/vList3"/>
    <dgm:cxn modelId="{02529284-10D7-420E-BC05-B0EFF5988E3B}" type="presOf" srcId="{DC717EE1-7DBB-4333-93B3-05DBC60775B1}" destId="{39752E08-263F-4603-9064-1EF3AF6F4702}" srcOrd="0" destOrd="0" presId="urn:microsoft.com/office/officeart/2005/8/layout/vList3"/>
    <dgm:cxn modelId="{FEE4B05D-CD8F-4F71-A175-BC576154F20D}" srcId="{C93D7505-F38C-4F72-AA9A-131EF7EF1ECD}" destId="{C61576B8-F68E-436E-A8A9-6891B8A1EF3D}" srcOrd="3" destOrd="0" parTransId="{1D0C71AE-5904-4CDF-947D-C77C294CF275}" sibTransId="{0FA7C278-0456-486E-9B91-6BC3C0A271B6}"/>
    <dgm:cxn modelId="{2737E81A-47C7-4CAC-99CE-09E078558A40}" type="presOf" srcId="{35C44607-3A99-4C1B-A2A5-0D489A5A66EB}" destId="{141C434B-B5C9-44A8-8D20-1FE34629A8C0}" srcOrd="0" destOrd="0" presId="urn:microsoft.com/office/officeart/2005/8/layout/vList3"/>
    <dgm:cxn modelId="{8869E73C-BC9C-44C2-AF86-515545258C05}" srcId="{C93D7505-F38C-4F72-AA9A-131EF7EF1ECD}" destId="{DC717EE1-7DBB-4333-93B3-05DBC60775B1}" srcOrd="2" destOrd="0" parTransId="{9B9C3FD6-4C06-494D-97A1-CEAF10227478}" sibTransId="{B8E9EDA1-9FF2-4D42-9E95-872064EDE0DE}"/>
    <dgm:cxn modelId="{266E7511-F1E2-4D2C-A7AF-CC8C1710F94E}" type="presOf" srcId="{C61576B8-F68E-436E-A8A9-6891B8A1EF3D}" destId="{F18295CD-E792-4510-8419-542C2467511A}" srcOrd="0" destOrd="0" presId="urn:microsoft.com/office/officeart/2005/8/layout/vList3"/>
    <dgm:cxn modelId="{E6599212-E2AC-4D5D-9EBF-86DAEC7F6757}" type="presParOf" srcId="{BFB44BB8-1EB9-4BF4-92AC-D9F7C674E5FE}" destId="{8F382E8C-94D7-4607-988E-E66CB59C7CC4}" srcOrd="0" destOrd="0" presId="urn:microsoft.com/office/officeart/2005/8/layout/vList3"/>
    <dgm:cxn modelId="{01920EC5-4FAD-449F-9A25-39C2D5D4CE91}" type="presParOf" srcId="{8F382E8C-94D7-4607-988E-E66CB59C7CC4}" destId="{BA076F4A-AF10-4B43-BBDD-AFCA38A09B10}" srcOrd="0" destOrd="0" presId="urn:microsoft.com/office/officeart/2005/8/layout/vList3"/>
    <dgm:cxn modelId="{88DE4517-ABC6-418C-88BD-5519E3C48EF4}" type="presParOf" srcId="{8F382E8C-94D7-4607-988E-E66CB59C7CC4}" destId="{1CEC2BA2-DD35-4534-8893-4A05178D6030}" srcOrd="1" destOrd="0" presId="urn:microsoft.com/office/officeart/2005/8/layout/vList3"/>
    <dgm:cxn modelId="{58EE804F-0C13-4ACF-9CB4-5CD18E85E474}" type="presParOf" srcId="{BFB44BB8-1EB9-4BF4-92AC-D9F7C674E5FE}" destId="{2C3EA549-D6FA-4F54-A2A5-2185C672C9D4}" srcOrd="1" destOrd="0" presId="urn:microsoft.com/office/officeart/2005/8/layout/vList3"/>
    <dgm:cxn modelId="{31987BFD-047E-4B55-BF56-1BD70814D8DD}" type="presParOf" srcId="{BFB44BB8-1EB9-4BF4-92AC-D9F7C674E5FE}" destId="{4FFB1B15-638A-4E98-8376-7AED0AFCCE96}" srcOrd="2" destOrd="0" presId="urn:microsoft.com/office/officeart/2005/8/layout/vList3"/>
    <dgm:cxn modelId="{7DDD12AE-1F9F-4CF8-9659-BC895618A7D2}" type="presParOf" srcId="{4FFB1B15-638A-4E98-8376-7AED0AFCCE96}" destId="{1274E89C-9A64-4BA2-AE2B-5E5CBFC37E5F}" srcOrd="0" destOrd="0" presId="urn:microsoft.com/office/officeart/2005/8/layout/vList3"/>
    <dgm:cxn modelId="{07AD94D6-FD0E-4188-A75B-27C2CA360028}" type="presParOf" srcId="{4FFB1B15-638A-4E98-8376-7AED0AFCCE96}" destId="{141C434B-B5C9-44A8-8D20-1FE34629A8C0}" srcOrd="1" destOrd="0" presId="urn:microsoft.com/office/officeart/2005/8/layout/vList3"/>
    <dgm:cxn modelId="{00EA8AC4-8885-4ED0-9C23-6AC089A816FF}" type="presParOf" srcId="{BFB44BB8-1EB9-4BF4-92AC-D9F7C674E5FE}" destId="{E0372654-370F-42E8-BDB3-308CAC070B7D}" srcOrd="3" destOrd="0" presId="urn:microsoft.com/office/officeart/2005/8/layout/vList3"/>
    <dgm:cxn modelId="{78078E90-1109-4488-A5EA-670308E65CBA}" type="presParOf" srcId="{BFB44BB8-1EB9-4BF4-92AC-D9F7C674E5FE}" destId="{B68A31D0-B1CB-4FD5-9505-BCAD78D5178A}" srcOrd="4" destOrd="0" presId="urn:microsoft.com/office/officeart/2005/8/layout/vList3"/>
    <dgm:cxn modelId="{7F3A5010-0F53-42E6-BC4E-C377895E24EE}" type="presParOf" srcId="{B68A31D0-B1CB-4FD5-9505-BCAD78D5178A}" destId="{F4DBB35E-20CF-4FA9-B3F8-639A44987B91}" srcOrd="0" destOrd="0" presId="urn:microsoft.com/office/officeart/2005/8/layout/vList3"/>
    <dgm:cxn modelId="{88BFD5A2-4714-4E03-8D64-81C557049EC4}" type="presParOf" srcId="{B68A31D0-B1CB-4FD5-9505-BCAD78D5178A}" destId="{39752E08-263F-4603-9064-1EF3AF6F4702}" srcOrd="1" destOrd="0" presId="urn:microsoft.com/office/officeart/2005/8/layout/vList3"/>
    <dgm:cxn modelId="{342810CF-65C2-4157-B36F-1A26212C409F}" type="presParOf" srcId="{BFB44BB8-1EB9-4BF4-92AC-D9F7C674E5FE}" destId="{E1674046-C2B5-4E8E-AD1B-443A5F44CA0F}" srcOrd="5" destOrd="0" presId="urn:microsoft.com/office/officeart/2005/8/layout/vList3"/>
    <dgm:cxn modelId="{9361E41E-E00F-405D-BEB4-8AE0D9729602}" type="presParOf" srcId="{BFB44BB8-1EB9-4BF4-92AC-D9F7C674E5FE}" destId="{87FB1FE7-7AA5-489F-9D6B-E48E155BF528}" srcOrd="6" destOrd="0" presId="urn:microsoft.com/office/officeart/2005/8/layout/vList3"/>
    <dgm:cxn modelId="{40603B03-3548-474D-84A3-8E865BB18CF4}" type="presParOf" srcId="{87FB1FE7-7AA5-489F-9D6B-E48E155BF528}" destId="{297F5B4F-2FDE-4674-84EF-BBDC832F4A53}" srcOrd="0" destOrd="0" presId="urn:microsoft.com/office/officeart/2005/8/layout/vList3"/>
    <dgm:cxn modelId="{8644C946-DB1D-4AB5-8933-273AE3CEF8A9}" type="presParOf" srcId="{87FB1FE7-7AA5-489F-9D6B-E48E155BF528}" destId="{F18295CD-E792-4510-8419-542C246751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5D2D5-1608-4999-88A7-A69D59B3A32B}">
      <dsp:nvSpPr>
        <dsp:cNvPr id="0" name=""/>
        <dsp:cNvSpPr/>
      </dsp:nvSpPr>
      <dsp:spPr>
        <a:xfrm>
          <a:off x="1566025" y="0"/>
          <a:ext cx="5626794" cy="5626794"/>
        </a:xfrm>
        <a:prstGeom prst="diamond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4BCF3-76FA-4809-8D6D-29C2012931BE}">
      <dsp:nvSpPr>
        <dsp:cNvPr id="0" name=""/>
        <dsp:cNvSpPr/>
      </dsp:nvSpPr>
      <dsp:spPr>
        <a:xfrm>
          <a:off x="2100570" y="534545"/>
          <a:ext cx="2194449" cy="21944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Создание эмоционального настроя на весь день</a:t>
          </a:r>
        </a:p>
      </dsp:txBody>
      <dsp:txXfrm>
        <a:off x="2207694" y="641669"/>
        <a:ext cx="1980201" cy="1980201"/>
      </dsp:txXfrm>
    </dsp:sp>
    <dsp:sp modelId="{CEF0CC5C-ADED-45ED-B7A9-B1C37288A253}">
      <dsp:nvSpPr>
        <dsp:cNvPr id="0" name=""/>
        <dsp:cNvSpPr/>
      </dsp:nvSpPr>
      <dsp:spPr>
        <a:xfrm>
          <a:off x="4463824" y="534545"/>
          <a:ext cx="2194449" cy="21944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Создание условий для личностного и познавательно-делового общения детей и взрослых</a:t>
          </a:r>
        </a:p>
      </dsp:txBody>
      <dsp:txXfrm>
        <a:off x="4570948" y="641669"/>
        <a:ext cx="1980201" cy="1980201"/>
      </dsp:txXfrm>
    </dsp:sp>
    <dsp:sp modelId="{F548E999-307F-4DF9-BBA4-1FACA7D51265}">
      <dsp:nvSpPr>
        <dsp:cNvPr id="0" name=""/>
        <dsp:cNvSpPr/>
      </dsp:nvSpPr>
      <dsp:spPr>
        <a:xfrm>
          <a:off x="2100570" y="2897798"/>
          <a:ext cx="2194449" cy="21944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Активизаций у детей навыков планирования и организации собственной деятельности</a:t>
          </a:r>
        </a:p>
      </dsp:txBody>
      <dsp:txXfrm>
        <a:off x="2207694" y="3004922"/>
        <a:ext cx="1980201" cy="1980201"/>
      </dsp:txXfrm>
    </dsp:sp>
    <dsp:sp modelId="{17004C0B-D3C5-4AB2-BAF2-DCE1C9ACFC3B}">
      <dsp:nvSpPr>
        <dsp:cNvPr id="0" name=""/>
        <dsp:cNvSpPr/>
      </dsp:nvSpPr>
      <dsp:spPr>
        <a:xfrm>
          <a:off x="4463824" y="2897798"/>
          <a:ext cx="2194449" cy="21944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Формирование навыков культуры общения</a:t>
          </a:r>
        </a:p>
      </dsp:txBody>
      <dsp:txXfrm>
        <a:off x="4570948" y="3004922"/>
        <a:ext cx="1980201" cy="1980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BFA5-902F-4457-89CE-410ADCA66B07}">
      <dsp:nvSpPr>
        <dsp:cNvPr id="0" name=""/>
        <dsp:cNvSpPr/>
      </dsp:nvSpPr>
      <dsp:spPr>
        <a:xfrm rot="5400000">
          <a:off x="-120221" y="121533"/>
          <a:ext cx="801473" cy="5610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1</a:t>
          </a:r>
        </a:p>
      </dsp:txBody>
      <dsp:txXfrm rot="-5400000">
        <a:off x="1" y="281828"/>
        <a:ext cx="561031" cy="240442"/>
      </dsp:txXfrm>
    </dsp:sp>
    <dsp:sp modelId="{F84F15A6-5016-433F-BBCC-914B6243B28F}">
      <dsp:nvSpPr>
        <dsp:cNvPr id="0" name=""/>
        <dsp:cNvSpPr/>
      </dsp:nvSpPr>
      <dsp:spPr>
        <a:xfrm rot="5400000">
          <a:off x="3763535" y="-3201190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Начало группового сбора (позывные)</a:t>
          </a:r>
        </a:p>
      </dsp:txBody>
      <dsp:txXfrm rot="-5400000">
        <a:off x="561032" y="26744"/>
        <a:ext cx="6900534" cy="470095"/>
      </dsp:txXfrm>
    </dsp:sp>
    <dsp:sp modelId="{0DED73CD-37F2-4AE5-B773-C32E66770E8B}">
      <dsp:nvSpPr>
        <dsp:cNvPr id="0" name=""/>
        <dsp:cNvSpPr/>
      </dsp:nvSpPr>
      <dsp:spPr>
        <a:xfrm rot="5400000">
          <a:off x="-120221" y="823482"/>
          <a:ext cx="801473" cy="5610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2</a:t>
          </a:r>
        </a:p>
      </dsp:txBody>
      <dsp:txXfrm rot="-5400000">
        <a:off x="1" y="983777"/>
        <a:ext cx="561031" cy="240442"/>
      </dsp:txXfrm>
    </dsp:sp>
    <dsp:sp modelId="{CBD29AF9-C176-4C22-9311-4B6AB2A636B2}">
      <dsp:nvSpPr>
        <dsp:cNvPr id="0" name=""/>
        <dsp:cNvSpPr/>
      </dsp:nvSpPr>
      <dsp:spPr>
        <a:xfrm rot="5400000">
          <a:off x="3763535" y="-2499242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Приветствие </a:t>
          </a:r>
        </a:p>
      </dsp:txBody>
      <dsp:txXfrm rot="-5400000">
        <a:off x="561032" y="728692"/>
        <a:ext cx="6900534" cy="470095"/>
      </dsp:txXfrm>
    </dsp:sp>
    <dsp:sp modelId="{93B5AD10-6CF1-471C-809E-25417260FC10}">
      <dsp:nvSpPr>
        <dsp:cNvPr id="0" name=""/>
        <dsp:cNvSpPr/>
      </dsp:nvSpPr>
      <dsp:spPr>
        <a:xfrm rot="5400000">
          <a:off x="-120221" y="1525431"/>
          <a:ext cx="801473" cy="5610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3</a:t>
          </a:r>
        </a:p>
      </dsp:txBody>
      <dsp:txXfrm rot="-5400000">
        <a:off x="1" y="1685726"/>
        <a:ext cx="561031" cy="240442"/>
      </dsp:txXfrm>
    </dsp:sp>
    <dsp:sp modelId="{6A9C096F-EDB1-48DD-92C7-24C41671F5DC}">
      <dsp:nvSpPr>
        <dsp:cNvPr id="0" name=""/>
        <dsp:cNvSpPr/>
      </dsp:nvSpPr>
      <dsp:spPr>
        <a:xfrm rot="5400000">
          <a:off x="3763535" y="-1797293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Обмен новостями</a:t>
          </a:r>
        </a:p>
      </dsp:txBody>
      <dsp:txXfrm rot="-5400000">
        <a:off x="561032" y="1430641"/>
        <a:ext cx="6900534" cy="470095"/>
      </dsp:txXfrm>
    </dsp:sp>
    <dsp:sp modelId="{9E25D847-8ADE-4A34-B3D1-BE827919CC2F}">
      <dsp:nvSpPr>
        <dsp:cNvPr id="0" name=""/>
        <dsp:cNvSpPr/>
      </dsp:nvSpPr>
      <dsp:spPr>
        <a:xfrm rot="5400000">
          <a:off x="-120221" y="2227380"/>
          <a:ext cx="801473" cy="56103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4</a:t>
          </a:r>
        </a:p>
      </dsp:txBody>
      <dsp:txXfrm rot="-5400000">
        <a:off x="1" y="2387675"/>
        <a:ext cx="561031" cy="240442"/>
      </dsp:txXfrm>
    </dsp:sp>
    <dsp:sp modelId="{5FA522F4-0F00-4983-8FC5-FE9E63D881C3}">
      <dsp:nvSpPr>
        <dsp:cNvPr id="0" name=""/>
        <dsp:cNvSpPr/>
      </dsp:nvSpPr>
      <dsp:spPr>
        <a:xfrm rot="5400000">
          <a:off x="3763535" y="-1095344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Определение темы работы</a:t>
          </a:r>
        </a:p>
      </dsp:txBody>
      <dsp:txXfrm rot="-5400000">
        <a:off x="561032" y="2132590"/>
        <a:ext cx="6900534" cy="470095"/>
      </dsp:txXfrm>
    </dsp:sp>
    <dsp:sp modelId="{C52DA8CD-5730-4F9B-9899-0CCE2D650ECD}">
      <dsp:nvSpPr>
        <dsp:cNvPr id="0" name=""/>
        <dsp:cNvSpPr/>
      </dsp:nvSpPr>
      <dsp:spPr>
        <a:xfrm rot="5400000">
          <a:off x="-120221" y="2929329"/>
          <a:ext cx="801473" cy="56103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5</a:t>
          </a:r>
        </a:p>
      </dsp:txBody>
      <dsp:txXfrm rot="-5400000">
        <a:off x="1" y="3089624"/>
        <a:ext cx="561031" cy="240442"/>
      </dsp:txXfrm>
    </dsp:sp>
    <dsp:sp modelId="{B9854F5B-B80E-49FD-BA70-9AE6B2C19CFA}">
      <dsp:nvSpPr>
        <dsp:cNvPr id="0" name=""/>
        <dsp:cNvSpPr/>
      </dsp:nvSpPr>
      <dsp:spPr>
        <a:xfrm rot="5400000">
          <a:off x="3763535" y="-393395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Презентация воспитателем центров активности</a:t>
          </a:r>
        </a:p>
      </dsp:txBody>
      <dsp:txXfrm rot="-5400000">
        <a:off x="561032" y="2834539"/>
        <a:ext cx="6900534" cy="470095"/>
      </dsp:txXfrm>
    </dsp:sp>
    <dsp:sp modelId="{24A7B02E-C6F2-4920-944F-89A6270C08CC}">
      <dsp:nvSpPr>
        <dsp:cNvPr id="0" name=""/>
        <dsp:cNvSpPr/>
      </dsp:nvSpPr>
      <dsp:spPr>
        <a:xfrm rot="5400000">
          <a:off x="-120221" y="3631278"/>
          <a:ext cx="801473" cy="5610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6</a:t>
          </a:r>
        </a:p>
      </dsp:txBody>
      <dsp:txXfrm rot="-5400000">
        <a:off x="1" y="3791573"/>
        <a:ext cx="561031" cy="240442"/>
      </dsp:txXfrm>
    </dsp:sp>
    <dsp:sp modelId="{4384E389-2CD4-4DEE-B7B4-5368FD17CCBB}">
      <dsp:nvSpPr>
        <dsp:cNvPr id="0" name=""/>
        <dsp:cNvSpPr/>
      </dsp:nvSpPr>
      <dsp:spPr>
        <a:xfrm rot="5400000">
          <a:off x="3763535" y="308553"/>
          <a:ext cx="520957" cy="6925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Выбор и планирование детьми содержания и форм работы по теме</a:t>
          </a:r>
        </a:p>
      </dsp:txBody>
      <dsp:txXfrm rot="-5400000">
        <a:off x="561032" y="3536488"/>
        <a:ext cx="6900534" cy="470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2F2F0-1C1F-4F09-A0D1-3859CDA31D01}">
      <dsp:nvSpPr>
        <dsp:cNvPr id="0" name=""/>
        <dsp:cNvSpPr/>
      </dsp:nvSpPr>
      <dsp:spPr>
        <a:xfrm rot="5400000">
          <a:off x="4140008" y="92194"/>
          <a:ext cx="1586121" cy="144825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Веселая музыка</a:t>
          </a:r>
        </a:p>
      </dsp:txBody>
      <dsp:txXfrm rot="-5400000">
        <a:off x="4439826" y="276126"/>
        <a:ext cx="986484" cy="1080391"/>
      </dsp:txXfrm>
    </dsp:sp>
    <dsp:sp modelId="{1DF8C429-9255-4E4B-AC22-0D002011A5C0}">
      <dsp:nvSpPr>
        <dsp:cNvPr id="0" name=""/>
        <dsp:cNvSpPr/>
      </dsp:nvSpPr>
      <dsp:spPr>
        <a:xfrm>
          <a:off x="5159570" y="343969"/>
          <a:ext cx="1684280" cy="90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C80C0-61FA-49FC-A983-B69C56E78A04}">
      <dsp:nvSpPr>
        <dsp:cNvPr id="0" name=""/>
        <dsp:cNvSpPr/>
      </dsp:nvSpPr>
      <dsp:spPr>
        <a:xfrm rot="5400000">
          <a:off x="2033647" y="23643"/>
          <a:ext cx="1531940" cy="15130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407915"/>
            <a:satOff val="-7611"/>
            <a:lumOff val="-2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игра</a:t>
          </a:r>
        </a:p>
      </dsp:txBody>
      <dsp:txXfrm rot="-5400000">
        <a:off x="2293708" y="267956"/>
        <a:ext cx="1011817" cy="1024440"/>
      </dsp:txXfrm>
    </dsp:sp>
    <dsp:sp modelId="{61AD4B13-DCCC-4ED8-B68B-E1DB9CF9F874}">
      <dsp:nvSpPr>
        <dsp:cNvPr id="0" name=""/>
        <dsp:cNvSpPr/>
      </dsp:nvSpPr>
      <dsp:spPr>
        <a:xfrm rot="5400000">
          <a:off x="5684614" y="1249232"/>
          <a:ext cx="1446126" cy="149814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815830"/>
            <a:satOff val="-15222"/>
            <a:lumOff val="-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Сюрпризный момент</a:t>
          </a:r>
        </a:p>
      </dsp:txBody>
      <dsp:txXfrm rot="-5400000">
        <a:off x="5908294" y="1516265"/>
        <a:ext cx="998766" cy="964084"/>
      </dsp:txXfrm>
    </dsp:sp>
    <dsp:sp modelId="{51C69D6A-E79F-4E8E-B0DD-0E8A3E5BD644}">
      <dsp:nvSpPr>
        <dsp:cNvPr id="0" name=""/>
        <dsp:cNvSpPr/>
      </dsp:nvSpPr>
      <dsp:spPr>
        <a:xfrm>
          <a:off x="1410687" y="1663443"/>
          <a:ext cx="1629949" cy="90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9EFB1-3611-4E46-BB0F-FC96ECC5897D}">
      <dsp:nvSpPr>
        <dsp:cNvPr id="0" name=""/>
        <dsp:cNvSpPr/>
      </dsp:nvSpPr>
      <dsp:spPr>
        <a:xfrm rot="5400000">
          <a:off x="734357" y="1275136"/>
          <a:ext cx="1458170" cy="14459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223745"/>
            <a:satOff val="-22833"/>
            <a:lumOff val="-8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Звуковые сигналы</a:t>
          </a:r>
        </a:p>
      </dsp:txBody>
      <dsp:txXfrm rot="-5400000">
        <a:off x="980457" y="1511017"/>
        <a:ext cx="965969" cy="974156"/>
      </dsp:txXfrm>
    </dsp:sp>
    <dsp:sp modelId="{8A801F15-8A40-406F-B939-9685149A478A}">
      <dsp:nvSpPr>
        <dsp:cNvPr id="0" name=""/>
        <dsp:cNvSpPr/>
      </dsp:nvSpPr>
      <dsp:spPr>
        <a:xfrm rot="5400000">
          <a:off x="4190175" y="4011263"/>
          <a:ext cx="1509212" cy="13130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631660"/>
            <a:satOff val="-30445"/>
            <a:lumOff val="-1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Звуки природы  </a:t>
          </a:r>
        </a:p>
      </dsp:txBody>
      <dsp:txXfrm rot="-5400000">
        <a:off x="4492885" y="4148349"/>
        <a:ext cx="903792" cy="1038842"/>
      </dsp:txXfrm>
    </dsp:sp>
    <dsp:sp modelId="{44036648-5A5C-4CE3-B780-588F37A35AB9}">
      <dsp:nvSpPr>
        <dsp:cNvPr id="0" name=""/>
        <dsp:cNvSpPr/>
      </dsp:nvSpPr>
      <dsp:spPr>
        <a:xfrm>
          <a:off x="5159570" y="2944462"/>
          <a:ext cx="1684280" cy="90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7FD68-21CD-4190-9281-48E56F55040B}">
      <dsp:nvSpPr>
        <dsp:cNvPr id="0" name=""/>
        <dsp:cNvSpPr/>
      </dsp:nvSpPr>
      <dsp:spPr>
        <a:xfrm rot="5400000">
          <a:off x="708848" y="3013433"/>
          <a:ext cx="1509212" cy="13130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7039576"/>
            <a:satOff val="-38056"/>
            <a:lumOff val="-14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книга, картинка, плакат</a:t>
          </a:r>
        </a:p>
      </dsp:txBody>
      <dsp:txXfrm rot="-5400000">
        <a:off x="1011558" y="3150519"/>
        <a:ext cx="903792" cy="1038842"/>
      </dsp:txXfrm>
    </dsp:sp>
    <dsp:sp modelId="{2085F857-C35F-42EB-804F-E1E21002C4AB}">
      <dsp:nvSpPr>
        <dsp:cNvPr id="0" name=""/>
        <dsp:cNvSpPr/>
      </dsp:nvSpPr>
      <dsp:spPr>
        <a:xfrm rot="5400000">
          <a:off x="2169092" y="4025088"/>
          <a:ext cx="1509212" cy="13130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8447490"/>
            <a:satOff val="-45667"/>
            <a:lumOff val="-16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игрушка</a:t>
          </a:r>
        </a:p>
      </dsp:txBody>
      <dsp:txXfrm rot="-5400000">
        <a:off x="2471802" y="4162174"/>
        <a:ext cx="903792" cy="1038842"/>
      </dsp:txXfrm>
    </dsp:sp>
    <dsp:sp modelId="{D0351268-00A3-42E5-8FFC-9151324A8154}">
      <dsp:nvSpPr>
        <dsp:cNvPr id="0" name=""/>
        <dsp:cNvSpPr/>
      </dsp:nvSpPr>
      <dsp:spPr>
        <a:xfrm>
          <a:off x="1410687" y="4225481"/>
          <a:ext cx="1629949" cy="90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7D085-6B3E-46C1-B19C-7E590A1022C2}">
      <dsp:nvSpPr>
        <dsp:cNvPr id="0" name=""/>
        <dsp:cNvSpPr/>
      </dsp:nvSpPr>
      <dsp:spPr>
        <a:xfrm rot="5400000">
          <a:off x="5653071" y="2956747"/>
          <a:ext cx="1509212" cy="13130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855406"/>
            <a:satOff val="-53278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Музыкальные инструменты</a:t>
          </a:r>
        </a:p>
      </dsp:txBody>
      <dsp:txXfrm rot="-5400000">
        <a:off x="5955781" y="3093833"/>
        <a:ext cx="903792" cy="10388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2BA2-DD35-4534-8893-4A05178D6030}">
      <dsp:nvSpPr>
        <dsp:cNvPr id="0" name=""/>
        <dsp:cNvSpPr/>
      </dsp:nvSpPr>
      <dsp:spPr>
        <a:xfrm rot="10800000">
          <a:off x="2614429" y="0"/>
          <a:ext cx="5189837" cy="896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8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 </a:t>
          </a:r>
          <a:r>
            <a:rPr lang="ru-RU" sz="2500" kern="1200" dirty="0">
              <a:solidFill>
                <a:schemeClr val="tx1"/>
              </a:solidFill>
              <a:latin typeface="Georgia" panose="02040502050405020303" pitchFamily="18" charset="0"/>
            </a:rPr>
            <a:t>Говорить ясно, четко, кратко</a:t>
          </a:r>
        </a:p>
      </dsp:txBody>
      <dsp:txXfrm rot="10800000">
        <a:off x="2838468" y="0"/>
        <a:ext cx="4965798" cy="896156"/>
      </dsp:txXfrm>
    </dsp:sp>
    <dsp:sp modelId="{BA076F4A-AF10-4B43-BBDD-AFCA38A09B10}">
      <dsp:nvSpPr>
        <dsp:cNvPr id="0" name=""/>
        <dsp:cNvSpPr/>
      </dsp:nvSpPr>
      <dsp:spPr>
        <a:xfrm>
          <a:off x="1083175" y="1482"/>
          <a:ext cx="896156" cy="89615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C434B-B5C9-44A8-8D20-1FE34629A8C0}">
      <dsp:nvSpPr>
        <dsp:cNvPr id="0" name=""/>
        <dsp:cNvSpPr/>
      </dsp:nvSpPr>
      <dsp:spPr>
        <a:xfrm rot="10800000">
          <a:off x="2614429" y="1147969"/>
          <a:ext cx="5189837" cy="896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8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>
              <a:solidFill>
                <a:schemeClr val="tx1"/>
              </a:solidFill>
              <a:latin typeface="Georgia" panose="02040502050405020303" pitchFamily="18" charset="0"/>
            </a:rPr>
            <a:t>Не перебивать товарища</a:t>
          </a:r>
        </a:p>
      </dsp:txBody>
      <dsp:txXfrm rot="10800000">
        <a:off x="2838468" y="1147969"/>
        <a:ext cx="4965798" cy="896156"/>
      </dsp:txXfrm>
    </dsp:sp>
    <dsp:sp modelId="{1274E89C-9A64-4BA2-AE2B-5E5CBFC37E5F}">
      <dsp:nvSpPr>
        <dsp:cNvPr id="0" name=""/>
        <dsp:cNvSpPr/>
      </dsp:nvSpPr>
      <dsp:spPr>
        <a:xfrm>
          <a:off x="1031702" y="1174549"/>
          <a:ext cx="1102049" cy="8773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2E08-263F-4603-9064-1EF3AF6F4702}">
      <dsp:nvSpPr>
        <dsp:cNvPr id="0" name=""/>
        <dsp:cNvSpPr/>
      </dsp:nvSpPr>
      <dsp:spPr>
        <a:xfrm rot="10800000">
          <a:off x="2581305" y="3633819"/>
          <a:ext cx="5189837" cy="896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8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chemeClr val="tx1"/>
              </a:solidFill>
              <a:latin typeface="Georgia" panose="02040502050405020303" pitchFamily="18" charset="0"/>
            </a:rPr>
            <a:t>Поддерживать друг друга аплодисментами</a:t>
          </a:r>
        </a:p>
      </dsp:txBody>
      <dsp:txXfrm rot="10800000">
        <a:off x="2805344" y="3633819"/>
        <a:ext cx="4965798" cy="896156"/>
      </dsp:txXfrm>
    </dsp:sp>
    <dsp:sp modelId="{F4DBB35E-20CF-4FA9-B3F8-639A44987B91}">
      <dsp:nvSpPr>
        <dsp:cNvPr id="0" name=""/>
        <dsp:cNvSpPr/>
      </dsp:nvSpPr>
      <dsp:spPr>
        <a:xfrm>
          <a:off x="1014054" y="2328815"/>
          <a:ext cx="1172639" cy="100831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295CD-E792-4510-8419-542C2467511A}">
      <dsp:nvSpPr>
        <dsp:cNvPr id="0" name=""/>
        <dsp:cNvSpPr/>
      </dsp:nvSpPr>
      <dsp:spPr>
        <a:xfrm rot="10800000">
          <a:off x="2614429" y="2435258"/>
          <a:ext cx="5189837" cy="896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8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>
              <a:solidFill>
                <a:schemeClr val="tx1"/>
              </a:solidFill>
              <a:latin typeface="Georgia" panose="02040502050405020303" pitchFamily="18" charset="0"/>
            </a:rPr>
            <a:t>Вопросы задавать после выступления</a:t>
          </a:r>
        </a:p>
      </dsp:txBody>
      <dsp:txXfrm rot="10800000">
        <a:off x="2838468" y="2435258"/>
        <a:ext cx="4965798" cy="896156"/>
      </dsp:txXfrm>
    </dsp:sp>
    <dsp:sp modelId="{297F5B4F-2FDE-4674-84EF-BBDC832F4A53}">
      <dsp:nvSpPr>
        <dsp:cNvPr id="0" name=""/>
        <dsp:cNvSpPr/>
      </dsp:nvSpPr>
      <dsp:spPr>
        <a:xfrm>
          <a:off x="982879" y="3604645"/>
          <a:ext cx="1297339" cy="92384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40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1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2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9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7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1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3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1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65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37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EBD8518-5657-46BB-B1A9-568A3BE1AD6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9F9C0870-F26F-40B6-B8E9-FF3044ED2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8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1624" y="207817"/>
            <a:ext cx="4840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«Лицей Крымской весны» Симферопольского района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«Весна»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1158" y="1965700"/>
            <a:ext cx="6249334" cy="154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«Технология «Детский совет» </a:t>
            </a:r>
          </a:p>
          <a:p>
            <a:pPr algn="ctr">
              <a:lnSpc>
                <a:spcPct val="107000"/>
              </a:lnSpc>
            </a:pP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важнейшая форма поддержки детской инициативы»</a:t>
            </a:r>
            <a:endParaRPr lang="ru-RU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olinka.top/uploads/posts/2023-05/1683603085_polinka-top-p-utrennii-krug-kartinki-pinteres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35" y="3807170"/>
            <a:ext cx="3041805" cy="23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9971" y="6350924"/>
            <a:ext cx="778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Подготовила: воспитатель высшей категории Боровик Елена Валентиновна</a:t>
            </a:r>
          </a:p>
        </p:txBody>
      </p:sp>
    </p:spTree>
    <p:extLst>
      <p:ext uri="{BB962C8B-B14F-4D97-AF65-F5344CB8AC3E}">
        <p14:creationId xmlns:p14="http://schemas.microsoft.com/office/powerpoint/2010/main" val="201184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245" y="299260"/>
            <a:ext cx="5144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Детский совет наш мы начинаем,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Дружно друг друга мы обнимаем.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Ручки поднимем, сделаем вдох-выдох –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И каждый к совету готов!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25333" r="26091" b="11515"/>
          <a:stretch/>
        </p:blipFill>
        <p:spPr>
          <a:xfrm>
            <a:off x="3183164" y="4102540"/>
            <a:ext cx="2884517" cy="2351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25277" r="-208" b="587"/>
          <a:stretch/>
        </p:blipFill>
        <p:spPr>
          <a:xfrm>
            <a:off x="448887" y="1637607"/>
            <a:ext cx="3798601" cy="2326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" b="15636"/>
          <a:stretch/>
        </p:blipFill>
        <p:spPr>
          <a:xfrm>
            <a:off x="5087390" y="1595395"/>
            <a:ext cx="3737502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9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3774" y="37407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 с микрофоном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r="-1073" b="29696"/>
          <a:stretch/>
        </p:blipFill>
        <p:spPr>
          <a:xfrm>
            <a:off x="1845440" y="906086"/>
            <a:ext cx="5195440" cy="56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4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513" y="266006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«Правила выступления»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29075928"/>
              </p:ext>
            </p:extLst>
          </p:nvPr>
        </p:nvGraphicFramePr>
        <p:xfrm>
          <a:off x="591586" y="1205806"/>
          <a:ext cx="7804267" cy="452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4415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99504"/>
            <a:ext cx="8661861" cy="64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6" y="839585"/>
            <a:ext cx="3959974" cy="5279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94" y="915783"/>
            <a:ext cx="2939315" cy="5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" y="1263535"/>
            <a:ext cx="6550429" cy="4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7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8" y="1066107"/>
            <a:ext cx="6891251" cy="51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3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5" y="881148"/>
            <a:ext cx="6905105" cy="51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8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825" y="689955"/>
            <a:ext cx="8493043" cy="435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Принципы организации и проведения «Детского совета»</a:t>
            </a:r>
          </a:p>
          <a:p>
            <a:endParaRPr lang="ru-RU" dirty="0"/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«Детский совет» – не занятие!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Участие в нем не может быть принуждением.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В зависимости от возрастной группы и ситуации длится от 5 до 20 минут.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Жестких рамок нет.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Задача воспитателя – организовать деятельность детей в центрах активности соответственно теме.</a:t>
            </a:r>
          </a:p>
          <a:p>
            <a:pPr algn="just"/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17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1064029"/>
            <a:ext cx="6772101" cy="5079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1018" y="407324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«Делимся своими победами»</a:t>
            </a:r>
          </a:p>
        </p:txBody>
      </p:sp>
    </p:spTree>
    <p:extLst>
      <p:ext uri="{BB962C8B-B14F-4D97-AF65-F5344CB8AC3E}">
        <p14:creationId xmlns:p14="http://schemas.microsoft.com/office/powerpoint/2010/main" val="4121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220" y="916669"/>
            <a:ext cx="2019993" cy="1130531"/>
          </a:xfrm>
          <a:prstGeom prst="rect">
            <a:avLst/>
          </a:prstGeom>
          <a:solidFill>
            <a:srgbClr val="9CB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детской инициативы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3253" y="2742291"/>
            <a:ext cx="1817717" cy="1177636"/>
          </a:xfrm>
          <a:prstGeom prst="rect">
            <a:avLst/>
          </a:prstGeom>
          <a:solidFill>
            <a:srgbClr val="9CB5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могу»,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сумею»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9287" y="3871436"/>
            <a:ext cx="1803862" cy="1177637"/>
          </a:xfrm>
          <a:prstGeom prst="rect">
            <a:avLst/>
          </a:prstGeom>
          <a:solidFill>
            <a:srgbClr val="9CB5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очень просто, я тебе помогу»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87172" y="2742290"/>
            <a:ext cx="1817717" cy="1177637"/>
          </a:xfrm>
          <a:prstGeom prst="rect">
            <a:avLst/>
          </a:prstGeom>
          <a:solidFill>
            <a:srgbClr val="9CB5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тебя все получится»</a:t>
            </a:r>
          </a:p>
        </p:txBody>
      </p:sp>
      <p:sp>
        <p:nvSpPr>
          <p:cNvPr id="6" name="Стрелка вниз 5"/>
          <p:cNvSpPr/>
          <p:nvPr/>
        </p:nvSpPr>
        <p:spPr>
          <a:xfrm rot="3004068">
            <a:off x="3009208" y="2032007"/>
            <a:ext cx="357447" cy="69826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72494" y="2981973"/>
            <a:ext cx="357447" cy="69826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387044">
            <a:off x="5701111" y="2074553"/>
            <a:ext cx="315627" cy="67319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9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4806" y="382387"/>
            <a:ext cx="486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План-схема по теме «Изучаем почву»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5" r="15455" b="1"/>
          <a:stretch/>
        </p:blipFill>
        <p:spPr>
          <a:xfrm>
            <a:off x="274319" y="751718"/>
            <a:ext cx="8553797" cy="58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087" r="-1088"/>
          <a:stretch/>
        </p:blipFill>
        <p:spPr bwMode="auto">
          <a:xfrm>
            <a:off x="456772" y="1171657"/>
            <a:ext cx="3456384" cy="52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r="2325" b="15625"/>
          <a:stretch>
            <a:fillRect/>
          </a:stretch>
        </p:blipFill>
        <p:spPr bwMode="auto">
          <a:xfrm>
            <a:off x="4294097" y="1171656"/>
            <a:ext cx="4508725" cy="526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03648" y="257710"/>
            <a:ext cx="6119370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ea typeface="BaskervilleWin95BTRoman"/>
                <a:cs typeface="Times New Roman" panose="02020603050405020304"/>
              </a:rPr>
              <a:t>Лаборатория </a:t>
            </a:r>
            <a:b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ea typeface="BaskervilleWin95BTRoman"/>
                <a:cs typeface="Times New Roman" panose="02020603050405020304"/>
              </a:rPr>
            </a:b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ea typeface="BaskervilleWin95BTRoman"/>
                <a:cs typeface="Times New Roman" panose="02020603050405020304"/>
              </a:rPr>
              <a:t>«Юные исследователи»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/>
              </a:rPr>
            </a:br>
            <a:endParaRPr lang="ru-RU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8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1113905"/>
            <a:ext cx="6927273" cy="5195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6512" y="374073"/>
            <a:ext cx="564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«Опытно-исследовательская деятельность»</a:t>
            </a:r>
          </a:p>
        </p:txBody>
      </p:sp>
    </p:spTree>
    <p:extLst>
      <p:ext uri="{BB962C8B-B14F-4D97-AF65-F5344CB8AC3E}">
        <p14:creationId xmlns:p14="http://schemas.microsoft.com/office/powerpoint/2010/main" val="545309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2" y="673329"/>
            <a:ext cx="4209356" cy="56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05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6"/>
          <p:cNvPicPr>
            <a:picLocks noChangeAspect="1"/>
          </p:cNvPicPr>
          <p:nvPr/>
        </p:nvPicPr>
        <p:blipFill>
          <a:blip r:embed="rId2"/>
          <a:srcRect t="10312" b="14210"/>
          <a:stretch>
            <a:fillRect/>
          </a:stretch>
        </p:blipFill>
        <p:spPr>
          <a:xfrm>
            <a:off x="300353" y="854277"/>
            <a:ext cx="4545967" cy="505965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3102" t="7877" r="-3102" b="13385"/>
          <a:stretch>
            <a:fillRect/>
          </a:stretch>
        </p:blipFill>
        <p:spPr>
          <a:xfrm>
            <a:off x="5211965" y="854277"/>
            <a:ext cx="3630877" cy="50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8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655" y="374074"/>
            <a:ext cx="469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«Кто живет в земле»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8357" r="635" b="7851"/>
          <a:stretch/>
        </p:blipFill>
        <p:spPr>
          <a:xfrm>
            <a:off x="199505" y="1271846"/>
            <a:ext cx="8695113" cy="43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5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829" y="714895"/>
            <a:ext cx="76336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Результаты применения технологии «Детский совет»</a:t>
            </a:r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Детский коллектив группы сплотился;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ярче проявили себя дети- «молчуны»;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познавательный интерес по инициативе детей был удовлетворен в полной мере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улучшились показатели монологической речи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дети научились выбирать из личного опыта наиболее значимые и интересные события, рассказывать о них кратко, последовательно и логично.</a:t>
            </a:r>
          </a:p>
        </p:txBody>
      </p:sp>
    </p:spTree>
    <p:extLst>
      <p:ext uri="{BB962C8B-B14F-4D97-AF65-F5344CB8AC3E}">
        <p14:creationId xmlns:p14="http://schemas.microsoft.com/office/powerpoint/2010/main" val="100959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609" y="2921168"/>
            <a:ext cx="8146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5812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3941" y="305002"/>
            <a:ext cx="5910350" cy="4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технологии «Детский совет» </a:t>
            </a:r>
            <a:endParaRPr lang="ru-RU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53339462"/>
              </p:ext>
            </p:extLst>
          </p:nvPr>
        </p:nvGraphicFramePr>
        <p:xfrm>
          <a:off x="218900" y="893203"/>
          <a:ext cx="8758845" cy="562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948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0207" y="399010"/>
            <a:ext cx="432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«Детского совета»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99002649"/>
              </p:ext>
            </p:extLst>
          </p:nvPr>
        </p:nvGraphicFramePr>
        <p:xfrm>
          <a:off x="917170" y="1106054"/>
          <a:ext cx="7486997" cy="4313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544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9746" y="315884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Начало группового сбора (позывные)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57964449"/>
              </p:ext>
            </p:extLst>
          </p:nvPr>
        </p:nvGraphicFramePr>
        <p:xfrm>
          <a:off x="648393" y="989215"/>
          <a:ext cx="8254539" cy="5436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871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1053638"/>
            <a:ext cx="7099069" cy="5324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4720" y="44057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«Приветствие»</a:t>
            </a:r>
          </a:p>
        </p:txBody>
      </p:sp>
    </p:spTree>
    <p:extLst>
      <p:ext uri="{BB962C8B-B14F-4D97-AF65-F5344CB8AC3E}">
        <p14:creationId xmlns:p14="http://schemas.microsoft.com/office/powerpoint/2010/main" val="90042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334587"/>
            <a:ext cx="8013469" cy="60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38" y="781396"/>
            <a:ext cx="4362030" cy="5791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5833" y="307571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Игра «Комплименты»</a:t>
            </a:r>
          </a:p>
        </p:txBody>
      </p:sp>
    </p:spTree>
    <p:extLst>
      <p:ext uri="{BB962C8B-B14F-4D97-AF65-F5344CB8AC3E}">
        <p14:creationId xmlns:p14="http://schemas.microsoft.com/office/powerpoint/2010/main" val="10902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59" y="266007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«Теремок инициатив»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212" r="-3005"/>
          <a:stretch/>
        </p:blipFill>
        <p:spPr>
          <a:xfrm>
            <a:off x="2126008" y="756457"/>
            <a:ext cx="4773556" cy="58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776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1925</TotalTime>
  <Words>361</Words>
  <Application>Microsoft Office PowerPoint</Application>
  <PresentationFormat>Экран (4:3)</PresentationFormat>
  <Paragraphs>80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SimSun</vt:lpstr>
      <vt:lpstr>BaskervilleWin95BTRoman</vt:lpstr>
      <vt:lpstr>Calibri</vt:lpstr>
      <vt:lpstr>Corbel</vt:lpstr>
      <vt:lpstr>Georgia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2024-04-09T13:16:27Z</dcterms:created>
  <dcterms:modified xsi:type="dcterms:W3CDTF">2024-04-19T15:06:58Z</dcterms:modified>
</cp:coreProperties>
</file>