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4" r:id="rId3"/>
    <p:sldId id="295" r:id="rId4"/>
    <p:sldId id="259" r:id="rId5"/>
    <p:sldId id="258" r:id="rId6"/>
    <p:sldId id="268" r:id="rId7"/>
    <p:sldId id="269" r:id="rId8"/>
    <p:sldId id="297" r:id="rId9"/>
    <p:sldId id="29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91" r:id="rId21"/>
    <p:sldId id="299" r:id="rId22"/>
    <p:sldId id="30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43AAA2-25BB-4350-BFF9-9A9C16BFC71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13509F66-AF0A-4D29-9893-7903B834FADB}">
      <dgm:prSet custT="1"/>
      <dgm:spPr/>
      <dgm:t>
        <a:bodyPr/>
        <a:lstStyle/>
        <a:p>
          <a:pPr algn="r"/>
          <a:r>
            <a:rPr lang="ru-RU" sz="2800" b="1" dirty="0" smtClean="0"/>
            <a:t>формирование экологической культуры учащихся на основе краеведческого материала в процессе личностного развития</a:t>
          </a:r>
          <a:endParaRPr lang="ru-RU" sz="2800" b="1" dirty="0"/>
        </a:p>
      </dgm:t>
    </dgm:pt>
    <dgm:pt modelId="{E5FFAECE-6981-49F0-8159-1A42CC7AFBB3}" type="parTrans" cxnId="{9FD9BBED-7E7F-4085-9AF0-E7FC27202AE7}">
      <dgm:prSet/>
      <dgm:spPr/>
      <dgm:t>
        <a:bodyPr/>
        <a:lstStyle/>
        <a:p>
          <a:endParaRPr lang="ru-RU"/>
        </a:p>
      </dgm:t>
    </dgm:pt>
    <dgm:pt modelId="{F9DA51BC-0D7B-4E7D-A59F-A1BA7E66065D}" type="sibTrans" cxnId="{9FD9BBED-7E7F-4085-9AF0-E7FC27202AE7}">
      <dgm:prSet/>
      <dgm:spPr/>
      <dgm:t>
        <a:bodyPr/>
        <a:lstStyle/>
        <a:p>
          <a:endParaRPr lang="ru-RU"/>
        </a:p>
      </dgm:t>
    </dgm:pt>
    <dgm:pt modelId="{AD9403DC-FB0F-43B7-8718-C365CBDC9B1B}" type="pres">
      <dgm:prSet presAssocID="{8A43AAA2-25BB-4350-BFF9-9A9C16BFC718}" presName="compositeShape" presStyleCnt="0">
        <dgm:presLayoutVars>
          <dgm:dir/>
          <dgm:resizeHandles/>
        </dgm:presLayoutVars>
      </dgm:prSet>
      <dgm:spPr/>
    </dgm:pt>
    <dgm:pt modelId="{AFF91C60-8C14-41BA-8A24-AAEF03760106}" type="pres">
      <dgm:prSet presAssocID="{8A43AAA2-25BB-4350-BFF9-9A9C16BFC718}" presName="pyramid" presStyleLbl="node1" presStyleIdx="0" presStyleCnt="1" custLinFactNeighborX="-43171" custLinFactNeighborY="-3399"/>
      <dgm:spPr/>
    </dgm:pt>
    <dgm:pt modelId="{C60314F7-93C6-4ABF-A41A-AEDC5FFE63AD}" type="pres">
      <dgm:prSet presAssocID="{8A43AAA2-25BB-4350-BFF9-9A9C16BFC718}" presName="theList" presStyleCnt="0"/>
      <dgm:spPr/>
    </dgm:pt>
    <dgm:pt modelId="{33C98483-276B-408B-AA15-1E9793B68949}" type="pres">
      <dgm:prSet presAssocID="{13509F66-AF0A-4D29-9893-7903B834FADB}" presName="aNode" presStyleLbl="fgAcc1" presStyleIdx="0" presStyleCnt="1" custScaleX="257881" custLinFactNeighborX="27172" custLinFactNeighborY="33886">
        <dgm:presLayoutVars>
          <dgm:bulletEnabled val="1"/>
        </dgm:presLayoutVars>
      </dgm:prSet>
      <dgm:spPr/>
    </dgm:pt>
    <dgm:pt modelId="{3E0F0EC2-B22C-4EF2-B5C6-0C13DBDE2758}" type="pres">
      <dgm:prSet presAssocID="{13509F66-AF0A-4D29-9893-7903B834FADB}" presName="aSpace" presStyleCnt="0"/>
      <dgm:spPr/>
    </dgm:pt>
  </dgm:ptLst>
  <dgm:cxnLst>
    <dgm:cxn modelId="{9FD9BBED-7E7F-4085-9AF0-E7FC27202AE7}" srcId="{8A43AAA2-25BB-4350-BFF9-9A9C16BFC718}" destId="{13509F66-AF0A-4D29-9893-7903B834FADB}" srcOrd="0" destOrd="0" parTransId="{E5FFAECE-6981-49F0-8159-1A42CC7AFBB3}" sibTransId="{F9DA51BC-0D7B-4E7D-A59F-A1BA7E66065D}"/>
    <dgm:cxn modelId="{7CBC6314-8C5D-455F-B757-8FFA9A916401}" type="presOf" srcId="{13509F66-AF0A-4D29-9893-7903B834FADB}" destId="{33C98483-276B-408B-AA15-1E9793B68949}" srcOrd="0" destOrd="0" presId="urn:microsoft.com/office/officeart/2005/8/layout/pyramid2"/>
    <dgm:cxn modelId="{7AA5CC09-A4C9-4656-8841-15D767A157B7}" type="presOf" srcId="{8A43AAA2-25BB-4350-BFF9-9A9C16BFC718}" destId="{AD9403DC-FB0F-43B7-8718-C365CBDC9B1B}" srcOrd="0" destOrd="0" presId="urn:microsoft.com/office/officeart/2005/8/layout/pyramid2"/>
    <dgm:cxn modelId="{B4FAD7C0-8192-4D06-B655-70B68AAD761C}" type="presParOf" srcId="{AD9403DC-FB0F-43B7-8718-C365CBDC9B1B}" destId="{AFF91C60-8C14-41BA-8A24-AAEF03760106}" srcOrd="0" destOrd="0" presId="urn:microsoft.com/office/officeart/2005/8/layout/pyramid2"/>
    <dgm:cxn modelId="{95C19835-D9EA-4862-B382-9727D561B410}" type="presParOf" srcId="{AD9403DC-FB0F-43B7-8718-C365CBDC9B1B}" destId="{C60314F7-93C6-4ABF-A41A-AEDC5FFE63AD}" srcOrd="1" destOrd="0" presId="urn:microsoft.com/office/officeart/2005/8/layout/pyramid2"/>
    <dgm:cxn modelId="{D278A88F-ACDC-4A41-BCB3-81F7C22A12AB}" type="presParOf" srcId="{C60314F7-93C6-4ABF-A41A-AEDC5FFE63AD}" destId="{33C98483-276B-408B-AA15-1E9793B68949}" srcOrd="0" destOrd="0" presId="urn:microsoft.com/office/officeart/2005/8/layout/pyramid2"/>
    <dgm:cxn modelId="{A32CFE42-86B2-4307-8826-63CE98743D2F}" type="presParOf" srcId="{C60314F7-93C6-4ABF-A41A-AEDC5FFE63AD}" destId="{3E0F0EC2-B22C-4EF2-B5C6-0C13DBDE2758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A827C0-B0C4-459B-9167-6DC221EC1F9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1C62A3-942D-4906-8FDE-B26CE70667A3}">
      <dgm:prSet custT="1"/>
      <dgm:spPr/>
      <dgm:t>
        <a:bodyPr/>
        <a:lstStyle/>
        <a:p>
          <a:r>
            <a:rPr lang="ru-RU" sz="1800" b="1" i="0" dirty="0" smtClean="0"/>
            <a:t>Формирование бережного отношения к природе, воспитание потребности в общении с природой.</a:t>
          </a:r>
          <a:endParaRPr lang="ru-RU" sz="1800" b="1" dirty="0"/>
        </a:p>
      </dgm:t>
    </dgm:pt>
    <dgm:pt modelId="{887DFEF1-1A33-4923-9FA0-6FA51DC34172}" type="parTrans" cxnId="{9AFEAD7F-92B3-445E-A6E8-3955AA3D16D8}">
      <dgm:prSet/>
      <dgm:spPr/>
      <dgm:t>
        <a:bodyPr/>
        <a:lstStyle/>
        <a:p>
          <a:endParaRPr lang="ru-RU"/>
        </a:p>
      </dgm:t>
    </dgm:pt>
    <dgm:pt modelId="{21EB466C-33EB-4083-80FA-95950E18303C}" type="sibTrans" cxnId="{9AFEAD7F-92B3-445E-A6E8-3955AA3D16D8}">
      <dgm:prSet/>
      <dgm:spPr/>
      <dgm:t>
        <a:bodyPr/>
        <a:lstStyle/>
        <a:p>
          <a:endParaRPr lang="ru-RU"/>
        </a:p>
      </dgm:t>
    </dgm:pt>
    <dgm:pt modelId="{8521BDE1-2D82-4F16-9138-D910D7B625C3}">
      <dgm:prSet custT="1"/>
      <dgm:spPr/>
      <dgm:t>
        <a:bodyPr/>
        <a:lstStyle/>
        <a:p>
          <a:r>
            <a:rPr lang="ru-RU" sz="1800" b="1" i="0" dirty="0" smtClean="0"/>
            <a:t>Развитие познавательного интереса к природе родного края, создание условий для развития личностных качеств учащихся через вовлечение в активную исследовательскую деятельность.</a:t>
          </a:r>
          <a:endParaRPr lang="ru-RU" sz="1800" b="1" dirty="0"/>
        </a:p>
      </dgm:t>
    </dgm:pt>
    <dgm:pt modelId="{C57E8167-2421-4C4D-A58A-5FC3EB9D4F69}" type="parTrans" cxnId="{2A493EEE-CF93-4E1F-A0E0-8848DEC328A5}">
      <dgm:prSet/>
      <dgm:spPr/>
      <dgm:t>
        <a:bodyPr/>
        <a:lstStyle/>
        <a:p>
          <a:endParaRPr lang="ru-RU"/>
        </a:p>
      </dgm:t>
    </dgm:pt>
    <dgm:pt modelId="{8D7A749B-81B1-4F05-A1D2-EB8E9FBC1C77}" type="sibTrans" cxnId="{2A493EEE-CF93-4E1F-A0E0-8848DEC328A5}">
      <dgm:prSet/>
      <dgm:spPr/>
      <dgm:t>
        <a:bodyPr/>
        <a:lstStyle/>
        <a:p>
          <a:endParaRPr lang="ru-RU"/>
        </a:p>
      </dgm:t>
    </dgm:pt>
    <dgm:pt modelId="{A28CE8E8-4B87-4504-84FA-4092C79C229C}">
      <dgm:prSet custT="1"/>
      <dgm:spPr/>
      <dgm:t>
        <a:bodyPr/>
        <a:lstStyle/>
        <a:p>
          <a:r>
            <a:rPr lang="ru-RU" sz="1800" b="1" i="0" dirty="0" smtClean="0">
              <a:solidFill>
                <a:schemeClr val="tx1"/>
              </a:solidFill>
            </a:rPr>
            <a:t>Формирование знаний о сущности и особенностях объектов, процессов и явлений природы родного края, основ экологической грамотности.</a:t>
          </a:r>
          <a:endParaRPr lang="ru-RU" sz="1800" b="1" dirty="0">
            <a:solidFill>
              <a:schemeClr val="tx1"/>
            </a:solidFill>
          </a:endParaRPr>
        </a:p>
      </dgm:t>
    </dgm:pt>
    <dgm:pt modelId="{81656391-A0C1-401F-BC95-1BF77EE990F4}" type="parTrans" cxnId="{C880D749-6D50-4166-A8F5-762392DBDDDD}">
      <dgm:prSet/>
      <dgm:spPr/>
      <dgm:t>
        <a:bodyPr/>
        <a:lstStyle/>
        <a:p>
          <a:endParaRPr lang="ru-RU"/>
        </a:p>
      </dgm:t>
    </dgm:pt>
    <dgm:pt modelId="{B727E98A-EEF0-406B-BF53-A0F20A21C26B}" type="sibTrans" cxnId="{C880D749-6D50-4166-A8F5-762392DBDDDD}">
      <dgm:prSet/>
      <dgm:spPr/>
      <dgm:t>
        <a:bodyPr/>
        <a:lstStyle/>
        <a:p>
          <a:endParaRPr lang="ru-RU"/>
        </a:p>
      </dgm:t>
    </dgm:pt>
    <dgm:pt modelId="{0D94B5B4-C324-4EB2-B791-8FE4D7CF7110}" type="pres">
      <dgm:prSet presAssocID="{B2A827C0-B0C4-459B-9167-6DC221EC1F97}" presName="compositeShape" presStyleCnt="0">
        <dgm:presLayoutVars>
          <dgm:dir/>
          <dgm:resizeHandles/>
        </dgm:presLayoutVars>
      </dgm:prSet>
      <dgm:spPr/>
    </dgm:pt>
    <dgm:pt modelId="{B69E650E-F614-4496-B53A-1EFB1281A20C}" type="pres">
      <dgm:prSet presAssocID="{B2A827C0-B0C4-459B-9167-6DC221EC1F97}" presName="pyramid" presStyleLbl="node1" presStyleIdx="0" presStyleCnt="1" custLinFactNeighborX="36933" custLinFactNeighborY="-3426"/>
      <dgm:spPr/>
    </dgm:pt>
    <dgm:pt modelId="{8029985E-F3C5-4435-BBEE-07FE7373A4B3}" type="pres">
      <dgm:prSet presAssocID="{B2A827C0-B0C4-459B-9167-6DC221EC1F97}" presName="theList" presStyleCnt="0"/>
      <dgm:spPr/>
    </dgm:pt>
    <dgm:pt modelId="{2AEC5BB6-3666-4D34-8487-037C679174E0}" type="pres">
      <dgm:prSet presAssocID="{641C62A3-942D-4906-8FDE-B26CE70667A3}" presName="aNode" presStyleLbl="fgAcc1" presStyleIdx="0" presStyleCnt="3" custScaleX="248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7397C-4B83-4615-8BD7-36047E82F46F}" type="pres">
      <dgm:prSet presAssocID="{641C62A3-942D-4906-8FDE-B26CE70667A3}" presName="aSpace" presStyleCnt="0"/>
      <dgm:spPr/>
    </dgm:pt>
    <dgm:pt modelId="{17043442-D268-4487-A9AE-C6A0714E2978}" type="pres">
      <dgm:prSet presAssocID="{8521BDE1-2D82-4F16-9138-D910D7B625C3}" presName="aNode" presStyleLbl="fgAcc1" presStyleIdx="1" presStyleCnt="3" custScaleX="240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A96D4-6303-45DC-9607-FC9712DCFD49}" type="pres">
      <dgm:prSet presAssocID="{8521BDE1-2D82-4F16-9138-D910D7B625C3}" presName="aSpace" presStyleCnt="0"/>
      <dgm:spPr/>
    </dgm:pt>
    <dgm:pt modelId="{F5859FFC-500D-446F-8C0E-E617981C41E3}" type="pres">
      <dgm:prSet presAssocID="{A28CE8E8-4B87-4504-84FA-4092C79C229C}" presName="aNode" presStyleLbl="fgAcc1" presStyleIdx="2" presStyleCnt="3" custScaleX="245620" custScaleY="161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668101-7014-47B4-9E8F-31451DEAB7AD}" type="pres">
      <dgm:prSet presAssocID="{A28CE8E8-4B87-4504-84FA-4092C79C229C}" presName="aSpace" presStyleCnt="0"/>
      <dgm:spPr/>
    </dgm:pt>
  </dgm:ptLst>
  <dgm:cxnLst>
    <dgm:cxn modelId="{C880D749-6D50-4166-A8F5-762392DBDDDD}" srcId="{B2A827C0-B0C4-459B-9167-6DC221EC1F97}" destId="{A28CE8E8-4B87-4504-84FA-4092C79C229C}" srcOrd="2" destOrd="0" parTransId="{81656391-A0C1-401F-BC95-1BF77EE990F4}" sibTransId="{B727E98A-EEF0-406B-BF53-A0F20A21C26B}"/>
    <dgm:cxn modelId="{514FF13E-6640-4744-AF94-3CBA8B75FA34}" type="presOf" srcId="{A28CE8E8-4B87-4504-84FA-4092C79C229C}" destId="{F5859FFC-500D-446F-8C0E-E617981C41E3}" srcOrd="0" destOrd="0" presId="urn:microsoft.com/office/officeart/2005/8/layout/pyramid2"/>
    <dgm:cxn modelId="{9AFEAD7F-92B3-445E-A6E8-3955AA3D16D8}" srcId="{B2A827C0-B0C4-459B-9167-6DC221EC1F97}" destId="{641C62A3-942D-4906-8FDE-B26CE70667A3}" srcOrd="0" destOrd="0" parTransId="{887DFEF1-1A33-4923-9FA0-6FA51DC34172}" sibTransId="{21EB466C-33EB-4083-80FA-95950E18303C}"/>
    <dgm:cxn modelId="{908C24CA-96E0-4935-8893-CC3D310207E0}" type="presOf" srcId="{B2A827C0-B0C4-459B-9167-6DC221EC1F97}" destId="{0D94B5B4-C324-4EB2-B791-8FE4D7CF7110}" srcOrd="0" destOrd="0" presId="urn:microsoft.com/office/officeart/2005/8/layout/pyramid2"/>
    <dgm:cxn modelId="{2A493EEE-CF93-4E1F-A0E0-8848DEC328A5}" srcId="{B2A827C0-B0C4-459B-9167-6DC221EC1F97}" destId="{8521BDE1-2D82-4F16-9138-D910D7B625C3}" srcOrd="1" destOrd="0" parTransId="{C57E8167-2421-4C4D-A58A-5FC3EB9D4F69}" sibTransId="{8D7A749B-81B1-4F05-A1D2-EB8E9FBC1C77}"/>
    <dgm:cxn modelId="{BD4EE902-D518-4B11-898A-9636F0E6C798}" type="presOf" srcId="{8521BDE1-2D82-4F16-9138-D910D7B625C3}" destId="{17043442-D268-4487-A9AE-C6A0714E2978}" srcOrd="0" destOrd="0" presId="urn:microsoft.com/office/officeart/2005/8/layout/pyramid2"/>
    <dgm:cxn modelId="{F5BB3B38-0FBB-4CDC-A943-D88A25CC9F50}" type="presOf" srcId="{641C62A3-942D-4906-8FDE-B26CE70667A3}" destId="{2AEC5BB6-3666-4D34-8487-037C679174E0}" srcOrd="0" destOrd="0" presId="urn:microsoft.com/office/officeart/2005/8/layout/pyramid2"/>
    <dgm:cxn modelId="{FBEDF78C-3A4F-4376-8CBD-44F9678FCF46}" type="presParOf" srcId="{0D94B5B4-C324-4EB2-B791-8FE4D7CF7110}" destId="{B69E650E-F614-4496-B53A-1EFB1281A20C}" srcOrd="0" destOrd="0" presId="urn:microsoft.com/office/officeart/2005/8/layout/pyramid2"/>
    <dgm:cxn modelId="{863FB80F-9A0F-44E8-B4A2-4A171BF9A4CD}" type="presParOf" srcId="{0D94B5B4-C324-4EB2-B791-8FE4D7CF7110}" destId="{8029985E-F3C5-4435-BBEE-07FE7373A4B3}" srcOrd="1" destOrd="0" presId="urn:microsoft.com/office/officeart/2005/8/layout/pyramid2"/>
    <dgm:cxn modelId="{31C47CC1-A170-4A8C-AC1A-E462CEEB183A}" type="presParOf" srcId="{8029985E-F3C5-4435-BBEE-07FE7373A4B3}" destId="{2AEC5BB6-3666-4D34-8487-037C679174E0}" srcOrd="0" destOrd="0" presId="urn:microsoft.com/office/officeart/2005/8/layout/pyramid2"/>
    <dgm:cxn modelId="{54E859F5-4923-4DFD-A202-2A2E8D0384D4}" type="presParOf" srcId="{8029985E-F3C5-4435-BBEE-07FE7373A4B3}" destId="{2757397C-4B83-4615-8BD7-36047E82F46F}" srcOrd="1" destOrd="0" presId="urn:microsoft.com/office/officeart/2005/8/layout/pyramid2"/>
    <dgm:cxn modelId="{EB0D0568-9FFE-4499-9EA0-21D7C0285ADB}" type="presParOf" srcId="{8029985E-F3C5-4435-BBEE-07FE7373A4B3}" destId="{17043442-D268-4487-A9AE-C6A0714E2978}" srcOrd="2" destOrd="0" presId="urn:microsoft.com/office/officeart/2005/8/layout/pyramid2"/>
    <dgm:cxn modelId="{93A88FC5-124B-4398-8164-25EB6014B2C8}" type="presParOf" srcId="{8029985E-F3C5-4435-BBEE-07FE7373A4B3}" destId="{217A96D4-6303-45DC-9607-FC9712DCFD49}" srcOrd="3" destOrd="0" presId="urn:microsoft.com/office/officeart/2005/8/layout/pyramid2"/>
    <dgm:cxn modelId="{285E16D2-87C2-486D-BD5B-50D795B83098}" type="presParOf" srcId="{8029985E-F3C5-4435-BBEE-07FE7373A4B3}" destId="{F5859FFC-500D-446F-8C0E-E617981C41E3}" srcOrd="4" destOrd="0" presId="urn:microsoft.com/office/officeart/2005/8/layout/pyramid2"/>
    <dgm:cxn modelId="{C7AF4315-A120-4769-AEFD-D49232941172}" type="presParOf" srcId="{8029985E-F3C5-4435-BBEE-07FE7373A4B3}" destId="{5D668101-7014-47B4-9E8F-31451DEAB7A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C45905-8FE5-488F-861E-F11252A768D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1DF9619-44EF-45B6-A3BB-C7D78D5AA7C9}">
      <dgm:prSet phldrT="[Текст]"/>
      <dgm:spPr/>
      <dgm:t>
        <a:bodyPr/>
        <a:lstStyle/>
        <a:p>
          <a:pPr algn="r"/>
          <a:r>
            <a:rPr lang="ru-RU" b="1" dirty="0" smtClean="0">
              <a:solidFill>
                <a:schemeClr val="tx1"/>
              </a:solidFill>
            </a:rPr>
            <a:t>Исследовательские проекты </a:t>
          </a:r>
          <a:endParaRPr lang="ru-RU" b="1" dirty="0">
            <a:solidFill>
              <a:schemeClr val="tx1"/>
            </a:solidFill>
          </a:endParaRPr>
        </a:p>
      </dgm:t>
    </dgm:pt>
    <dgm:pt modelId="{4C75F347-AC57-45F1-9632-2B1ED76424F7}" type="parTrans" cxnId="{84F874A8-2D53-4CFC-BB52-318F16921CC4}">
      <dgm:prSet/>
      <dgm:spPr/>
      <dgm:t>
        <a:bodyPr/>
        <a:lstStyle/>
        <a:p>
          <a:endParaRPr lang="ru-RU"/>
        </a:p>
      </dgm:t>
    </dgm:pt>
    <dgm:pt modelId="{0A20CD59-B0BE-49EB-902D-C917EF640E6D}" type="sibTrans" cxnId="{84F874A8-2D53-4CFC-BB52-318F16921CC4}">
      <dgm:prSet/>
      <dgm:spPr/>
      <dgm:t>
        <a:bodyPr/>
        <a:lstStyle/>
        <a:p>
          <a:endParaRPr lang="ru-RU"/>
        </a:p>
      </dgm:t>
    </dgm:pt>
    <dgm:pt modelId="{7707A9FF-55FE-4E25-A0CB-178A2BDF1E59}">
      <dgm:prSet phldrT="[Текст]" custT="1"/>
      <dgm:spPr/>
      <dgm:t>
        <a:bodyPr/>
        <a:lstStyle/>
        <a:p>
          <a:pPr algn="r"/>
          <a:r>
            <a:rPr lang="ru-RU" sz="3200" b="1" dirty="0" smtClean="0">
              <a:solidFill>
                <a:schemeClr val="tx1"/>
              </a:solidFill>
            </a:rPr>
            <a:t>Рассказ, беседа</a:t>
          </a:r>
          <a:endParaRPr lang="ru-RU" sz="3200" b="1" dirty="0">
            <a:solidFill>
              <a:schemeClr val="tx1"/>
            </a:solidFill>
          </a:endParaRPr>
        </a:p>
      </dgm:t>
    </dgm:pt>
    <dgm:pt modelId="{0EAC7927-660C-40B6-B82B-E899E411B29E}" type="sibTrans" cxnId="{68B7588A-0B56-4391-BD61-12A90BD322B0}">
      <dgm:prSet/>
      <dgm:spPr/>
      <dgm:t>
        <a:bodyPr/>
        <a:lstStyle/>
        <a:p>
          <a:endParaRPr lang="ru-RU"/>
        </a:p>
      </dgm:t>
    </dgm:pt>
    <dgm:pt modelId="{F12D3691-423F-4955-BBDB-B21672C92880}" type="parTrans" cxnId="{68B7588A-0B56-4391-BD61-12A90BD322B0}">
      <dgm:prSet/>
      <dgm:spPr/>
      <dgm:t>
        <a:bodyPr/>
        <a:lstStyle/>
        <a:p>
          <a:endParaRPr lang="ru-RU"/>
        </a:p>
      </dgm:t>
    </dgm:pt>
    <dgm:pt modelId="{E7859E98-0927-4BD6-8A6A-ED26BC0A68B3}">
      <dgm:prSet phldrT="[Текст]" custT="1"/>
      <dgm:spPr/>
      <dgm:t>
        <a:bodyPr/>
        <a:lstStyle/>
        <a:p>
          <a:pPr algn="r"/>
          <a:r>
            <a:rPr lang="ru-RU" sz="3200" b="1" dirty="0" smtClean="0">
              <a:solidFill>
                <a:schemeClr val="tx1"/>
              </a:solidFill>
            </a:rPr>
            <a:t>Экскурсии, презентации </a:t>
          </a:r>
          <a:endParaRPr lang="ru-RU" sz="3200" b="1" dirty="0">
            <a:solidFill>
              <a:schemeClr val="tx1"/>
            </a:solidFill>
          </a:endParaRPr>
        </a:p>
      </dgm:t>
    </dgm:pt>
    <dgm:pt modelId="{8CA1101A-8777-4F2D-948A-A7E8A8BC8B5D}" type="sibTrans" cxnId="{2723984A-AC47-4EE5-B0D3-63F09008167B}">
      <dgm:prSet/>
      <dgm:spPr/>
      <dgm:t>
        <a:bodyPr/>
        <a:lstStyle/>
        <a:p>
          <a:endParaRPr lang="ru-RU"/>
        </a:p>
      </dgm:t>
    </dgm:pt>
    <dgm:pt modelId="{75B8611D-3C94-4056-8D38-F51BACD1173A}" type="parTrans" cxnId="{2723984A-AC47-4EE5-B0D3-63F09008167B}">
      <dgm:prSet/>
      <dgm:spPr/>
      <dgm:t>
        <a:bodyPr/>
        <a:lstStyle/>
        <a:p>
          <a:endParaRPr lang="ru-RU"/>
        </a:p>
      </dgm:t>
    </dgm:pt>
    <dgm:pt modelId="{75FEEB48-B143-42B8-904A-A3051DFFB577}" type="pres">
      <dgm:prSet presAssocID="{31C45905-8FE5-488F-861E-F11252A768D8}" presName="linearFlow" presStyleCnt="0">
        <dgm:presLayoutVars>
          <dgm:dir/>
          <dgm:resizeHandles val="exact"/>
        </dgm:presLayoutVars>
      </dgm:prSet>
      <dgm:spPr/>
    </dgm:pt>
    <dgm:pt modelId="{DFD63292-225A-4867-A3EC-C5CD064A7605}" type="pres">
      <dgm:prSet presAssocID="{7707A9FF-55FE-4E25-A0CB-178A2BDF1E59}" presName="composite" presStyleCnt="0"/>
      <dgm:spPr/>
    </dgm:pt>
    <dgm:pt modelId="{CFC812E0-0B66-4485-ADFA-83511794FF80}" type="pres">
      <dgm:prSet presAssocID="{7707A9FF-55FE-4E25-A0CB-178A2BDF1E59}" presName="imgShp" presStyleLbl="fgImgPlace1" presStyleIdx="0" presStyleCnt="3" custFlipHor="1" custScaleX="90222" custLinFactX="-113746" custLinFactY="120190" custLinFactNeighborX="-200000" custLinFactNeighborY="200000"/>
      <dgm:spPr>
        <a:noFill/>
      </dgm:spPr>
    </dgm:pt>
    <dgm:pt modelId="{4D2E7BAA-3FFE-441A-A39B-4AE6248C56DF}" type="pres">
      <dgm:prSet presAssocID="{7707A9FF-55FE-4E25-A0CB-178A2BDF1E59}" presName="txShp" presStyleLbl="node1" presStyleIdx="0" presStyleCnt="3" custScaleX="150376" custLinFactNeighborX="0" custLinFactNeighborY="-6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91B7D-B2FE-4006-BBC5-74C461C4D163}" type="pres">
      <dgm:prSet presAssocID="{0EAC7927-660C-40B6-B82B-E899E411B29E}" presName="spacing" presStyleCnt="0"/>
      <dgm:spPr/>
    </dgm:pt>
    <dgm:pt modelId="{B1A6AB27-FB85-450C-99DE-872BDA085A56}" type="pres">
      <dgm:prSet presAssocID="{E7859E98-0927-4BD6-8A6A-ED26BC0A68B3}" presName="composite" presStyleCnt="0"/>
      <dgm:spPr/>
    </dgm:pt>
    <dgm:pt modelId="{D9E5CA92-50FD-4EB1-84A5-06FFFD0B86F8}" type="pres">
      <dgm:prSet presAssocID="{E7859E98-0927-4BD6-8A6A-ED26BC0A68B3}" presName="imgShp" presStyleLbl="fgImgPlace1" presStyleIdx="1" presStyleCnt="3" custFlipHor="1" custScaleX="20501" custScaleY="11620" custLinFactX="-22012" custLinFactY="74303" custLinFactNeighborX="-100000" custLinFactNeighborY="100000"/>
      <dgm:spPr>
        <a:noFill/>
      </dgm:spPr>
    </dgm:pt>
    <dgm:pt modelId="{2A25091D-5E29-4535-A701-36131C710037}" type="pres">
      <dgm:prSet presAssocID="{E7859E98-0927-4BD6-8A6A-ED26BC0A68B3}" presName="txShp" presStyleLbl="node1" presStyleIdx="1" presStyleCnt="3" custScaleX="150376" custLinFactNeighborX="1598" custLinFactNeighborY="-2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86BFD-148F-498B-9490-104E69ABC59A}" type="pres">
      <dgm:prSet presAssocID="{8CA1101A-8777-4F2D-948A-A7E8A8BC8B5D}" presName="spacing" presStyleCnt="0"/>
      <dgm:spPr/>
    </dgm:pt>
    <dgm:pt modelId="{DCF72A1C-A819-48AD-AA30-46D869D3D4F6}" type="pres">
      <dgm:prSet presAssocID="{B1DF9619-44EF-45B6-A3BB-C7D78D5AA7C9}" presName="composite" presStyleCnt="0"/>
      <dgm:spPr/>
    </dgm:pt>
    <dgm:pt modelId="{D435F26F-F470-4E21-A17E-CD2C373A21ED}" type="pres">
      <dgm:prSet presAssocID="{B1DF9619-44EF-45B6-A3BB-C7D78D5AA7C9}" presName="imgShp" presStyleLbl="fgImgPlace1" presStyleIdx="2" presStyleCnt="3" custScaleX="30279" custScaleY="39443" custLinFactNeighborX="-82263" custLinFactNeighborY="-63648"/>
      <dgm:spPr>
        <a:noFill/>
      </dgm:spPr>
    </dgm:pt>
    <dgm:pt modelId="{96FD01FE-8217-49DC-AE34-1F087BB354BC}" type="pres">
      <dgm:prSet presAssocID="{B1DF9619-44EF-45B6-A3BB-C7D78D5AA7C9}" presName="txShp" presStyleLbl="node1" presStyleIdx="2" presStyleCnt="3" custScaleX="150376" custLinFactNeighborX="0" custLinFactNeighborY="-4319">
        <dgm:presLayoutVars>
          <dgm:bulletEnabled val="1"/>
        </dgm:presLayoutVars>
      </dgm:prSet>
      <dgm:spPr/>
    </dgm:pt>
  </dgm:ptLst>
  <dgm:cxnLst>
    <dgm:cxn modelId="{68B7588A-0B56-4391-BD61-12A90BD322B0}" srcId="{31C45905-8FE5-488F-861E-F11252A768D8}" destId="{7707A9FF-55FE-4E25-A0CB-178A2BDF1E59}" srcOrd="0" destOrd="0" parTransId="{F12D3691-423F-4955-BBDB-B21672C92880}" sibTransId="{0EAC7927-660C-40B6-B82B-E899E411B29E}"/>
    <dgm:cxn modelId="{6109476E-7FDF-47C4-93DC-397D9E8C93D9}" type="presOf" srcId="{31C45905-8FE5-488F-861E-F11252A768D8}" destId="{75FEEB48-B143-42B8-904A-A3051DFFB577}" srcOrd="0" destOrd="0" presId="urn:microsoft.com/office/officeart/2005/8/layout/vList3"/>
    <dgm:cxn modelId="{86C9052E-01B8-4F48-8149-33926B1EC16D}" type="presOf" srcId="{B1DF9619-44EF-45B6-A3BB-C7D78D5AA7C9}" destId="{96FD01FE-8217-49DC-AE34-1F087BB354BC}" srcOrd="0" destOrd="0" presId="urn:microsoft.com/office/officeart/2005/8/layout/vList3"/>
    <dgm:cxn modelId="{2723984A-AC47-4EE5-B0D3-63F09008167B}" srcId="{31C45905-8FE5-488F-861E-F11252A768D8}" destId="{E7859E98-0927-4BD6-8A6A-ED26BC0A68B3}" srcOrd="1" destOrd="0" parTransId="{75B8611D-3C94-4056-8D38-F51BACD1173A}" sibTransId="{8CA1101A-8777-4F2D-948A-A7E8A8BC8B5D}"/>
    <dgm:cxn modelId="{9F41BA8E-AF59-4310-891C-7224D9D302A7}" type="presOf" srcId="{E7859E98-0927-4BD6-8A6A-ED26BC0A68B3}" destId="{2A25091D-5E29-4535-A701-36131C710037}" srcOrd="0" destOrd="0" presId="urn:microsoft.com/office/officeart/2005/8/layout/vList3"/>
    <dgm:cxn modelId="{84F874A8-2D53-4CFC-BB52-318F16921CC4}" srcId="{31C45905-8FE5-488F-861E-F11252A768D8}" destId="{B1DF9619-44EF-45B6-A3BB-C7D78D5AA7C9}" srcOrd="2" destOrd="0" parTransId="{4C75F347-AC57-45F1-9632-2B1ED76424F7}" sibTransId="{0A20CD59-B0BE-49EB-902D-C917EF640E6D}"/>
    <dgm:cxn modelId="{965FD888-4CDA-484B-8A36-590116C215FF}" type="presOf" srcId="{7707A9FF-55FE-4E25-A0CB-178A2BDF1E59}" destId="{4D2E7BAA-3FFE-441A-A39B-4AE6248C56DF}" srcOrd="0" destOrd="0" presId="urn:microsoft.com/office/officeart/2005/8/layout/vList3"/>
    <dgm:cxn modelId="{229FD2E2-4FBF-4EDA-85A5-85A94C1C5379}" type="presParOf" srcId="{75FEEB48-B143-42B8-904A-A3051DFFB577}" destId="{DFD63292-225A-4867-A3EC-C5CD064A7605}" srcOrd="0" destOrd="0" presId="urn:microsoft.com/office/officeart/2005/8/layout/vList3"/>
    <dgm:cxn modelId="{0CEB4D04-8BF9-4759-B0C7-7746CE7984D1}" type="presParOf" srcId="{DFD63292-225A-4867-A3EC-C5CD064A7605}" destId="{CFC812E0-0B66-4485-ADFA-83511794FF80}" srcOrd="0" destOrd="0" presId="urn:microsoft.com/office/officeart/2005/8/layout/vList3"/>
    <dgm:cxn modelId="{C31E9CB7-489C-4697-9EE9-9156B05964F1}" type="presParOf" srcId="{DFD63292-225A-4867-A3EC-C5CD064A7605}" destId="{4D2E7BAA-3FFE-441A-A39B-4AE6248C56DF}" srcOrd="1" destOrd="0" presId="urn:microsoft.com/office/officeart/2005/8/layout/vList3"/>
    <dgm:cxn modelId="{21FCAFBA-1B16-4155-B898-E65DC3D2996F}" type="presParOf" srcId="{75FEEB48-B143-42B8-904A-A3051DFFB577}" destId="{23991B7D-B2FE-4006-BBC5-74C461C4D163}" srcOrd="1" destOrd="0" presId="urn:microsoft.com/office/officeart/2005/8/layout/vList3"/>
    <dgm:cxn modelId="{82308C38-13A9-46C4-85E6-E93A33387E5D}" type="presParOf" srcId="{75FEEB48-B143-42B8-904A-A3051DFFB577}" destId="{B1A6AB27-FB85-450C-99DE-872BDA085A56}" srcOrd="2" destOrd="0" presId="urn:microsoft.com/office/officeart/2005/8/layout/vList3"/>
    <dgm:cxn modelId="{02B0BB96-EC19-415E-9A01-1224963A919D}" type="presParOf" srcId="{B1A6AB27-FB85-450C-99DE-872BDA085A56}" destId="{D9E5CA92-50FD-4EB1-84A5-06FFFD0B86F8}" srcOrd="0" destOrd="0" presId="urn:microsoft.com/office/officeart/2005/8/layout/vList3"/>
    <dgm:cxn modelId="{B9F6AA65-0A9B-4AA9-A280-54195049A611}" type="presParOf" srcId="{B1A6AB27-FB85-450C-99DE-872BDA085A56}" destId="{2A25091D-5E29-4535-A701-36131C710037}" srcOrd="1" destOrd="0" presId="urn:microsoft.com/office/officeart/2005/8/layout/vList3"/>
    <dgm:cxn modelId="{7C4FB28A-0CB4-4C61-8012-6882777844EC}" type="presParOf" srcId="{75FEEB48-B143-42B8-904A-A3051DFFB577}" destId="{4E086BFD-148F-498B-9490-104E69ABC59A}" srcOrd="3" destOrd="0" presId="urn:microsoft.com/office/officeart/2005/8/layout/vList3"/>
    <dgm:cxn modelId="{C2FE1150-1768-47CE-876F-D2D9E5FAE9E8}" type="presParOf" srcId="{75FEEB48-B143-42B8-904A-A3051DFFB577}" destId="{DCF72A1C-A819-48AD-AA30-46D869D3D4F6}" srcOrd="4" destOrd="0" presId="urn:microsoft.com/office/officeart/2005/8/layout/vList3"/>
    <dgm:cxn modelId="{4FEC5BBD-C97F-4328-B470-198039C508E3}" type="presParOf" srcId="{DCF72A1C-A819-48AD-AA30-46D869D3D4F6}" destId="{D435F26F-F470-4E21-A17E-CD2C373A21ED}" srcOrd="0" destOrd="0" presId="urn:microsoft.com/office/officeart/2005/8/layout/vList3"/>
    <dgm:cxn modelId="{6BB43C4F-CC45-414A-849E-A6D1DFEB3B6F}" type="presParOf" srcId="{DCF72A1C-A819-48AD-AA30-46D869D3D4F6}" destId="{96FD01FE-8217-49DC-AE34-1F087BB354B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D2AB31-F132-4D8E-9F4A-1CB6A2A8A1E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7DC8CE0-7FBB-47C9-80FD-D146E318040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Подготовительный</a:t>
          </a:r>
          <a:endParaRPr lang="ru-RU" b="1" dirty="0">
            <a:solidFill>
              <a:schemeClr val="tx1"/>
            </a:solidFill>
          </a:endParaRPr>
        </a:p>
      </dgm:t>
    </dgm:pt>
    <dgm:pt modelId="{39EB0C1D-752C-45F1-90A0-189CB7D91644}" type="parTrans" cxnId="{E8A8AEF6-DC2A-4FBB-A425-6A04C07EFD87}">
      <dgm:prSet/>
      <dgm:spPr/>
      <dgm:t>
        <a:bodyPr/>
        <a:lstStyle/>
        <a:p>
          <a:endParaRPr lang="ru-RU"/>
        </a:p>
      </dgm:t>
    </dgm:pt>
    <dgm:pt modelId="{323B5DFC-013E-48D0-B6CB-EAB9AD634074}" type="sibTrans" cxnId="{E8A8AEF6-DC2A-4FBB-A425-6A04C07EFD87}">
      <dgm:prSet/>
      <dgm:spPr/>
      <dgm:t>
        <a:bodyPr/>
        <a:lstStyle/>
        <a:p>
          <a:endParaRPr lang="ru-RU"/>
        </a:p>
      </dgm:t>
    </dgm:pt>
    <dgm:pt modelId="{E920F679-DA4E-457B-ABCB-C3F03F83768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Организационно-</a:t>
          </a:r>
          <a:r>
            <a:rPr lang="ru-RU" b="1" dirty="0" err="1" smtClean="0">
              <a:solidFill>
                <a:schemeClr val="tx1"/>
              </a:solidFill>
            </a:rPr>
            <a:t>деятельностный</a:t>
          </a:r>
          <a:r>
            <a:rPr lang="ru-RU" b="1" dirty="0" smtClean="0">
              <a:solidFill>
                <a:schemeClr val="tx1"/>
              </a:solidFill>
            </a:rPr>
            <a:t> </a:t>
          </a:r>
          <a:endParaRPr lang="ru-RU" b="1" dirty="0">
            <a:solidFill>
              <a:schemeClr val="tx1"/>
            </a:solidFill>
          </a:endParaRPr>
        </a:p>
      </dgm:t>
    </dgm:pt>
    <dgm:pt modelId="{3868FEC6-20C0-4CC2-9B31-06BB213888E7}" type="parTrans" cxnId="{09CB4AD5-1E7E-47F6-8299-228F1847B41D}">
      <dgm:prSet/>
      <dgm:spPr/>
      <dgm:t>
        <a:bodyPr/>
        <a:lstStyle/>
        <a:p>
          <a:endParaRPr lang="ru-RU"/>
        </a:p>
      </dgm:t>
    </dgm:pt>
    <dgm:pt modelId="{FB8A48DC-E205-4D9D-9217-63B45752CF06}" type="sibTrans" cxnId="{09CB4AD5-1E7E-47F6-8299-228F1847B41D}">
      <dgm:prSet/>
      <dgm:spPr/>
      <dgm:t>
        <a:bodyPr/>
        <a:lstStyle/>
        <a:p>
          <a:endParaRPr lang="ru-RU"/>
        </a:p>
      </dgm:t>
    </dgm:pt>
    <dgm:pt modelId="{AAEDBB36-7625-4738-B318-E8C699D7B13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Аналитический</a:t>
          </a:r>
          <a:r>
            <a:rPr lang="ru-RU" sz="1700" dirty="0" smtClean="0">
              <a:solidFill>
                <a:schemeClr val="tx1"/>
              </a:solidFill>
            </a:rPr>
            <a:t> </a:t>
          </a:r>
          <a:endParaRPr lang="ru-RU" sz="1700" dirty="0">
            <a:solidFill>
              <a:schemeClr val="tx1"/>
            </a:solidFill>
          </a:endParaRPr>
        </a:p>
      </dgm:t>
    </dgm:pt>
    <dgm:pt modelId="{C69B764A-A3BD-44B7-9F40-AAF28881E001}" type="parTrans" cxnId="{2E72555E-402A-449B-94EC-9D1D816753FA}">
      <dgm:prSet/>
      <dgm:spPr/>
      <dgm:t>
        <a:bodyPr/>
        <a:lstStyle/>
        <a:p>
          <a:endParaRPr lang="ru-RU"/>
        </a:p>
      </dgm:t>
    </dgm:pt>
    <dgm:pt modelId="{1FB150F0-4B60-4A47-82FF-62F70116AE30}" type="sibTrans" cxnId="{2E72555E-402A-449B-94EC-9D1D816753FA}">
      <dgm:prSet/>
      <dgm:spPr/>
      <dgm:t>
        <a:bodyPr/>
        <a:lstStyle/>
        <a:p>
          <a:endParaRPr lang="ru-RU"/>
        </a:p>
      </dgm:t>
    </dgm:pt>
    <dgm:pt modelId="{559FAEDE-1877-4BE1-BC9A-9878F5E7891F}" type="pres">
      <dgm:prSet presAssocID="{FDD2AB31-F132-4D8E-9F4A-1CB6A2A8A1E8}" presName="CompostProcess" presStyleCnt="0">
        <dgm:presLayoutVars>
          <dgm:dir/>
          <dgm:resizeHandles val="exact"/>
        </dgm:presLayoutVars>
      </dgm:prSet>
      <dgm:spPr/>
    </dgm:pt>
    <dgm:pt modelId="{C7CE507C-B682-444C-9FB0-A1206B5F644B}" type="pres">
      <dgm:prSet presAssocID="{FDD2AB31-F132-4D8E-9F4A-1CB6A2A8A1E8}" presName="arrow" presStyleLbl="bgShp" presStyleIdx="0" presStyleCnt="1"/>
      <dgm:spPr/>
    </dgm:pt>
    <dgm:pt modelId="{4B2F2F56-9317-4554-A615-141405E2BF1D}" type="pres">
      <dgm:prSet presAssocID="{FDD2AB31-F132-4D8E-9F4A-1CB6A2A8A1E8}" presName="linearProcess" presStyleCnt="0"/>
      <dgm:spPr/>
    </dgm:pt>
    <dgm:pt modelId="{810805EB-2163-47BE-8367-501447E8DC6C}" type="pres">
      <dgm:prSet presAssocID="{17DC8CE0-7FBB-47C9-80FD-D146E318040D}" presName="textNode" presStyleLbl="node1" presStyleIdx="0" presStyleCnt="3" custScaleX="96904" custScaleY="133583">
        <dgm:presLayoutVars>
          <dgm:bulletEnabled val="1"/>
        </dgm:presLayoutVars>
      </dgm:prSet>
      <dgm:spPr/>
    </dgm:pt>
    <dgm:pt modelId="{C7355565-1230-4430-807D-3FA42318BF0F}" type="pres">
      <dgm:prSet presAssocID="{323B5DFC-013E-48D0-B6CB-EAB9AD634074}" presName="sibTrans" presStyleCnt="0"/>
      <dgm:spPr/>
    </dgm:pt>
    <dgm:pt modelId="{23A24D0C-07AE-4FB7-B54A-21D0A9BB2E67}" type="pres">
      <dgm:prSet presAssocID="{E920F679-DA4E-457B-ABCB-C3F03F837687}" presName="textNode" presStyleLbl="node1" presStyleIdx="1" presStyleCnt="3" custScaleY="143499">
        <dgm:presLayoutVars>
          <dgm:bulletEnabled val="1"/>
        </dgm:presLayoutVars>
      </dgm:prSet>
      <dgm:spPr/>
    </dgm:pt>
    <dgm:pt modelId="{2B956F4B-7287-442E-B5B7-7908204FB723}" type="pres">
      <dgm:prSet presAssocID="{FB8A48DC-E205-4D9D-9217-63B45752CF06}" presName="sibTrans" presStyleCnt="0"/>
      <dgm:spPr/>
    </dgm:pt>
    <dgm:pt modelId="{41297693-EC20-4AF5-B38B-D17DF7F196B1}" type="pres">
      <dgm:prSet presAssocID="{AAEDBB36-7625-4738-B318-E8C699D7B13C}" presName="textNode" presStyleLbl="node1" presStyleIdx="2" presStyleCnt="3" custScaleY="154108">
        <dgm:presLayoutVars>
          <dgm:bulletEnabled val="1"/>
        </dgm:presLayoutVars>
      </dgm:prSet>
      <dgm:spPr/>
    </dgm:pt>
  </dgm:ptLst>
  <dgm:cxnLst>
    <dgm:cxn modelId="{29E919D0-C3EE-4865-A04C-EC2C27C2B782}" type="presOf" srcId="{E920F679-DA4E-457B-ABCB-C3F03F837687}" destId="{23A24D0C-07AE-4FB7-B54A-21D0A9BB2E67}" srcOrd="0" destOrd="0" presId="urn:microsoft.com/office/officeart/2005/8/layout/hProcess9"/>
    <dgm:cxn modelId="{8135ABAA-9487-44BB-9CA1-7DF1AA989668}" type="presOf" srcId="{FDD2AB31-F132-4D8E-9F4A-1CB6A2A8A1E8}" destId="{559FAEDE-1877-4BE1-BC9A-9878F5E7891F}" srcOrd="0" destOrd="0" presId="urn:microsoft.com/office/officeart/2005/8/layout/hProcess9"/>
    <dgm:cxn modelId="{E8A8AEF6-DC2A-4FBB-A425-6A04C07EFD87}" srcId="{FDD2AB31-F132-4D8E-9F4A-1CB6A2A8A1E8}" destId="{17DC8CE0-7FBB-47C9-80FD-D146E318040D}" srcOrd="0" destOrd="0" parTransId="{39EB0C1D-752C-45F1-90A0-189CB7D91644}" sibTransId="{323B5DFC-013E-48D0-B6CB-EAB9AD634074}"/>
    <dgm:cxn modelId="{2E72555E-402A-449B-94EC-9D1D816753FA}" srcId="{FDD2AB31-F132-4D8E-9F4A-1CB6A2A8A1E8}" destId="{AAEDBB36-7625-4738-B318-E8C699D7B13C}" srcOrd="2" destOrd="0" parTransId="{C69B764A-A3BD-44B7-9F40-AAF28881E001}" sibTransId="{1FB150F0-4B60-4A47-82FF-62F70116AE30}"/>
    <dgm:cxn modelId="{7093E1D8-9553-45EB-B52E-8EDBBBD6364B}" type="presOf" srcId="{AAEDBB36-7625-4738-B318-E8C699D7B13C}" destId="{41297693-EC20-4AF5-B38B-D17DF7F196B1}" srcOrd="0" destOrd="0" presId="urn:microsoft.com/office/officeart/2005/8/layout/hProcess9"/>
    <dgm:cxn modelId="{09CB4AD5-1E7E-47F6-8299-228F1847B41D}" srcId="{FDD2AB31-F132-4D8E-9F4A-1CB6A2A8A1E8}" destId="{E920F679-DA4E-457B-ABCB-C3F03F837687}" srcOrd="1" destOrd="0" parTransId="{3868FEC6-20C0-4CC2-9B31-06BB213888E7}" sibTransId="{FB8A48DC-E205-4D9D-9217-63B45752CF06}"/>
    <dgm:cxn modelId="{10A05399-D2FE-4F11-9213-3282035EFDCB}" type="presOf" srcId="{17DC8CE0-7FBB-47C9-80FD-D146E318040D}" destId="{810805EB-2163-47BE-8367-501447E8DC6C}" srcOrd="0" destOrd="0" presId="urn:microsoft.com/office/officeart/2005/8/layout/hProcess9"/>
    <dgm:cxn modelId="{C01A008A-B706-4D2F-A949-0C4008BE7FB4}" type="presParOf" srcId="{559FAEDE-1877-4BE1-BC9A-9878F5E7891F}" destId="{C7CE507C-B682-444C-9FB0-A1206B5F644B}" srcOrd="0" destOrd="0" presId="urn:microsoft.com/office/officeart/2005/8/layout/hProcess9"/>
    <dgm:cxn modelId="{9843DEE4-726B-49DE-884F-0DF9BAE7BDAF}" type="presParOf" srcId="{559FAEDE-1877-4BE1-BC9A-9878F5E7891F}" destId="{4B2F2F56-9317-4554-A615-141405E2BF1D}" srcOrd="1" destOrd="0" presId="urn:microsoft.com/office/officeart/2005/8/layout/hProcess9"/>
    <dgm:cxn modelId="{9419C237-D1EF-4564-9BD1-3534C86C659B}" type="presParOf" srcId="{4B2F2F56-9317-4554-A615-141405E2BF1D}" destId="{810805EB-2163-47BE-8367-501447E8DC6C}" srcOrd="0" destOrd="0" presId="urn:microsoft.com/office/officeart/2005/8/layout/hProcess9"/>
    <dgm:cxn modelId="{FC3BEB9E-FA15-4FE0-9BD0-BFDB9EFABD08}" type="presParOf" srcId="{4B2F2F56-9317-4554-A615-141405E2BF1D}" destId="{C7355565-1230-4430-807D-3FA42318BF0F}" srcOrd="1" destOrd="0" presId="urn:microsoft.com/office/officeart/2005/8/layout/hProcess9"/>
    <dgm:cxn modelId="{8BA8518C-A08E-4ADD-A218-0BD119056D35}" type="presParOf" srcId="{4B2F2F56-9317-4554-A615-141405E2BF1D}" destId="{23A24D0C-07AE-4FB7-B54A-21D0A9BB2E67}" srcOrd="2" destOrd="0" presId="urn:microsoft.com/office/officeart/2005/8/layout/hProcess9"/>
    <dgm:cxn modelId="{BAC1F31C-4E95-45BE-94A6-28601E066600}" type="presParOf" srcId="{4B2F2F56-9317-4554-A615-141405E2BF1D}" destId="{2B956F4B-7287-442E-B5B7-7908204FB723}" srcOrd="3" destOrd="0" presId="urn:microsoft.com/office/officeart/2005/8/layout/hProcess9"/>
    <dgm:cxn modelId="{6AC3146F-68C0-480E-AFC2-9F6CD345E502}" type="presParOf" srcId="{4B2F2F56-9317-4554-A615-141405E2BF1D}" destId="{41297693-EC20-4AF5-B38B-D17DF7F196B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4B6E68-CE41-4587-B9CD-CC3F7C44AE28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9DDDCC-CEFE-4F8E-B2BB-9655A0EAC55B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Формирование у учащихся культуры познавательной деятельности по освоению опыта человечества в отношении к природе</a:t>
          </a:r>
          <a:endParaRPr lang="ru-RU" sz="2000" b="1" dirty="0">
            <a:solidFill>
              <a:schemeClr val="tx1"/>
            </a:solidFill>
          </a:endParaRPr>
        </a:p>
      </dgm:t>
    </dgm:pt>
    <dgm:pt modelId="{7FD6BFB0-93FF-47D3-AA67-7E18ECE019B8}" type="parTrans" cxnId="{44FA812F-E5D9-410A-B50F-AF67312405A9}">
      <dgm:prSet/>
      <dgm:spPr/>
      <dgm:t>
        <a:bodyPr/>
        <a:lstStyle/>
        <a:p>
          <a:endParaRPr lang="ru-RU"/>
        </a:p>
      </dgm:t>
    </dgm:pt>
    <dgm:pt modelId="{5F5785FA-1FE9-4E57-B81A-C7B4418E9712}" type="sibTrans" cxnId="{44FA812F-E5D9-410A-B50F-AF67312405A9}">
      <dgm:prSet/>
      <dgm:spPr/>
      <dgm:t>
        <a:bodyPr/>
        <a:lstStyle/>
        <a:p>
          <a:endParaRPr lang="ru-RU"/>
        </a:p>
      </dgm:t>
    </dgm:pt>
    <dgm:pt modelId="{FE23A7D3-D03C-4600-B87E-6864FFFB8ADD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Развитие творческих способностей учащихся</a:t>
          </a:r>
          <a:endParaRPr lang="ru-RU" sz="2000" b="1" dirty="0">
            <a:solidFill>
              <a:schemeClr val="tx1"/>
            </a:solidFill>
          </a:endParaRPr>
        </a:p>
      </dgm:t>
    </dgm:pt>
    <dgm:pt modelId="{BFB534B3-3A99-45AB-814A-FD620F255441}" type="parTrans" cxnId="{85AA20AF-B162-416C-A5B8-15D4EACEC8C5}">
      <dgm:prSet/>
      <dgm:spPr/>
      <dgm:t>
        <a:bodyPr/>
        <a:lstStyle/>
        <a:p>
          <a:endParaRPr lang="ru-RU"/>
        </a:p>
      </dgm:t>
    </dgm:pt>
    <dgm:pt modelId="{D4E414FC-DF44-4C46-80F6-62AB5FE928DA}" type="sibTrans" cxnId="{85AA20AF-B162-416C-A5B8-15D4EACEC8C5}">
      <dgm:prSet/>
      <dgm:spPr/>
      <dgm:t>
        <a:bodyPr/>
        <a:lstStyle/>
        <a:p>
          <a:endParaRPr lang="ru-RU"/>
        </a:p>
      </dgm:t>
    </dgm:pt>
    <dgm:pt modelId="{70D00768-69F8-4F51-909A-5550D06C82AB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Обретение опыта социально активной жизни</a:t>
          </a:r>
          <a:endParaRPr lang="ru-RU" sz="2000" b="1" dirty="0">
            <a:solidFill>
              <a:schemeClr val="tx1"/>
            </a:solidFill>
          </a:endParaRPr>
        </a:p>
      </dgm:t>
    </dgm:pt>
    <dgm:pt modelId="{0DD54511-9206-4A1E-8680-40DECFFA9C8A}" type="parTrans" cxnId="{85FDA1C8-8B39-44FA-8501-E94CF4AF785E}">
      <dgm:prSet/>
      <dgm:spPr/>
      <dgm:t>
        <a:bodyPr/>
        <a:lstStyle/>
        <a:p>
          <a:endParaRPr lang="ru-RU"/>
        </a:p>
      </dgm:t>
    </dgm:pt>
    <dgm:pt modelId="{961EE3F8-EC41-4695-A991-5DB649417CAF}" type="sibTrans" cxnId="{85FDA1C8-8B39-44FA-8501-E94CF4AF785E}">
      <dgm:prSet/>
      <dgm:spPr/>
      <dgm:t>
        <a:bodyPr/>
        <a:lstStyle/>
        <a:p>
          <a:endParaRPr lang="ru-RU"/>
        </a:p>
      </dgm:t>
    </dgm:pt>
    <dgm:pt modelId="{EAAC6F33-3953-4D84-BF98-DA65EE40E5E1}" type="pres">
      <dgm:prSet presAssocID="{E54B6E68-CE41-4587-B9CD-CC3F7C44AE28}" presName="Name0" presStyleCnt="0">
        <dgm:presLayoutVars>
          <dgm:dir/>
          <dgm:animLvl val="lvl"/>
          <dgm:resizeHandles val="exact"/>
        </dgm:presLayoutVars>
      </dgm:prSet>
      <dgm:spPr/>
    </dgm:pt>
    <dgm:pt modelId="{23B802D9-1AFE-4595-AF2B-F767D5D14FDE}" type="pres">
      <dgm:prSet presAssocID="{FE23A7D3-D03C-4600-B87E-6864FFFB8ADD}" presName="boxAndChildren" presStyleCnt="0"/>
      <dgm:spPr/>
    </dgm:pt>
    <dgm:pt modelId="{62776438-9211-4477-8F43-9D22DB8F50CB}" type="pres">
      <dgm:prSet presAssocID="{FE23A7D3-D03C-4600-B87E-6864FFFB8ADD}" presName="parentTextBox" presStyleLbl="node1" presStyleIdx="0" presStyleCnt="3" custLinFactNeighborX="-5769" custLinFactNeighborY="18448"/>
      <dgm:spPr/>
      <dgm:t>
        <a:bodyPr/>
        <a:lstStyle/>
        <a:p>
          <a:endParaRPr lang="ru-RU"/>
        </a:p>
      </dgm:t>
    </dgm:pt>
    <dgm:pt modelId="{6A6C35FA-118B-4C79-A529-7A685F603175}" type="pres">
      <dgm:prSet presAssocID="{961EE3F8-EC41-4695-A991-5DB649417CAF}" presName="sp" presStyleCnt="0"/>
      <dgm:spPr/>
    </dgm:pt>
    <dgm:pt modelId="{58F521F6-9899-4459-8BFA-8721CB27F0F0}" type="pres">
      <dgm:prSet presAssocID="{70D00768-69F8-4F51-909A-5550D06C82AB}" presName="arrowAndChildren" presStyleCnt="0"/>
      <dgm:spPr/>
    </dgm:pt>
    <dgm:pt modelId="{568187A4-FAD0-4157-B296-B3F66F728F20}" type="pres">
      <dgm:prSet presAssocID="{70D00768-69F8-4F51-909A-5550D06C82AB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6D20583A-0A16-4775-99F6-5CE97AF0E818}" type="pres">
      <dgm:prSet presAssocID="{5F5785FA-1FE9-4E57-B81A-C7B4418E9712}" presName="sp" presStyleCnt="0"/>
      <dgm:spPr/>
    </dgm:pt>
    <dgm:pt modelId="{3E746275-A28B-46BA-9826-F3AC42FFEA0D}" type="pres">
      <dgm:prSet presAssocID="{BB9DDDCC-CEFE-4F8E-B2BB-9655A0EAC55B}" presName="arrowAndChildren" presStyleCnt="0"/>
      <dgm:spPr/>
    </dgm:pt>
    <dgm:pt modelId="{609F7670-F619-4E81-A9C9-BB05AA3B7DD8}" type="pres">
      <dgm:prSet presAssocID="{BB9DDDCC-CEFE-4F8E-B2BB-9655A0EAC55B}" presName="parentTextArrow" presStyleLbl="node1" presStyleIdx="2" presStyleCnt="3" custLinFactNeighborY="-47"/>
      <dgm:spPr/>
      <dgm:t>
        <a:bodyPr/>
        <a:lstStyle/>
        <a:p>
          <a:endParaRPr lang="ru-RU"/>
        </a:p>
      </dgm:t>
    </dgm:pt>
  </dgm:ptLst>
  <dgm:cxnLst>
    <dgm:cxn modelId="{A5CACEF0-1CB8-4BC9-B15C-EF3E34405E34}" type="presOf" srcId="{E54B6E68-CE41-4587-B9CD-CC3F7C44AE28}" destId="{EAAC6F33-3953-4D84-BF98-DA65EE40E5E1}" srcOrd="0" destOrd="0" presId="urn:microsoft.com/office/officeart/2005/8/layout/process4"/>
    <dgm:cxn modelId="{85AA20AF-B162-416C-A5B8-15D4EACEC8C5}" srcId="{E54B6E68-CE41-4587-B9CD-CC3F7C44AE28}" destId="{FE23A7D3-D03C-4600-B87E-6864FFFB8ADD}" srcOrd="2" destOrd="0" parTransId="{BFB534B3-3A99-45AB-814A-FD620F255441}" sibTransId="{D4E414FC-DF44-4C46-80F6-62AB5FE928DA}"/>
    <dgm:cxn modelId="{44FA812F-E5D9-410A-B50F-AF67312405A9}" srcId="{E54B6E68-CE41-4587-B9CD-CC3F7C44AE28}" destId="{BB9DDDCC-CEFE-4F8E-B2BB-9655A0EAC55B}" srcOrd="0" destOrd="0" parTransId="{7FD6BFB0-93FF-47D3-AA67-7E18ECE019B8}" sibTransId="{5F5785FA-1FE9-4E57-B81A-C7B4418E9712}"/>
    <dgm:cxn modelId="{1D96F055-20C5-4460-A5FE-59D77A5F7C87}" type="presOf" srcId="{FE23A7D3-D03C-4600-B87E-6864FFFB8ADD}" destId="{62776438-9211-4477-8F43-9D22DB8F50CB}" srcOrd="0" destOrd="0" presId="urn:microsoft.com/office/officeart/2005/8/layout/process4"/>
    <dgm:cxn modelId="{01EE4075-DD27-4F70-B85D-601A579306EB}" type="presOf" srcId="{BB9DDDCC-CEFE-4F8E-B2BB-9655A0EAC55B}" destId="{609F7670-F619-4E81-A9C9-BB05AA3B7DD8}" srcOrd="0" destOrd="0" presId="urn:microsoft.com/office/officeart/2005/8/layout/process4"/>
    <dgm:cxn modelId="{85FDA1C8-8B39-44FA-8501-E94CF4AF785E}" srcId="{E54B6E68-CE41-4587-B9CD-CC3F7C44AE28}" destId="{70D00768-69F8-4F51-909A-5550D06C82AB}" srcOrd="1" destOrd="0" parTransId="{0DD54511-9206-4A1E-8680-40DECFFA9C8A}" sibTransId="{961EE3F8-EC41-4695-A991-5DB649417CAF}"/>
    <dgm:cxn modelId="{930FEFC0-4D45-4977-82F9-4C84D1E3B82A}" type="presOf" srcId="{70D00768-69F8-4F51-909A-5550D06C82AB}" destId="{568187A4-FAD0-4157-B296-B3F66F728F20}" srcOrd="0" destOrd="0" presId="urn:microsoft.com/office/officeart/2005/8/layout/process4"/>
    <dgm:cxn modelId="{B584C7E3-8479-4DD0-9D29-6EF929A811C4}" type="presParOf" srcId="{EAAC6F33-3953-4D84-BF98-DA65EE40E5E1}" destId="{23B802D9-1AFE-4595-AF2B-F767D5D14FDE}" srcOrd="0" destOrd="0" presId="urn:microsoft.com/office/officeart/2005/8/layout/process4"/>
    <dgm:cxn modelId="{8CE7C8B5-99D3-4999-91F4-4235E008A6B8}" type="presParOf" srcId="{23B802D9-1AFE-4595-AF2B-F767D5D14FDE}" destId="{62776438-9211-4477-8F43-9D22DB8F50CB}" srcOrd="0" destOrd="0" presId="urn:microsoft.com/office/officeart/2005/8/layout/process4"/>
    <dgm:cxn modelId="{578D238E-5139-496A-AF6B-616F0C19BE1B}" type="presParOf" srcId="{EAAC6F33-3953-4D84-BF98-DA65EE40E5E1}" destId="{6A6C35FA-118B-4C79-A529-7A685F603175}" srcOrd="1" destOrd="0" presId="urn:microsoft.com/office/officeart/2005/8/layout/process4"/>
    <dgm:cxn modelId="{F17B0B1A-2D4F-4C3C-BA48-D172F60B0C58}" type="presParOf" srcId="{EAAC6F33-3953-4D84-BF98-DA65EE40E5E1}" destId="{58F521F6-9899-4459-8BFA-8721CB27F0F0}" srcOrd="2" destOrd="0" presId="urn:microsoft.com/office/officeart/2005/8/layout/process4"/>
    <dgm:cxn modelId="{5611C682-EB88-4F46-A945-F2B06A28A40C}" type="presParOf" srcId="{58F521F6-9899-4459-8BFA-8721CB27F0F0}" destId="{568187A4-FAD0-4157-B296-B3F66F728F20}" srcOrd="0" destOrd="0" presId="urn:microsoft.com/office/officeart/2005/8/layout/process4"/>
    <dgm:cxn modelId="{D6ED933B-9D6D-4FD6-979D-5FD53D8FF92E}" type="presParOf" srcId="{EAAC6F33-3953-4D84-BF98-DA65EE40E5E1}" destId="{6D20583A-0A16-4775-99F6-5CE97AF0E818}" srcOrd="3" destOrd="0" presId="urn:microsoft.com/office/officeart/2005/8/layout/process4"/>
    <dgm:cxn modelId="{4D217C0B-4F69-4743-8D43-134EBE583400}" type="presParOf" srcId="{EAAC6F33-3953-4D84-BF98-DA65EE40E5E1}" destId="{3E746275-A28B-46BA-9826-F3AC42FFEA0D}" srcOrd="4" destOrd="0" presId="urn:microsoft.com/office/officeart/2005/8/layout/process4"/>
    <dgm:cxn modelId="{B98A2778-1FA3-421A-9FD1-791B36DFE426}" type="presParOf" srcId="{3E746275-A28B-46BA-9826-F3AC42FFEA0D}" destId="{609F7670-F619-4E81-A9C9-BB05AA3B7DD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4E08E6-90F1-48C4-9317-211EC75FCAF1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40001F-1024-4F37-B039-20EF019A2653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В каждом учебном году предусмотрено 4 блока (в сентябре, на осенних и весенних каникулах, и в мае) </a:t>
          </a:r>
          <a:endParaRPr lang="ru-RU" sz="2000" b="1" dirty="0" smtClean="0">
            <a:solidFill>
              <a:schemeClr val="tx1"/>
            </a:solidFill>
          </a:endParaRPr>
        </a:p>
      </dgm:t>
    </dgm:pt>
    <dgm:pt modelId="{2CA78247-B673-4E3A-9647-CB65E2985109}" type="parTrans" cxnId="{0066D385-DB44-4881-BBE8-4875067384CE}">
      <dgm:prSet/>
      <dgm:spPr/>
      <dgm:t>
        <a:bodyPr/>
        <a:lstStyle/>
        <a:p>
          <a:endParaRPr lang="ru-RU"/>
        </a:p>
      </dgm:t>
    </dgm:pt>
    <dgm:pt modelId="{CAC14A3A-46AA-4B20-85BC-A5111D9C5633}" type="sibTrans" cxnId="{0066D385-DB44-4881-BBE8-4875067384CE}">
      <dgm:prSet/>
      <dgm:spPr/>
      <dgm:t>
        <a:bodyPr/>
        <a:lstStyle/>
        <a:p>
          <a:endParaRPr lang="ru-RU"/>
        </a:p>
      </dgm:t>
    </dgm:pt>
    <dgm:pt modelId="{7D2F8C79-05BE-431E-AF32-68D3CFABCC75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Программа предполагает организацию занятий крупными блоками – экскурсии, походы</a:t>
          </a:r>
          <a:endParaRPr lang="ru-RU" sz="2000" dirty="0">
            <a:solidFill>
              <a:schemeClr val="tx1"/>
            </a:solidFill>
          </a:endParaRPr>
        </a:p>
      </dgm:t>
    </dgm:pt>
    <dgm:pt modelId="{C5100E6E-9362-4D49-8D1E-694F57E00C56}" type="parTrans" cxnId="{FDF0E4CB-6D54-4265-9C17-EB0810423813}">
      <dgm:prSet/>
      <dgm:spPr/>
      <dgm:t>
        <a:bodyPr/>
        <a:lstStyle/>
        <a:p>
          <a:endParaRPr lang="ru-RU"/>
        </a:p>
      </dgm:t>
    </dgm:pt>
    <dgm:pt modelId="{2922B308-81F6-4C10-B27A-DF724AFB2B55}" type="sibTrans" cxnId="{FDF0E4CB-6D54-4265-9C17-EB0810423813}">
      <dgm:prSet/>
      <dgm:spPr/>
      <dgm:t>
        <a:bodyPr/>
        <a:lstStyle/>
        <a:p>
          <a:endParaRPr lang="ru-RU"/>
        </a:p>
      </dgm:t>
    </dgm:pt>
    <dgm:pt modelId="{35491AA1-4AD5-4D37-B200-9E8C3EABEFAB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Программа курса внеурочной деятельности </a:t>
          </a:r>
        </a:p>
        <a:p>
          <a:r>
            <a:rPr lang="ru-RU" sz="2000" b="1" dirty="0" smtClean="0">
              <a:solidFill>
                <a:schemeClr val="tx1"/>
              </a:solidFill>
            </a:rPr>
            <a:t>«Экологическое краеведение» рассчитана на 5 лет</a:t>
          </a:r>
          <a:endParaRPr lang="ru-RU" sz="2000" dirty="0">
            <a:solidFill>
              <a:schemeClr val="tx1"/>
            </a:solidFill>
          </a:endParaRPr>
        </a:p>
      </dgm:t>
    </dgm:pt>
    <dgm:pt modelId="{D8705D51-0C98-430D-9C13-9FEE21F56C8F}" type="parTrans" cxnId="{30B23043-5997-4245-9CEB-FA52779334D1}">
      <dgm:prSet/>
      <dgm:spPr/>
      <dgm:t>
        <a:bodyPr/>
        <a:lstStyle/>
        <a:p>
          <a:endParaRPr lang="ru-RU"/>
        </a:p>
      </dgm:t>
    </dgm:pt>
    <dgm:pt modelId="{C5941FA0-3299-48F6-A43E-57623D726592}" type="sibTrans" cxnId="{30B23043-5997-4245-9CEB-FA52779334D1}">
      <dgm:prSet/>
      <dgm:spPr/>
      <dgm:t>
        <a:bodyPr/>
        <a:lstStyle/>
        <a:p>
          <a:endParaRPr lang="ru-RU"/>
        </a:p>
      </dgm:t>
    </dgm:pt>
    <dgm:pt modelId="{D8438ACF-BA43-485D-8896-D28F1BAE3D75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На каждый блок предусмотрено 6 часов полевых и 2 часа на защиту проектов</a:t>
          </a:r>
          <a:endParaRPr lang="ru-RU" sz="2000" dirty="0">
            <a:solidFill>
              <a:schemeClr val="tx1"/>
            </a:solidFill>
          </a:endParaRPr>
        </a:p>
      </dgm:t>
    </dgm:pt>
    <dgm:pt modelId="{1D2CAB91-85AF-4064-9D7A-E2BF7C9EA4A2}" type="parTrans" cxnId="{1AC08E06-68A8-4F01-9DAF-8D7BD961D356}">
      <dgm:prSet/>
      <dgm:spPr/>
      <dgm:t>
        <a:bodyPr/>
        <a:lstStyle/>
        <a:p>
          <a:endParaRPr lang="ru-RU"/>
        </a:p>
      </dgm:t>
    </dgm:pt>
    <dgm:pt modelId="{6A1228A2-50A8-4130-B7DB-86F3C3D0CBA9}" type="sibTrans" cxnId="{1AC08E06-68A8-4F01-9DAF-8D7BD961D356}">
      <dgm:prSet/>
      <dgm:spPr/>
      <dgm:t>
        <a:bodyPr/>
        <a:lstStyle/>
        <a:p>
          <a:endParaRPr lang="ru-RU"/>
        </a:p>
      </dgm:t>
    </dgm:pt>
    <dgm:pt modelId="{82AC43DD-348A-4971-9C6B-C6CDF262AD84}" type="pres">
      <dgm:prSet presAssocID="{944E08E6-90F1-48C4-9317-211EC75FCAF1}" presName="Name0" presStyleCnt="0">
        <dgm:presLayoutVars>
          <dgm:dir/>
          <dgm:animLvl val="lvl"/>
          <dgm:resizeHandles val="exact"/>
        </dgm:presLayoutVars>
      </dgm:prSet>
      <dgm:spPr/>
    </dgm:pt>
    <dgm:pt modelId="{986B5E48-9832-4665-918B-D47726209528}" type="pres">
      <dgm:prSet presAssocID="{D8438ACF-BA43-485D-8896-D28F1BAE3D75}" presName="boxAndChildren" presStyleCnt="0"/>
      <dgm:spPr/>
    </dgm:pt>
    <dgm:pt modelId="{24B6B2D1-6E68-4360-92AE-4241D0023549}" type="pres">
      <dgm:prSet presAssocID="{D8438ACF-BA43-485D-8896-D28F1BAE3D75}" presName="parentTextBox" presStyleLbl="node1" presStyleIdx="0" presStyleCnt="4"/>
      <dgm:spPr/>
    </dgm:pt>
    <dgm:pt modelId="{D4E99F20-CD58-4F23-9C5A-C928776C28BA}" type="pres">
      <dgm:prSet presAssocID="{CAC14A3A-46AA-4B20-85BC-A5111D9C5633}" presName="sp" presStyleCnt="0"/>
      <dgm:spPr/>
    </dgm:pt>
    <dgm:pt modelId="{67271141-6B14-4A3C-B9AA-8697EB9272C2}" type="pres">
      <dgm:prSet presAssocID="{6E40001F-1024-4F37-B039-20EF019A2653}" presName="arrowAndChildren" presStyleCnt="0"/>
      <dgm:spPr/>
    </dgm:pt>
    <dgm:pt modelId="{8C2F3CE6-C715-44D6-B419-0D17F0A53F4B}" type="pres">
      <dgm:prSet presAssocID="{6E40001F-1024-4F37-B039-20EF019A2653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98D52CA6-C188-4363-B80F-A340E93A6663}" type="pres">
      <dgm:prSet presAssocID="{2922B308-81F6-4C10-B27A-DF724AFB2B55}" presName="sp" presStyleCnt="0"/>
      <dgm:spPr/>
    </dgm:pt>
    <dgm:pt modelId="{FBDD68F5-1335-496D-BB8F-B67E7185AFBC}" type="pres">
      <dgm:prSet presAssocID="{7D2F8C79-05BE-431E-AF32-68D3CFABCC75}" presName="arrowAndChildren" presStyleCnt="0"/>
      <dgm:spPr/>
    </dgm:pt>
    <dgm:pt modelId="{D6D69484-CAB6-4DE7-9104-E44AD2196D88}" type="pres">
      <dgm:prSet presAssocID="{7D2F8C79-05BE-431E-AF32-68D3CFABCC75}" presName="parentTextArrow" presStyleLbl="node1" presStyleIdx="2" presStyleCnt="4"/>
      <dgm:spPr/>
    </dgm:pt>
    <dgm:pt modelId="{D4FCCB25-CDF4-480F-B3E7-E0C89ED273A4}" type="pres">
      <dgm:prSet presAssocID="{C5941FA0-3299-48F6-A43E-57623D726592}" presName="sp" presStyleCnt="0"/>
      <dgm:spPr/>
    </dgm:pt>
    <dgm:pt modelId="{4D428783-7790-4E39-A636-4FCBE9E5F2E8}" type="pres">
      <dgm:prSet presAssocID="{35491AA1-4AD5-4D37-B200-9E8C3EABEFAB}" presName="arrowAndChildren" presStyleCnt="0"/>
      <dgm:spPr/>
    </dgm:pt>
    <dgm:pt modelId="{17C25ECD-8C15-4615-AF80-17AFC57CBFA0}" type="pres">
      <dgm:prSet presAssocID="{35491AA1-4AD5-4D37-B200-9E8C3EABEFAB}" presName="parentTextArrow" presStyleLbl="node1" presStyleIdx="3" presStyleCnt="4"/>
      <dgm:spPr/>
    </dgm:pt>
  </dgm:ptLst>
  <dgm:cxnLst>
    <dgm:cxn modelId="{4530B5D1-AF0E-4F37-9D6F-1ACFA87CC1B9}" type="presOf" srcId="{7D2F8C79-05BE-431E-AF32-68D3CFABCC75}" destId="{D6D69484-CAB6-4DE7-9104-E44AD2196D88}" srcOrd="0" destOrd="0" presId="urn:microsoft.com/office/officeart/2005/8/layout/process4"/>
    <dgm:cxn modelId="{62B9B1BA-BC16-4222-A649-6FAF7D12B740}" type="presOf" srcId="{35491AA1-4AD5-4D37-B200-9E8C3EABEFAB}" destId="{17C25ECD-8C15-4615-AF80-17AFC57CBFA0}" srcOrd="0" destOrd="0" presId="urn:microsoft.com/office/officeart/2005/8/layout/process4"/>
    <dgm:cxn modelId="{FDF0E4CB-6D54-4265-9C17-EB0810423813}" srcId="{944E08E6-90F1-48C4-9317-211EC75FCAF1}" destId="{7D2F8C79-05BE-431E-AF32-68D3CFABCC75}" srcOrd="1" destOrd="0" parTransId="{C5100E6E-9362-4D49-8D1E-694F57E00C56}" sibTransId="{2922B308-81F6-4C10-B27A-DF724AFB2B55}"/>
    <dgm:cxn modelId="{8C5D38BC-9136-4B7C-9816-D9BF28FAB28D}" type="presOf" srcId="{D8438ACF-BA43-485D-8896-D28F1BAE3D75}" destId="{24B6B2D1-6E68-4360-92AE-4241D0023549}" srcOrd="0" destOrd="0" presId="urn:microsoft.com/office/officeart/2005/8/layout/process4"/>
    <dgm:cxn modelId="{1AC08E06-68A8-4F01-9DAF-8D7BD961D356}" srcId="{944E08E6-90F1-48C4-9317-211EC75FCAF1}" destId="{D8438ACF-BA43-485D-8896-D28F1BAE3D75}" srcOrd="3" destOrd="0" parTransId="{1D2CAB91-85AF-4064-9D7A-E2BF7C9EA4A2}" sibTransId="{6A1228A2-50A8-4130-B7DB-86F3C3D0CBA9}"/>
    <dgm:cxn modelId="{0066D385-DB44-4881-BBE8-4875067384CE}" srcId="{944E08E6-90F1-48C4-9317-211EC75FCAF1}" destId="{6E40001F-1024-4F37-B039-20EF019A2653}" srcOrd="2" destOrd="0" parTransId="{2CA78247-B673-4E3A-9647-CB65E2985109}" sibTransId="{CAC14A3A-46AA-4B20-85BC-A5111D9C5633}"/>
    <dgm:cxn modelId="{15C343CB-3302-40F0-B3E4-527983D39219}" type="presOf" srcId="{944E08E6-90F1-48C4-9317-211EC75FCAF1}" destId="{82AC43DD-348A-4971-9C6B-C6CDF262AD84}" srcOrd="0" destOrd="0" presId="urn:microsoft.com/office/officeart/2005/8/layout/process4"/>
    <dgm:cxn modelId="{8E419FC6-5E3D-47D6-A3B2-5DC764D4DC9B}" type="presOf" srcId="{6E40001F-1024-4F37-B039-20EF019A2653}" destId="{8C2F3CE6-C715-44D6-B419-0D17F0A53F4B}" srcOrd="0" destOrd="0" presId="urn:microsoft.com/office/officeart/2005/8/layout/process4"/>
    <dgm:cxn modelId="{30B23043-5997-4245-9CEB-FA52779334D1}" srcId="{944E08E6-90F1-48C4-9317-211EC75FCAF1}" destId="{35491AA1-4AD5-4D37-B200-9E8C3EABEFAB}" srcOrd="0" destOrd="0" parTransId="{D8705D51-0C98-430D-9C13-9FEE21F56C8F}" sibTransId="{C5941FA0-3299-48F6-A43E-57623D726592}"/>
    <dgm:cxn modelId="{2B98555A-4A08-4AB7-8CED-0E5EC3040C31}" type="presParOf" srcId="{82AC43DD-348A-4971-9C6B-C6CDF262AD84}" destId="{986B5E48-9832-4665-918B-D47726209528}" srcOrd="0" destOrd="0" presId="urn:microsoft.com/office/officeart/2005/8/layout/process4"/>
    <dgm:cxn modelId="{DFF00C18-4B55-43D4-B9C3-9360A3DE5198}" type="presParOf" srcId="{986B5E48-9832-4665-918B-D47726209528}" destId="{24B6B2D1-6E68-4360-92AE-4241D0023549}" srcOrd="0" destOrd="0" presId="urn:microsoft.com/office/officeart/2005/8/layout/process4"/>
    <dgm:cxn modelId="{B14B7D68-8B61-4AF5-B040-0CBD3AE83E25}" type="presParOf" srcId="{82AC43DD-348A-4971-9C6B-C6CDF262AD84}" destId="{D4E99F20-CD58-4F23-9C5A-C928776C28BA}" srcOrd="1" destOrd="0" presId="urn:microsoft.com/office/officeart/2005/8/layout/process4"/>
    <dgm:cxn modelId="{0B94F514-C201-4D89-81DD-61A74A5F1953}" type="presParOf" srcId="{82AC43DD-348A-4971-9C6B-C6CDF262AD84}" destId="{67271141-6B14-4A3C-B9AA-8697EB9272C2}" srcOrd="2" destOrd="0" presId="urn:microsoft.com/office/officeart/2005/8/layout/process4"/>
    <dgm:cxn modelId="{1E83EC03-24F6-4281-B4CB-AAA0964CE7FB}" type="presParOf" srcId="{67271141-6B14-4A3C-B9AA-8697EB9272C2}" destId="{8C2F3CE6-C715-44D6-B419-0D17F0A53F4B}" srcOrd="0" destOrd="0" presId="urn:microsoft.com/office/officeart/2005/8/layout/process4"/>
    <dgm:cxn modelId="{2EFB9EB1-3C6A-4B92-AC49-6812715439E9}" type="presParOf" srcId="{82AC43DD-348A-4971-9C6B-C6CDF262AD84}" destId="{98D52CA6-C188-4363-B80F-A340E93A6663}" srcOrd="3" destOrd="0" presId="urn:microsoft.com/office/officeart/2005/8/layout/process4"/>
    <dgm:cxn modelId="{D9186D1C-554C-45BE-B363-9833A96C664C}" type="presParOf" srcId="{82AC43DD-348A-4971-9C6B-C6CDF262AD84}" destId="{FBDD68F5-1335-496D-BB8F-B67E7185AFBC}" srcOrd="4" destOrd="0" presId="urn:microsoft.com/office/officeart/2005/8/layout/process4"/>
    <dgm:cxn modelId="{0C87D2D5-DD61-4E1A-9ACD-CA8F52B7A16D}" type="presParOf" srcId="{FBDD68F5-1335-496D-BB8F-B67E7185AFBC}" destId="{D6D69484-CAB6-4DE7-9104-E44AD2196D88}" srcOrd="0" destOrd="0" presId="urn:microsoft.com/office/officeart/2005/8/layout/process4"/>
    <dgm:cxn modelId="{666F4C1E-19A8-4FD9-B14F-8258F8473638}" type="presParOf" srcId="{82AC43DD-348A-4971-9C6B-C6CDF262AD84}" destId="{D4FCCB25-CDF4-480F-B3E7-E0C89ED273A4}" srcOrd="5" destOrd="0" presId="urn:microsoft.com/office/officeart/2005/8/layout/process4"/>
    <dgm:cxn modelId="{CE0F02A4-DC6E-4C0E-8004-8957482834F6}" type="presParOf" srcId="{82AC43DD-348A-4971-9C6B-C6CDF262AD84}" destId="{4D428783-7790-4E39-A636-4FCBE9E5F2E8}" srcOrd="6" destOrd="0" presId="urn:microsoft.com/office/officeart/2005/8/layout/process4"/>
    <dgm:cxn modelId="{FA0B8A30-62B7-45C5-87DE-1D78AE854AF5}" type="presParOf" srcId="{4D428783-7790-4E39-A636-4FCBE9E5F2E8}" destId="{17C25ECD-8C15-4615-AF80-17AFC57CBFA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C630E0-44D8-4459-B7BC-2EC464DAA5A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E1C9C8-977E-4F7A-9491-4FC6E6A3DF1F}">
      <dgm:prSet custT="1"/>
      <dgm:spPr/>
      <dgm:t>
        <a:bodyPr/>
        <a:lstStyle/>
        <a:p>
          <a:r>
            <a:rPr lang="ru-RU" sz="1400" b="1" dirty="0" smtClean="0"/>
            <a:t>Проблема экологического воспитания учащихся должна стать одной из приоритетных задач</a:t>
          </a:r>
          <a:endParaRPr lang="ru-RU" sz="1400" b="1" dirty="0"/>
        </a:p>
      </dgm:t>
    </dgm:pt>
    <dgm:pt modelId="{3EE3D4CD-173B-4F0E-B792-2528403DD2A7}" type="parTrans" cxnId="{25E46C30-92CF-4318-A898-6CDA0CD9E087}">
      <dgm:prSet/>
      <dgm:spPr/>
      <dgm:t>
        <a:bodyPr/>
        <a:lstStyle/>
        <a:p>
          <a:endParaRPr lang="ru-RU"/>
        </a:p>
      </dgm:t>
    </dgm:pt>
    <dgm:pt modelId="{F4872522-4AF1-4D7E-A31F-FF78E85A3480}" type="sibTrans" cxnId="{25E46C30-92CF-4318-A898-6CDA0CD9E087}">
      <dgm:prSet/>
      <dgm:spPr/>
      <dgm:t>
        <a:bodyPr/>
        <a:lstStyle/>
        <a:p>
          <a:endParaRPr lang="ru-RU"/>
        </a:p>
      </dgm:t>
    </dgm:pt>
    <dgm:pt modelId="{F3637A24-475D-4863-BC82-AF292CC0CEA5}">
      <dgm:prSet custT="1"/>
      <dgm:spPr/>
      <dgm:t>
        <a:bodyPr/>
        <a:lstStyle/>
        <a:p>
          <a:r>
            <a:rPr lang="ru-RU" sz="1400" b="1" dirty="0" smtClean="0"/>
            <a:t>Правильное экологическое воспитание позволит сформировать гармонично развитую личность с чувствами сопричастности к окружающему миру, любви к малой родине и гуманным отношением к природе, что в дальнейшем поможет предотвратить многие экологические проблемы человечества</a:t>
          </a:r>
          <a:endParaRPr lang="ru-RU" sz="1400" b="1" dirty="0"/>
        </a:p>
      </dgm:t>
    </dgm:pt>
    <dgm:pt modelId="{9F498891-9E03-40DC-9175-7B6E677977DA}" type="parTrans" cxnId="{32C6D64D-3F64-4533-886D-DCFB2F8D2E25}">
      <dgm:prSet/>
      <dgm:spPr/>
      <dgm:t>
        <a:bodyPr/>
        <a:lstStyle/>
        <a:p>
          <a:endParaRPr lang="ru-RU"/>
        </a:p>
      </dgm:t>
    </dgm:pt>
    <dgm:pt modelId="{F9682286-1DD1-4646-BFE2-5A3B6411EB0E}" type="sibTrans" cxnId="{32C6D64D-3F64-4533-886D-DCFB2F8D2E25}">
      <dgm:prSet/>
      <dgm:spPr/>
      <dgm:t>
        <a:bodyPr/>
        <a:lstStyle/>
        <a:p>
          <a:endParaRPr lang="ru-RU"/>
        </a:p>
      </dgm:t>
    </dgm:pt>
    <dgm:pt modelId="{75271F99-8E82-4321-AE60-41AF7E979C45}">
      <dgm:prSet custT="1"/>
      <dgm:spPr/>
      <dgm:t>
        <a:bodyPr/>
        <a:lstStyle/>
        <a:p>
          <a:r>
            <a:rPr lang="ru-RU" sz="1400" b="1" dirty="0" smtClean="0"/>
            <a:t>Реализация данной программы курса внеурочной деятельности позволит активизировать систему работы по формированию у детей ответственного отношения к природе в целом </a:t>
          </a:r>
          <a:endParaRPr lang="ru-RU" sz="1400" b="1" dirty="0" smtClean="0"/>
        </a:p>
      </dgm:t>
    </dgm:pt>
    <dgm:pt modelId="{6516CAB2-DAF6-442F-AB21-4EA60F9DC400}" type="parTrans" cxnId="{79EA9D87-5F35-43B8-8213-D8244236A1AB}">
      <dgm:prSet/>
      <dgm:spPr/>
      <dgm:t>
        <a:bodyPr/>
        <a:lstStyle/>
        <a:p>
          <a:endParaRPr lang="ru-RU"/>
        </a:p>
      </dgm:t>
    </dgm:pt>
    <dgm:pt modelId="{CF9EFD0D-1200-4C43-BC9F-F06C491A0521}" type="sibTrans" cxnId="{79EA9D87-5F35-43B8-8213-D8244236A1AB}">
      <dgm:prSet/>
      <dgm:spPr/>
      <dgm:t>
        <a:bodyPr/>
        <a:lstStyle/>
        <a:p>
          <a:endParaRPr lang="ru-RU"/>
        </a:p>
      </dgm:t>
    </dgm:pt>
    <dgm:pt modelId="{8074E58F-7136-402D-8F59-7DD1DA4AC94A}" type="pres">
      <dgm:prSet presAssocID="{83C630E0-44D8-4459-B7BC-2EC464DAA5A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3EB5647-2324-4E73-923E-27B040C64858}" type="pres">
      <dgm:prSet presAssocID="{16E1C9C8-977E-4F7A-9491-4FC6E6A3DF1F}" presName="circle1" presStyleLbl="node1" presStyleIdx="0" presStyleCnt="3"/>
      <dgm:spPr/>
    </dgm:pt>
    <dgm:pt modelId="{890C0F8E-1026-478F-9AB9-884F466F6820}" type="pres">
      <dgm:prSet presAssocID="{16E1C9C8-977E-4F7A-9491-4FC6E6A3DF1F}" presName="space" presStyleCnt="0"/>
      <dgm:spPr/>
    </dgm:pt>
    <dgm:pt modelId="{1CF34516-E50D-46C9-9CAB-8CE937B95E15}" type="pres">
      <dgm:prSet presAssocID="{16E1C9C8-977E-4F7A-9491-4FC6E6A3DF1F}" presName="rect1" presStyleLbl="alignAcc1" presStyleIdx="0" presStyleCnt="3" custScaleY="100000" custLinFactNeighborX="409" custLinFactNeighborY="8"/>
      <dgm:spPr/>
      <dgm:t>
        <a:bodyPr/>
        <a:lstStyle/>
        <a:p>
          <a:endParaRPr lang="ru-RU"/>
        </a:p>
      </dgm:t>
    </dgm:pt>
    <dgm:pt modelId="{B5F0C7A0-35C8-4F02-A609-55B3656637BA}" type="pres">
      <dgm:prSet presAssocID="{75271F99-8E82-4321-AE60-41AF7E979C45}" presName="vertSpace2" presStyleLbl="node1" presStyleIdx="0" presStyleCnt="3"/>
      <dgm:spPr/>
    </dgm:pt>
    <dgm:pt modelId="{BC89075A-0113-410A-A075-D3A7673AB93E}" type="pres">
      <dgm:prSet presAssocID="{75271F99-8E82-4321-AE60-41AF7E979C45}" presName="circle2" presStyleLbl="node1" presStyleIdx="1" presStyleCnt="3"/>
      <dgm:spPr/>
    </dgm:pt>
    <dgm:pt modelId="{DE2DFAD4-F33B-463A-9986-7958233F1FB0}" type="pres">
      <dgm:prSet presAssocID="{75271F99-8E82-4321-AE60-41AF7E979C45}" presName="rect2" presStyleLbl="alignAcc1" presStyleIdx="1" presStyleCnt="3"/>
      <dgm:spPr/>
      <dgm:t>
        <a:bodyPr/>
        <a:lstStyle/>
        <a:p>
          <a:endParaRPr lang="ru-RU"/>
        </a:p>
      </dgm:t>
    </dgm:pt>
    <dgm:pt modelId="{A4B7E4E7-5F45-4F60-AA7F-07168E2077EF}" type="pres">
      <dgm:prSet presAssocID="{F3637A24-475D-4863-BC82-AF292CC0CEA5}" presName="vertSpace3" presStyleLbl="node1" presStyleIdx="1" presStyleCnt="3"/>
      <dgm:spPr/>
    </dgm:pt>
    <dgm:pt modelId="{2036E712-71B7-46BE-8088-A9A9A3EF807D}" type="pres">
      <dgm:prSet presAssocID="{F3637A24-475D-4863-BC82-AF292CC0CEA5}" presName="circle3" presStyleLbl="node1" presStyleIdx="2" presStyleCnt="3"/>
      <dgm:spPr/>
    </dgm:pt>
    <dgm:pt modelId="{5443125D-BE33-4A74-899F-93AE21A87C60}" type="pres">
      <dgm:prSet presAssocID="{F3637A24-475D-4863-BC82-AF292CC0CEA5}" presName="rect3" presStyleLbl="alignAcc1" presStyleIdx="2" presStyleCnt="3"/>
      <dgm:spPr/>
    </dgm:pt>
    <dgm:pt modelId="{5971F7F7-0BA7-44FC-A6AC-F9D20ECBA3DD}" type="pres">
      <dgm:prSet presAssocID="{16E1C9C8-977E-4F7A-9491-4FC6E6A3DF1F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156D2-9746-4279-85E9-2986127AF2A1}" type="pres">
      <dgm:prSet presAssocID="{75271F99-8E82-4321-AE60-41AF7E979C45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BE84D-10D5-4E59-A20A-F95748F3944B}" type="pres">
      <dgm:prSet presAssocID="{F3637A24-475D-4863-BC82-AF292CC0CEA5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DF1C19F1-3BFD-480D-AF15-4E1F51411995}" type="presOf" srcId="{75271F99-8E82-4321-AE60-41AF7E979C45}" destId="{E10156D2-9746-4279-85E9-2986127AF2A1}" srcOrd="1" destOrd="0" presId="urn:microsoft.com/office/officeart/2005/8/layout/target3"/>
    <dgm:cxn modelId="{FF82D565-B4F3-4BEA-9584-A666184DA353}" type="presOf" srcId="{75271F99-8E82-4321-AE60-41AF7E979C45}" destId="{DE2DFAD4-F33B-463A-9986-7958233F1FB0}" srcOrd="0" destOrd="0" presId="urn:microsoft.com/office/officeart/2005/8/layout/target3"/>
    <dgm:cxn modelId="{25E46C30-92CF-4318-A898-6CDA0CD9E087}" srcId="{83C630E0-44D8-4459-B7BC-2EC464DAA5A2}" destId="{16E1C9C8-977E-4F7A-9491-4FC6E6A3DF1F}" srcOrd="0" destOrd="0" parTransId="{3EE3D4CD-173B-4F0E-B792-2528403DD2A7}" sibTransId="{F4872522-4AF1-4D7E-A31F-FF78E85A3480}"/>
    <dgm:cxn modelId="{32C6D64D-3F64-4533-886D-DCFB2F8D2E25}" srcId="{83C630E0-44D8-4459-B7BC-2EC464DAA5A2}" destId="{F3637A24-475D-4863-BC82-AF292CC0CEA5}" srcOrd="2" destOrd="0" parTransId="{9F498891-9E03-40DC-9175-7B6E677977DA}" sibTransId="{F9682286-1DD1-4646-BFE2-5A3B6411EB0E}"/>
    <dgm:cxn modelId="{A86A6BE0-EBB1-4DDD-B7BD-B04DFBC5FA1D}" type="presOf" srcId="{16E1C9C8-977E-4F7A-9491-4FC6E6A3DF1F}" destId="{1CF34516-E50D-46C9-9CAB-8CE937B95E15}" srcOrd="0" destOrd="0" presId="urn:microsoft.com/office/officeart/2005/8/layout/target3"/>
    <dgm:cxn modelId="{79EA9D87-5F35-43B8-8213-D8244236A1AB}" srcId="{83C630E0-44D8-4459-B7BC-2EC464DAA5A2}" destId="{75271F99-8E82-4321-AE60-41AF7E979C45}" srcOrd="1" destOrd="0" parTransId="{6516CAB2-DAF6-442F-AB21-4EA60F9DC400}" sibTransId="{CF9EFD0D-1200-4C43-BC9F-F06C491A0521}"/>
    <dgm:cxn modelId="{45797F2A-9C6E-4673-900F-6D151616AD56}" type="presOf" srcId="{83C630E0-44D8-4459-B7BC-2EC464DAA5A2}" destId="{8074E58F-7136-402D-8F59-7DD1DA4AC94A}" srcOrd="0" destOrd="0" presId="urn:microsoft.com/office/officeart/2005/8/layout/target3"/>
    <dgm:cxn modelId="{8F1D5F6D-A7A7-4371-A793-07CE57AB3850}" type="presOf" srcId="{16E1C9C8-977E-4F7A-9491-4FC6E6A3DF1F}" destId="{5971F7F7-0BA7-44FC-A6AC-F9D20ECBA3DD}" srcOrd="1" destOrd="0" presId="urn:microsoft.com/office/officeart/2005/8/layout/target3"/>
    <dgm:cxn modelId="{AC787658-B03F-467D-94C9-F323F5A48A0D}" type="presOf" srcId="{F3637A24-475D-4863-BC82-AF292CC0CEA5}" destId="{5443125D-BE33-4A74-899F-93AE21A87C60}" srcOrd="0" destOrd="0" presId="urn:microsoft.com/office/officeart/2005/8/layout/target3"/>
    <dgm:cxn modelId="{7DA5BF10-B0F2-4FD5-A7F5-9E9E44098EE4}" type="presOf" srcId="{F3637A24-475D-4863-BC82-AF292CC0CEA5}" destId="{80EBE84D-10D5-4E59-A20A-F95748F3944B}" srcOrd="1" destOrd="0" presId="urn:microsoft.com/office/officeart/2005/8/layout/target3"/>
    <dgm:cxn modelId="{24AB3796-5F2C-4017-ADC8-C3568EE1FE78}" type="presParOf" srcId="{8074E58F-7136-402D-8F59-7DD1DA4AC94A}" destId="{13EB5647-2324-4E73-923E-27B040C64858}" srcOrd="0" destOrd="0" presId="urn:microsoft.com/office/officeart/2005/8/layout/target3"/>
    <dgm:cxn modelId="{BEBBA916-09C9-403C-AB0D-D02BD43DC325}" type="presParOf" srcId="{8074E58F-7136-402D-8F59-7DD1DA4AC94A}" destId="{890C0F8E-1026-478F-9AB9-884F466F6820}" srcOrd="1" destOrd="0" presId="urn:microsoft.com/office/officeart/2005/8/layout/target3"/>
    <dgm:cxn modelId="{3B0B9D06-9440-413E-A853-7DD62E54E25E}" type="presParOf" srcId="{8074E58F-7136-402D-8F59-7DD1DA4AC94A}" destId="{1CF34516-E50D-46C9-9CAB-8CE937B95E15}" srcOrd="2" destOrd="0" presId="urn:microsoft.com/office/officeart/2005/8/layout/target3"/>
    <dgm:cxn modelId="{5145021F-F961-489B-B8F1-2C764DB3FEF5}" type="presParOf" srcId="{8074E58F-7136-402D-8F59-7DD1DA4AC94A}" destId="{B5F0C7A0-35C8-4F02-A609-55B3656637BA}" srcOrd="3" destOrd="0" presId="urn:microsoft.com/office/officeart/2005/8/layout/target3"/>
    <dgm:cxn modelId="{86FA879B-EEB2-48B0-9BE3-C6E71832B92A}" type="presParOf" srcId="{8074E58F-7136-402D-8F59-7DD1DA4AC94A}" destId="{BC89075A-0113-410A-A075-D3A7673AB93E}" srcOrd="4" destOrd="0" presId="urn:microsoft.com/office/officeart/2005/8/layout/target3"/>
    <dgm:cxn modelId="{56C2D3D0-3BBB-4B90-9FB2-DF51D69BE467}" type="presParOf" srcId="{8074E58F-7136-402D-8F59-7DD1DA4AC94A}" destId="{DE2DFAD4-F33B-463A-9986-7958233F1FB0}" srcOrd="5" destOrd="0" presId="urn:microsoft.com/office/officeart/2005/8/layout/target3"/>
    <dgm:cxn modelId="{88C753E7-9CBC-4929-9590-DE4B89634ABA}" type="presParOf" srcId="{8074E58F-7136-402D-8F59-7DD1DA4AC94A}" destId="{A4B7E4E7-5F45-4F60-AA7F-07168E2077EF}" srcOrd="6" destOrd="0" presId="urn:microsoft.com/office/officeart/2005/8/layout/target3"/>
    <dgm:cxn modelId="{CBA7D448-4834-469F-ABCF-CDA6527D6B6C}" type="presParOf" srcId="{8074E58F-7136-402D-8F59-7DD1DA4AC94A}" destId="{2036E712-71B7-46BE-8088-A9A9A3EF807D}" srcOrd="7" destOrd="0" presId="urn:microsoft.com/office/officeart/2005/8/layout/target3"/>
    <dgm:cxn modelId="{67FA51F1-7BDF-4D0D-93E2-A3679702598E}" type="presParOf" srcId="{8074E58F-7136-402D-8F59-7DD1DA4AC94A}" destId="{5443125D-BE33-4A74-899F-93AE21A87C60}" srcOrd="8" destOrd="0" presId="urn:microsoft.com/office/officeart/2005/8/layout/target3"/>
    <dgm:cxn modelId="{B85E2399-0CCB-4D9C-A8F5-201E75B0589E}" type="presParOf" srcId="{8074E58F-7136-402D-8F59-7DD1DA4AC94A}" destId="{5971F7F7-0BA7-44FC-A6AC-F9D20ECBA3DD}" srcOrd="9" destOrd="0" presId="urn:microsoft.com/office/officeart/2005/8/layout/target3"/>
    <dgm:cxn modelId="{DC11C517-DB9E-43DA-B6CC-32FD9A47B7CD}" type="presParOf" srcId="{8074E58F-7136-402D-8F59-7DD1DA4AC94A}" destId="{E10156D2-9746-4279-85E9-2986127AF2A1}" srcOrd="10" destOrd="0" presId="urn:microsoft.com/office/officeart/2005/8/layout/target3"/>
    <dgm:cxn modelId="{731D0A6F-DA19-4920-BF69-6BAAA83B200F}" type="presParOf" srcId="{8074E58F-7136-402D-8F59-7DD1DA4AC94A}" destId="{80EBE84D-10D5-4E59-A20A-F95748F3944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91C60-8C14-41BA-8A24-AAEF03760106}">
      <dsp:nvSpPr>
        <dsp:cNvPr id="0" name=""/>
        <dsp:cNvSpPr/>
      </dsp:nvSpPr>
      <dsp:spPr>
        <a:xfrm>
          <a:off x="0" y="0"/>
          <a:ext cx="3508375" cy="350837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C98483-276B-408B-AA15-1E9793B68949}">
      <dsp:nvSpPr>
        <dsp:cNvPr id="0" name=""/>
        <dsp:cNvSpPr/>
      </dsp:nvSpPr>
      <dsp:spPr>
        <a:xfrm>
          <a:off x="896205" y="456829"/>
          <a:ext cx="5880831" cy="24942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формирование экологической культуры учащихся на основе краеведческого материала в процессе личностного развития</a:t>
          </a:r>
          <a:endParaRPr lang="ru-RU" sz="2800" b="1" kern="1200" dirty="0"/>
        </a:p>
      </dsp:txBody>
      <dsp:txXfrm>
        <a:off x="1017964" y="578588"/>
        <a:ext cx="5637313" cy="22507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E650E-F614-4496-B53A-1EFB1281A20C}">
      <dsp:nvSpPr>
        <dsp:cNvPr id="0" name=""/>
        <dsp:cNvSpPr/>
      </dsp:nvSpPr>
      <dsp:spPr>
        <a:xfrm>
          <a:off x="1512787" y="0"/>
          <a:ext cx="4203675" cy="420367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C5BB6-3666-4D34-8487-037C679174E0}">
      <dsp:nvSpPr>
        <dsp:cNvPr id="0" name=""/>
        <dsp:cNvSpPr/>
      </dsp:nvSpPr>
      <dsp:spPr>
        <a:xfrm>
          <a:off x="39758" y="423169"/>
          <a:ext cx="6777034" cy="8423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Формирование бережного отношения к природе, воспитание потребности в общении с природой.</a:t>
          </a:r>
          <a:endParaRPr lang="ru-RU" sz="1800" b="1" kern="1200" dirty="0"/>
        </a:p>
      </dsp:txBody>
      <dsp:txXfrm>
        <a:off x="80879" y="464290"/>
        <a:ext cx="6694792" cy="760135"/>
      </dsp:txXfrm>
    </dsp:sp>
    <dsp:sp modelId="{17043442-D268-4487-A9AE-C6A0714E2978}">
      <dsp:nvSpPr>
        <dsp:cNvPr id="0" name=""/>
        <dsp:cNvSpPr/>
      </dsp:nvSpPr>
      <dsp:spPr>
        <a:xfrm>
          <a:off x="144641" y="1370843"/>
          <a:ext cx="6567269" cy="8423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Развитие познавательного интереса к природе родного края, создание условий для развития личностных качеств учащихся через вовлечение в активную исследовательскую деятельность.</a:t>
          </a:r>
          <a:endParaRPr lang="ru-RU" sz="1800" b="1" kern="1200" dirty="0"/>
        </a:p>
      </dsp:txBody>
      <dsp:txXfrm>
        <a:off x="185762" y="1411964"/>
        <a:ext cx="6485027" cy="760135"/>
      </dsp:txXfrm>
    </dsp:sp>
    <dsp:sp modelId="{F5859FFC-500D-446F-8C0E-E617981C41E3}">
      <dsp:nvSpPr>
        <dsp:cNvPr id="0" name=""/>
        <dsp:cNvSpPr/>
      </dsp:nvSpPr>
      <dsp:spPr>
        <a:xfrm>
          <a:off x="72629" y="2318517"/>
          <a:ext cx="6711293" cy="13566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</a:rPr>
            <a:t>Формирование знаний о сущности и особенностях объектов, процессов и явлений природы родного края, основ экологической грамотности.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38857" y="2384745"/>
        <a:ext cx="6578837" cy="12242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E7BAA-3FFE-441A-A39B-4AE6248C56DF}">
      <dsp:nvSpPr>
        <dsp:cNvPr id="0" name=""/>
        <dsp:cNvSpPr/>
      </dsp:nvSpPr>
      <dsp:spPr>
        <a:xfrm rot="10800000">
          <a:off x="-1" y="0"/>
          <a:ext cx="6777039" cy="123935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522" tIns="121920" rIns="227584" bIns="12192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Рассказ, беседа</a:t>
          </a:r>
          <a:endParaRPr lang="ru-RU" sz="3200" b="1" kern="1200" dirty="0">
            <a:solidFill>
              <a:schemeClr val="tx1"/>
            </a:solidFill>
          </a:endParaRPr>
        </a:p>
      </dsp:txBody>
      <dsp:txXfrm rot="10800000">
        <a:off x="309838" y="0"/>
        <a:ext cx="6467200" cy="1239357"/>
      </dsp:txXfrm>
    </dsp:sp>
    <dsp:sp modelId="{CFC812E0-0B66-4485-ADFA-83511794FF80}">
      <dsp:nvSpPr>
        <dsp:cNvPr id="0" name=""/>
        <dsp:cNvSpPr/>
      </dsp:nvSpPr>
      <dsp:spPr>
        <a:xfrm flipH="1">
          <a:off x="0" y="3225138"/>
          <a:ext cx="1118172" cy="1239357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25091D-5E29-4535-A701-36131C710037}">
      <dsp:nvSpPr>
        <dsp:cNvPr id="0" name=""/>
        <dsp:cNvSpPr/>
      </dsp:nvSpPr>
      <dsp:spPr>
        <a:xfrm rot="10800000">
          <a:off x="-1" y="1584175"/>
          <a:ext cx="6777039" cy="123935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522" tIns="121920" rIns="227584" bIns="12192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Экскурсии, презентации </a:t>
          </a:r>
          <a:endParaRPr lang="ru-RU" sz="3200" b="1" kern="1200" dirty="0">
            <a:solidFill>
              <a:schemeClr val="tx1"/>
            </a:solidFill>
          </a:endParaRPr>
        </a:p>
      </dsp:txBody>
      <dsp:txXfrm rot="10800000">
        <a:off x="309838" y="1584175"/>
        <a:ext cx="6467200" cy="1239357"/>
      </dsp:txXfrm>
    </dsp:sp>
    <dsp:sp modelId="{D9E5CA92-50FD-4EB1-84A5-06FFFD0B86F8}">
      <dsp:nvSpPr>
        <dsp:cNvPr id="0" name=""/>
        <dsp:cNvSpPr/>
      </dsp:nvSpPr>
      <dsp:spPr>
        <a:xfrm flipH="1">
          <a:off x="0" y="4320478"/>
          <a:ext cx="254080" cy="144013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FD01FE-8217-49DC-AE34-1F087BB354BC}">
      <dsp:nvSpPr>
        <dsp:cNvPr id="0" name=""/>
        <dsp:cNvSpPr/>
      </dsp:nvSpPr>
      <dsp:spPr>
        <a:xfrm rot="10800000">
          <a:off x="-1" y="3168356"/>
          <a:ext cx="6777039" cy="123935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522" tIns="129540" rIns="241808" bIns="129540" numCol="1" spcCol="1270" anchor="ctr" anchorCtr="0">
          <a:noAutofit/>
        </a:bodyPr>
        <a:lstStyle/>
        <a:p>
          <a:pPr lvl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tx1"/>
              </a:solidFill>
            </a:rPr>
            <a:t>Исследовательские проекты </a:t>
          </a:r>
          <a:endParaRPr lang="ru-RU" sz="3400" b="1" kern="1200" dirty="0">
            <a:solidFill>
              <a:schemeClr val="tx1"/>
            </a:solidFill>
          </a:endParaRPr>
        </a:p>
      </dsp:txBody>
      <dsp:txXfrm rot="10800000">
        <a:off x="309838" y="3168356"/>
        <a:ext cx="6467200" cy="1239357"/>
      </dsp:txXfrm>
    </dsp:sp>
    <dsp:sp modelId="{D435F26F-F470-4E21-A17E-CD2C373A21ED}">
      <dsp:nvSpPr>
        <dsp:cNvPr id="0" name=""/>
        <dsp:cNvSpPr/>
      </dsp:nvSpPr>
      <dsp:spPr>
        <a:xfrm>
          <a:off x="0" y="2808316"/>
          <a:ext cx="375264" cy="488839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E507C-B682-444C-9FB0-A1206B5F644B}">
      <dsp:nvSpPr>
        <dsp:cNvPr id="0" name=""/>
        <dsp:cNvSpPr/>
      </dsp:nvSpPr>
      <dsp:spPr>
        <a:xfrm>
          <a:off x="572510" y="0"/>
          <a:ext cx="6488447" cy="35083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805EB-2163-47BE-8367-501447E8DC6C}">
      <dsp:nvSpPr>
        <dsp:cNvPr id="0" name=""/>
        <dsp:cNvSpPr/>
      </dsp:nvSpPr>
      <dsp:spPr>
        <a:xfrm>
          <a:off x="44930" y="816868"/>
          <a:ext cx="2380953" cy="18746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Подготовительный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136442" y="908380"/>
        <a:ext cx="2197929" cy="1691613"/>
      </dsp:txXfrm>
    </dsp:sp>
    <dsp:sp modelId="{23A24D0C-07AE-4FB7-B54A-21D0A9BB2E67}">
      <dsp:nvSpPr>
        <dsp:cNvPr id="0" name=""/>
        <dsp:cNvSpPr/>
      </dsp:nvSpPr>
      <dsp:spPr>
        <a:xfrm>
          <a:off x="2550188" y="747290"/>
          <a:ext cx="2457022" cy="20137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Организационно-</a:t>
          </a:r>
          <a:r>
            <a:rPr lang="ru-RU" sz="1700" b="1" kern="1200" dirty="0" err="1" smtClean="0">
              <a:solidFill>
                <a:schemeClr val="tx1"/>
              </a:solidFill>
            </a:rPr>
            <a:t>деятельностный</a:t>
          </a:r>
          <a:r>
            <a:rPr lang="ru-RU" sz="1700" b="1" kern="1200" dirty="0" smtClean="0">
              <a:solidFill>
                <a:schemeClr val="tx1"/>
              </a:solidFill>
            </a:rPr>
            <a:t> 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2648493" y="845595"/>
        <a:ext cx="2260412" cy="1817183"/>
      </dsp:txXfrm>
    </dsp:sp>
    <dsp:sp modelId="{41297693-EC20-4AF5-B38B-D17DF7F196B1}">
      <dsp:nvSpPr>
        <dsp:cNvPr id="0" name=""/>
        <dsp:cNvSpPr/>
      </dsp:nvSpPr>
      <dsp:spPr>
        <a:xfrm>
          <a:off x="5131515" y="672850"/>
          <a:ext cx="2457022" cy="21626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Аналитический</a:t>
          </a:r>
          <a:r>
            <a:rPr lang="ru-RU" sz="1700" kern="1200" dirty="0" smtClean="0">
              <a:solidFill>
                <a:schemeClr val="tx1"/>
              </a:solidFill>
            </a:rPr>
            <a:t> 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5237088" y="778423"/>
        <a:ext cx="2245876" cy="19515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76438-9211-4477-8F43-9D22DB8F50CB}">
      <dsp:nvSpPr>
        <dsp:cNvPr id="0" name=""/>
        <dsp:cNvSpPr/>
      </dsp:nvSpPr>
      <dsp:spPr>
        <a:xfrm>
          <a:off x="0" y="3327722"/>
          <a:ext cx="7489452" cy="1091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Развитие творческих способностей учащихся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0" y="3327722"/>
        <a:ext cx="7489452" cy="1091976"/>
      </dsp:txXfrm>
    </dsp:sp>
    <dsp:sp modelId="{568187A4-FAD0-4157-B296-B3F66F728F20}">
      <dsp:nvSpPr>
        <dsp:cNvPr id="0" name=""/>
        <dsp:cNvSpPr/>
      </dsp:nvSpPr>
      <dsp:spPr>
        <a:xfrm rot="10800000">
          <a:off x="0" y="1663861"/>
          <a:ext cx="7489452" cy="167945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Обретение опыта социально активной жизни</a:t>
          </a:r>
          <a:endParaRPr lang="ru-RU" sz="2000" b="1" kern="1200" dirty="0">
            <a:solidFill>
              <a:schemeClr val="tx1"/>
            </a:solidFill>
          </a:endParaRPr>
        </a:p>
      </dsp:txBody>
      <dsp:txXfrm rot="10800000">
        <a:off x="0" y="1663861"/>
        <a:ext cx="7489452" cy="1091262"/>
      </dsp:txXfrm>
    </dsp:sp>
    <dsp:sp modelId="{609F7670-F619-4E81-A9C9-BB05AA3B7DD8}">
      <dsp:nvSpPr>
        <dsp:cNvPr id="0" name=""/>
        <dsp:cNvSpPr/>
      </dsp:nvSpPr>
      <dsp:spPr>
        <a:xfrm rot="10800000">
          <a:off x="0" y="0"/>
          <a:ext cx="7489452" cy="167945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Формирование у учащихся культуры познавательной деятельности по освоению опыта человечества в отношении к природе</a:t>
          </a:r>
          <a:endParaRPr lang="ru-RU" sz="2000" b="1" kern="1200" dirty="0">
            <a:solidFill>
              <a:schemeClr val="tx1"/>
            </a:solidFill>
          </a:endParaRPr>
        </a:p>
      </dsp:txBody>
      <dsp:txXfrm rot="10800000">
        <a:off x="0" y="0"/>
        <a:ext cx="7489452" cy="10912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6B2D1-6E68-4360-92AE-4241D0023549}">
      <dsp:nvSpPr>
        <dsp:cNvPr id="0" name=""/>
        <dsp:cNvSpPr/>
      </dsp:nvSpPr>
      <dsp:spPr>
        <a:xfrm>
          <a:off x="0" y="3898102"/>
          <a:ext cx="7489452" cy="8528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На каждый блок предусмотрено 6 часов полевых и 2 часа на защиту проектов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3898102"/>
        <a:ext cx="7489452" cy="852809"/>
      </dsp:txXfrm>
    </dsp:sp>
    <dsp:sp modelId="{8C2F3CE6-C715-44D6-B419-0D17F0A53F4B}">
      <dsp:nvSpPr>
        <dsp:cNvPr id="0" name=""/>
        <dsp:cNvSpPr/>
      </dsp:nvSpPr>
      <dsp:spPr>
        <a:xfrm rot="10800000">
          <a:off x="0" y="2599273"/>
          <a:ext cx="7489452" cy="131162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В каждом учебном году предусмотрено 4 блока (в сентябре, на осенних и весенних каникулах, и в мае) </a:t>
          </a:r>
          <a:endParaRPr lang="ru-RU" sz="2000" b="1" kern="1200" dirty="0" smtClean="0">
            <a:solidFill>
              <a:schemeClr val="tx1"/>
            </a:solidFill>
          </a:endParaRPr>
        </a:p>
      </dsp:txBody>
      <dsp:txXfrm rot="10800000">
        <a:off x="0" y="2599273"/>
        <a:ext cx="7489452" cy="852252"/>
      </dsp:txXfrm>
    </dsp:sp>
    <dsp:sp modelId="{D6D69484-CAB6-4DE7-9104-E44AD2196D88}">
      <dsp:nvSpPr>
        <dsp:cNvPr id="0" name=""/>
        <dsp:cNvSpPr/>
      </dsp:nvSpPr>
      <dsp:spPr>
        <a:xfrm rot="10800000">
          <a:off x="0" y="1300444"/>
          <a:ext cx="7489452" cy="131162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Программа предполагает организацию занятий крупными блоками – экскурсии, походы</a:t>
          </a:r>
          <a:endParaRPr lang="ru-RU" sz="2000" kern="1200" dirty="0">
            <a:solidFill>
              <a:schemeClr val="tx1"/>
            </a:solidFill>
          </a:endParaRPr>
        </a:p>
      </dsp:txBody>
      <dsp:txXfrm rot="10800000">
        <a:off x="0" y="1300444"/>
        <a:ext cx="7489452" cy="852252"/>
      </dsp:txXfrm>
    </dsp:sp>
    <dsp:sp modelId="{17C25ECD-8C15-4615-AF80-17AFC57CBFA0}">
      <dsp:nvSpPr>
        <dsp:cNvPr id="0" name=""/>
        <dsp:cNvSpPr/>
      </dsp:nvSpPr>
      <dsp:spPr>
        <a:xfrm rot="10800000">
          <a:off x="0" y="1615"/>
          <a:ext cx="7489452" cy="131162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Программа курса внеурочной деятельности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«Экологическое краеведение» рассчитана на 5 лет</a:t>
          </a:r>
          <a:endParaRPr lang="ru-RU" sz="2000" kern="1200" dirty="0">
            <a:solidFill>
              <a:schemeClr val="tx1"/>
            </a:solidFill>
          </a:endParaRPr>
        </a:p>
      </dsp:txBody>
      <dsp:txXfrm rot="10800000">
        <a:off x="0" y="1615"/>
        <a:ext cx="7489452" cy="8522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B5647-2324-4E73-923E-27B040C64858}">
      <dsp:nvSpPr>
        <dsp:cNvPr id="0" name=""/>
        <dsp:cNvSpPr/>
      </dsp:nvSpPr>
      <dsp:spPr>
        <a:xfrm>
          <a:off x="0" y="0"/>
          <a:ext cx="4564062" cy="456406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34516-E50D-46C9-9CAB-8CE937B95E15}">
      <dsp:nvSpPr>
        <dsp:cNvPr id="0" name=""/>
        <dsp:cNvSpPr/>
      </dsp:nvSpPr>
      <dsp:spPr>
        <a:xfrm>
          <a:off x="2282031" y="0"/>
          <a:ext cx="5422107" cy="45640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Проблема экологического воспитания учащихся должна стать одной из приоритетных задач</a:t>
          </a:r>
          <a:endParaRPr lang="ru-RU" sz="1400" b="1" kern="1200" dirty="0"/>
        </a:p>
      </dsp:txBody>
      <dsp:txXfrm>
        <a:off x="2282031" y="0"/>
        <a:ext cx="5422107" cy="1369221"/>
      </dsp:txXfrm>
    </dsp:sp>
    <dsp:sp modelId="{BC89075A-0113-410A-A075-D3A7673AB93E}">
      <dsp:nvSpPr>
        <dsp:cNvPr id="0" name=""/>
        <dsp:cNvSpPr/>
      </dsp:nvSpPr>
      <dsp:spPr>
        <a:xfrm>
          <a:off x="798712" y="1369221"/>
          <a:ext cx="2966637" cy="296663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2DFAD4-F33B-463A-9986-7958233F1FB0}">
      <dsp:nvSpPr>
        <dsp:cNvPr id="0" name=""/>
        <dsp:cNvSpPr/>
      </dsp:nvSpPr>
      <dsp:spPr>
        <a:xfrm>
          <a:off x="2282031" y="1369221"/>
          <a:ext cx="5422107" cy="29666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Реализация данной программы курса внеурочной деятельности позволит активизировать систему работы по формированию у детей ответственного отношения к природе в целом </a:t>
          </a:r>
          <a:endParaRPr lang="ru-RU" sz="1400" b="1" kern="1200" dirty="0" smtClean="0"/>
        </a:p>
      </dsp:txBody>
      <dsp:txXfrm>
        <a:off x="2282031" y="1369221"/>
        <a:ext cx="5422107" cy="1369217"/>
      </dsp:txXfrm>
    </dsp:sp>
    <dsp:sp modelId="{2036E712-71B7-46BE-8088-A9A9A3EF807D}">
      <dsp:nvSpPr>
        <dsp:cNvPr id="0" name=""/>
        <dsp:cNvSpPr/>
      </dsp:nvSpPr>
      <dsp:spPr>
        <a:xfrm>
          <a:off x="1597422" y="2738438"/>
          <a:ext cx="1369217" cy="136921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43125D-BE33-4A74-899F-93AE21A87C60}">
      <dsp:nvSpPr>
        <dsp:cNvPr id="0" name=""/>
        <dsp:cNvSpPr/>
      </dsp:nvSpPr>
      <dsp:spPr>
        <a:xfrm>
          <a:off x="2282031" y="2738438"/>
          <a:ext cx="5422107" cy="13692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Правильное экологическое воспитание позволит сформировать гармонично развитую личность с чувствами сопричастности к окружающему миру, любви к малой родине и гуманным отношением к природе, что в дальнейшем поможет предотвратить многие экологические проблемы человечества</a:t>
          </a:r>
          <a:endParaRPr lang="ru-RU" sz="1400" b="1" kern="1200" dirty="0"/>
        </a:p>
      </dsp:txBody>
      <dsp:txXfrm>
        <a:off x="2282031" y="2738438"/>
        <a:ext cx="5422107" cy="1369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772400" cy="25922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Курс внеурочной деятельности «Экологическое краеведение»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как фактор формирования экологической культуры школьников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3" y="4005064"/>
            <a:ext cx="6423496" cy="1676645"/>
          </a:xfrm>
        </p:spPr>
        <p:txBody>
          <a:bodyPr>
            <a:noAutofit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Чурсина Наталья Валерьевна</a:t>
            </a:r>
          </a:p>
          <a:p>
            <a:pPr algn="r"/>
            <a:r>
              <a:rPr lang="ru-RU" b="1" dirty="0">
                <a:solidFill>
                  <a:schemeClr val="tx1"/>
                </a:solidFill>
              </a:rPr>
              <a:t>у</a:t>
            </a:r>
            <a:r>
              <a:rPr lang="ru-RU" b="1" dirty="0" smtClean="0">
                <a:solidFill>
                  <a:schemeClr val="tx1"/>
                </a:solidFill>
              </a:rPr>
              <a:t>читель географии высшей категории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МБОУ «Родниковская </a:t>
            </a:r>
            <a:r>
              <a:rPr lang="ru-RU" b="1" dirty="0">
                <a:solidFill>
                  <a:schemeClr val="tx1"/>
                </a:solidFill>
              </a:rPr>
              <a:t>ш</a:t>
            </a:r>
            <a:r>
              <a:rPr lang="ru-RU" b="1" dirty="0" smtClean="0">
                <a:solidFill>
                  <a:schemeClr val="tx1"/>
                </a:solidFill>
              </a:rPr>
              <a:t>кола-гимназия» Симферопольского района Республики Крым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1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24744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5 класс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268760"/>
            <a:ext cx="3993252" cy="108012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Урочище </a:t>
            </a:r>
          </a:p>
          <a:p>
            <a:pPr algn="ctr"/>
            <a:r>
              <a:rPr lang="ru-RU" dirty="0" smtClean="0"/>
              <a:t>Кизил-</a:t>
            </a:r>
            <a:r>
              <a:rPr lang="ru-RU" dirty="0" err="1" smtClean="0"/>
              <a:t>Коба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96952"/>
            <a:ext cx="3600400" cy="302433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268760"/>
            <a:ext cx="4176464" cy="108012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Никитский  </a:t>
            </a:r>
          </a:p>
          <a:p>
            <a:pPr algn="ctr"/>
            <a:r>
              <a:rPr lang="ru-RU" dirty="0" smtClean="0"/>
              <a:t>ботанический сад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24944"/>
            <a:ext cx="3815407" cy="3040098"/>
          </a:xfrm>
        </p:spPr>
      </p:pic>
    </p:spTree>
    <p:extLst>
      <p:ext uri="{BB962C8B-B14F-4D97-AF65-F5344CB8AC3E}">
        <p14:creationId xmlns:p14="http://schemas.microsoft.com/office/powerpoint/2010/main" val="2886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24744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5 класс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3777228" cy="115212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/>
              <a:t>Ботанический сад </a:t>
            </a:r>
            <a:endParaRPr lang="ru-RU" dirty="0" smtClean="0"/>
          </a:p>
          <a:p>
            <a:pPr algn="ctr"/>
            <a:r>
              <a:rPr lang="ru-RU" dirty="0" smtClean="0"/>
              <a:t>им</a:t>
            </a:r>
            <a:r>
              <a:rPr lang="ru-RU" dirty="0"/>
              <a:t>. Н. В. Багрова Таврической академии КФУ им. В. И. Вернадского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24944"/>
            <a:ext cx="3672408" cy="314067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1268760"/>
            <a:ext cx="4104456" cy="1080120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Карадагский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dirty="0" smtClean="0"/>
              <a:t>природный </a:t>
            </a:r>
            <a:r>
              <a:rPr lang="ru-RU" dirty="0"/>
              <a:t>заповедник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24944"/>
            <a:ext cx="3635499" cy="3127987"/>
          </a:xfrm>
        </p:spPr>
      </p:pic>
    </p:spTree>
    <p:extLst>
      <p:ext uri="{BB962C8B-B14F-4D97-AF65-F5344CB8AC3E}">
        <p14:creationId xmlns:p14="http://schemas.microsoft.com/office/powerpoint/2010/main" val="310929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24744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6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класс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268760"/>
            <a:ext cx="4209276" cy="12961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Озеро </a:t>
            </a:r>
          </a:p>
          <a:p>
            <a:pPr algn="ctr"/>
            <a:r>
              <a:rPr lang="ru-RU" dirty="0" err="1" smtClean="0"/>
              <a:t>Сасык</a:t>
            </a:r>
            <a:r>
              <a:rPr lang="ru-RU" dirty="0" smtClean="0"/>
              <a:t>-Сиваш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40968"/>
            <a:ext cx="3563491" cy="307558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4048" y="1268760"/>
            <a:ext cx="3888432" cy="1440160"/>
          </a:xfrm>
        </p:spPr>
        <p:txBody>
          <a:bodyPr/>
          <a:lstStyle/>
          <a:p>
            <a:pPr algn="ctr"/>
            <a:r>
              <a:rPr lang="ru-RU" dirty="0" smtClean="0"/>
              <a:t>Река </a:t>
            </a:r>
          </a:p>
          <a:p>
            <a:pPr algn="ctr"/>
            <a:r>
              <a:rPr lang="ru-RU" dirty="0" err="1" smtClean="0"/>
              <a:t>Салгир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140968"/>
            <a:ext cx="3816424" cy="3068662"/>
          </a:xfrm>
        </p:spPr>
      </p:pic>
    </p:spTree>
    <p:extLst>
      <p:ext uri="{BB962C8B-B14F-4D97-AF65-F5344CB8AC3E}">
        <p14:creationId xmlns:p14="http://schemas.microsoft.com/office/powerpoint/2010/main" val="371365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24744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6 класс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3993252" cy="108012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Симферопольское водохранилище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68960"/>
            <a:ext cx="3600400" cy="311923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040" y="1268760"/>
            <a:ext cx="3960440" cy="1008112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Марсианское </a:t>
            </a:r>
          </a:p>
          <a:p>
            <a:pPr algn="ctr"/>
            <a:r>
              <a:rPr lang="ru-RU" dirty="0" smtClean="0"/>
              <a:t>озеро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068960"/>
            <a:ext cx="3672408" cy="3127312"/>
          </a:xfrm>
        </p:spPr>
      </p:pic>
    </p:spTree>
    <p:extLst>
      <p:ext uri="{BB962C8B-B14F-4D97-AF65-F5344CB8AC3E}">
        <p14:creationId xmlns:p14="http://schemas.microsoft.com/office/powerpoint/2010/main" val="283712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024744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7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класс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3993252" cy="129614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Большой </a:t>
            </a:r>
            <a:endParaRPr lang="ru-RU" dirty="0" smtClean="0"/>
          </a:p>
          <a:p>
            <a:pPr algn="ctr"/>
            <a:r>
              <a:rPr lang="ru-RU" dirty="0" smtClean="0"/>
              <a:t>каньон </a:t>
            </a:r>
            <a:r>
              <a:rPr lang="ru-RU" dirty="0"/>
              <a:t>Крыма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12976"/>
            <a:ext cx="3744416" cy="306395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1196752"/>
            <a:ext cx="3960440" cy="12241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Заказник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«Плачущая скала»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12976"/>
            <a:ext cx="3600400" cy="3090656"/>
          </a:xfrm>
        </p:spPr>
      </p:pic>
    </p:spTree>
    <p:extLst>
      <p:ext uri="{BB962C8B-B14F-4D97-AF65-F5344CB8AC3E}">
        <p14:creationId xmlns:p14="http://schemas.microsoft.com/office/powerpoint/2010/main" val="32406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024744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7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класс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3993252" cy="129614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/>
              <a:t>Участок степи </a:t>
            </a:r>
            <a:endParaRPr lang="ru-RU" dirty="0" smtClean="0"/>
          </a:p>
          <a:p>
            <a:pPr algn="ctr"/>
            <a:r>
              <a:rPr lang="ru-RU" dirty="0" smtClean="0"/>
              <a:t>у поселка 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Школьное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1196752"/>
            <a:ext cx="3960440" cy="122413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/>
              <a:t>Роща секвой </a:t>
            </a:r>
            <a:endParaRPr lang="ru-RU" dirty="0" smtClean="0"/>
          </a:p>
          <a:p>
            <a:pPr algn="ctr"/>
            <a:r>
              <a:rPr lang="ru-RU" dirty="0" smtClean="0"/>
              <a:t>на горном массиве </a:t>
            </a:r>
            <a:r>
              <a:rPr lang="ru-RU" dirty="0" err="1" smtClean="0"/>
              <a:t>Чатыр-Даг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12976"/>
            <a:ext cx="3491483" cy="314067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12976"/>
            <a:ext cx="3672408" cy="3143510"/>
          </a:xfrm>
        </p:spPr>
      </p:pic>
    </p:spTree>
    <p:extLst>
      <p:ext uri="{BB962C8B-B14F-4D97-AF65-F5344CB8AC3E}">
        <p14:creationId xmlns:p14="http://schemas.microsoft.com/office/powerpoint/2010/main" val="361073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024744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8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класс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3993252" cy="115212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Памятник природы </a:t>
            </a:r>
            <a:endParaRPr lang="ru-RU" dirty="0" smtClean="0"/>
          </a:p>
          <a:p>
            <a:pPr algn="ctr"/>
            <a:r>
              <a:rPr lang="ru-RU" dirty="0" smtClean="0"/>
              <a:t>Ак-Кая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1196752"/>
            <a:ext cx="3960440" cy="10801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Евпаторийский дендропарк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68960"/>
            <a:ext cx="3707507" cy="335903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68960"/>
            <a:ext cx="3816424" cy="3275481"/>
          </a:xfrm>
        </p:spPr>
      </p:pic>
    </p:spTree>
    <p:extLst>
      <p:ext uri="{BB962C8B-B14F-4D97-AF65-F5344CB8AC3E}">
        <p14:creationId xmlns:p14="http://schemas.microsoft.com/office/powerpoint/2010/main" val="229390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024744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8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класс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3993252" cy="11521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Урочище </a:t>
            </a:r>
          </a:p>
          <a:p>
            <a:pPr algn="ctr"/>
            <a:r>
              <a:rPr lang="ru-RU" dirty="0" smtClean="0"/>
              <a:t>Алимова балка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1196752"/>
            <a:ext cx="4032448" cy="122413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Водопад </a:t>
            </a:r>
            <a:endParaRPr lang="ru-RU" dirty="0" smtClean="0"/>
          </a:p>
          <a:p>
            <a:pPr algn="ctr"/>
            <a:r>
              <a:rPr lang="ru-RU" dirty="0" err="1" smtClean="0"/>
              <a:t>Джур-Джур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84984"/>
            <a:ext cx="3816424" cy="306866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12976"/>
            <a:ext cx="3672408" cy="3141519"/>
          </a:xfrm>
        </p:spPr>
      </p:pic>
    </p:spTree>
    <p:extLst>
      <p:ext uri="{BB962C8B-B14F-4D97-AF65-F5344CB8AC3E}">
        <p14:creationId xmlns:p14="http://schemas.microsoft.com/office/powerpoint/2010/main" val="334046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024744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9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класс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3993252" cy="115212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err="1"/>
              <a:t>Мирновская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dirty="0" smtClean="0"/>
              <a:t>ветровая </a:t>
            </a:r>
          </a:p>
          <a:p>
            <a:pPr algn="ctr"/>
            <a:r>
              <a:rPr lang="ru-RU" dirty="0" smtClean="0"/>
              <a:t>электростанция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1196752"/>
            <a:ext cx="3960439" cy="115212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/>
              <a:t>ГУП РК </a:t>
            </a:r>
            <a:endParaRPr lang="ru-RU" dirty="0" smtClean="0"/>
          </a:p>
          <a:p>
            <a:pPr algn="ctr"/>
            <a:r>
              <a:rPr lang="ru-RU" dirty="0" smtClean="0"/>
              <a:t>«</a:t>
            </a:r>
            <a:r>
              <a:rPr lang="ru-RU" dirty="0"/>
              <a:t>Вода Крыма» КОС </a:t>
            </a:r>
            <a:endParaRPr lang="ru-RU" dirty="0" smtClean="0"/>
          </a:p>
          <a:p>
            <a:pPr algn="ctr"/>
            <a:r>
              <a:rPr lang="ru-RU" dirty="0" smtClean="0"/>
              <a:t>с</a:t>
            </a:r>
            <a:r>
              <a:rPr lang="ru-RU" dirty="0"/>
              <a:t>. Укромное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12976"/>
            <a:ext cx="3635499" cy="3154877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12976"/>
            <a:ext cx="3600400" cy="3134841"/>
          </a:xfrm>
        </p:spPr>
      </p:pic>
    </p:spTree>
    <p:extLst>
      <p:ext uri="{BB962C8B-B14F-4D97-AF65-F5344CB8AC3E}">
        <p14:creationId xmlns:p14="http://schemas.microsoft.com/office/powerpoint/2010/main" val="213665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024744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9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класс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3993252" cy="12961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Солнечная электростанция  </a:t>
            </a:r>
            <a:r>
              <a:rPr lang="ru-RU" dirty="0"/>
              <a:t>«Родниковое»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1196752"/>
            <a:ext cx="3960440" cy="122413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Ландшафтно-рекреационный парк </a:t>
            </a:r>
            <a:r>
              <a:rPr lang="ru-RU" dirty="0" err="1"/>
              <a:t>Атлеш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96952"/>
            <a:ext cx="3600400" cy="328553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96952"/>
            <a:ext cx="3672408" cy="3287762"/>
          </a:xfrm>
        </p:spPr>
      </p:pic>
    </p:spTree>
    <p:extLst>
      <p:ext uri="{BB962C8B-B14F-4D97-AF65-F5344CB8AC3E}">
        <p14:creationId xmlns:p14="http://schemas.microsoft.com/office/powerpoint/2010/main" val="98069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908720"/>
            <a:ext cx="5256584" cy="504056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b="1" dirty="0"/>
              <a:t>Целью </a:t>
            </a:r>
            <a:r>
              <a:rPr lang="ru-RU" b="1" dirty="0" smtClean="0"/>
              <a:t>экологического</a:t>
            </a:r>
          </a:p>
          <a:p>
            <a:pPr marL="68580" indent="0" algn="just">
              <a:buNone/>
            </a:pPr>
            <a:r>
              <a:rPr lang="ru-RU" b="1" dirty="0" smtClean="0"/>
              <a:t>образования</a:t>
            </a:r>
            <a:r>
              <a:rPr lang="ru-RU" b="1" dirty="0"/>
              <a:t> в школе </a:t>
            </a:r>
            <a:endParaRPr lang="ru-RU" b="1" dirty="0" smtClean="0"/>
          </a:p>
          <a:p>
            <a:pPr marL="68580" indent="0" algn="just">
              <a:buNone/>
            </a:pPr>
            <a:r>
              <a:rPr lang="ru-RU" b="1" dirty="0" smtClean="0"/>
              <a:t>является </a:t>
            </a:r>
            <a:r>
              <a:rPr lang="ru-RU" b="1" dirty="0"/>
              <a:t>формирование системы научных знаний, взглядов и убеждений, обеспечивающих </a:t>
            </a:r>
            <a:r>
              <a:rPr lang="ru-RU" b="1" dirty="0" smtClean="0"/>
              <a:t>становление ответственного </a:t>
            </a:r>
            <a:r>
              <a:rPr lang="ru-RU" b="1" dirty="0"/>
              <a:t>отношения школьников к окружающей среде во всех видах деятельности.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996952"/>
            <a:ext cx="3351642" cy="3494087"/>
          </a:xfrm>
        </p:spPr>
      </p:pic>
    </p:spTree>
    <p:extLst>
      <p:ext uri="{BB962C8B-B14F-4D97-AF65-F5344CB8AC3E}">
        <p14:creationId xmlns:p14="http://schemas.microsoft.com/office/powerpoint/2010/main" val="369687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024744" cy="1008112"/>
          </a:xfrm>
        </p:spPr>
        <p:txBody>
          <a:bodyPr/>
          <a:lstStyle/>
          <a:p>
            <a:pPr algn="ctr"/>
            <a:r>
              <a:rPr lang="ru-RU" b="1" dirty="0" smtClean="0"/>
              <a:t>Результаты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556792"/>
            <a:ext cx="3960440" cy="3493008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ru-RU" sz="1600" b="1" dirty="0"/>
              <a:t>Авторы программы курса внеурочной деятельности «Экологическое краеведение» учителя МБОУ «Родниковская школа-гимназия» </a:t>
            </a:r>
            <a:r>
              <a:rPr lang="ru-RU" sz="1600" b="1" dirty="0" smtClean="0"/>
              <a:t>симферопольского района Республики Крым Тропина О.Л., Чурсина </a:t>
            </a:r>
            <a:r>
              <a:rPr lang="ru-RU" sz="1600" b="1" dirty="0"/>
              <a:t>Н.В</a:t>
            </a:r>
            <a:r>
              <a:rPr lang="ru-RU" sz="1600" b="1" dirty="0" smtClean="0"/>
              <a:t>. принимали участие в республиканском конкурсе методических материалов  по дополнительному естественнонаучному  образованию детей в 2019 году в номинации «Экологическое воспитание и просвещение»</a:t>
            </a:r>
            <a:endParaRPr lang="ru-RU" sz="16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84088" y="1892776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8240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24744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Заключение</a:t>
            </a:r>
            <a:r>
              <a:rPr lang="ru-RU" sz="2400" dirty="0"/>
              <a:t>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2440327"/>
              </p:ext>
            </p:extLst>
          </p:nvPr>
        </p:nvGraphicFramePr>
        <p:xfrm>
          <a:off x="755650" y="1268413"/>
          <a:ext cx="7704138" cy="4564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073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7344816" cy="5400600"/>
          </a:xfrm>
        </p:spPr>
      </p:pic>
    </p:spTree>
    <p:extLst>
      <p:ext uri="{BB962C8B-B14F-4D97-AF65-F5344CB8AC3E}">
        <p14:creationId xmlns:p14="http://schemas.microsoft.com/office/powerpoint/2010/main" val="55022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908720"/>
            <a:ext cx="5112568" cy="489772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b="1" dirty="0"/>
              <a:t>Экологические знания, полученные в школе, должны стать для учащихся основой поведения. </a:t>
            </a:r>
            <a:endParaRPr lang="ru-RU" b="1" dirty="0" smtClean="0"/>
          </a:p>
          <a:p>
            <a:pPr marL="68580" indent="0" algn="just">
              <a:buNone/>
            </a:pPr>
            <a:r>
              <a:rPr lang="ru-RU" b="1" dirty="0" smtClean="0"/>
              <a:t>Именно</a:t>
            </a:r>
            <a:r>
              <a:rPr lang="ru-RU" b="1" dirty="0"/>
              <a:t>, в школе ребенок должен осознать свое отношение к природе и обрести чувство личной ответственности за последствия своей деятельности.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05064"/>
            <a:ext cx="3203451" cy="2276527"/>
          </a:xfrm>
        </p:spPr>
      </p:pic>
    </p:spTree>
    <p:extLst>
      <p:ext uri="{BB962C8B-B14F-4D97-AF65-F5344CB8AC3E}">
        <p14:creationId xmlns:p14="http://schemas.microsoft.com/office/powerpoint/2010/main" val="205134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53724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Цель  программы курса внеурочной деятельности «Экологическое краеведение»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227236"/>
              </p:ext>
            </p:extLst>
          </p:nvPr>
        </p:nvGraphicFramePr>
        <p:xfrm>
          <a:off x="971600" y="2780928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483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00811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Задачи курса 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422083"/>
              </p:ext>
            </p:extLst>
          </p:nvPr>
        </p:nvGraphicFramePr>
        <p:xfrm>
          <a:off x="1042988" y="1628800"/>
          <a:ext cx="6777037" cy="420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193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Формы работы при реализации программы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806942"/>
              </p:ext>
            </p:extLst>
          </p:nvPr>
        </p:nvGraphicFramePr>
        <p:xfrm>
          <a:off x="1187624" y="1628800"/>
          <a:ext cx="677703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747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65618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Этапы организации курса внеурочной деятельности «Экологическое краеведение»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868115"/>
              </p:ext>
            </p:extLst>
          </p:nvPr>
        </p:nvGraphicFramePr>
        <p:xfrm>
          <a:off x="1042988" y="2324100"/>
          <a:ext cx="7633468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348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Ожидаемые результаты 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573628"/>
              </p:ext>
            </p:extLst>
          </p:nvPr>
        </p:nvGraphicFramePr>
        <p:xfrm>
          <a:off x="899592" y="1412776"/>
          <a:ext cx="7489452" cy="4419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497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024744" cy="9269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Особенности реализации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программы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9289248"/>
              </p:ext>
            </p:extLst>
          </p:nvPr>
        </p:nvGraphicFramePr>
        <p:xfrm>
          <a:off x="1042988" y="1412776"/>
          <a:ext cx="748945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778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245</TotalTime>
  <Words>466</Words>
  <Application>Microsoft Office PowerPoint</Application>
  <PresentationFormat>Экран (4:3)</PresentationFormat>
  <Paragraphs>88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Остин</vt:lpstr>
      <vt:lpstr>Курс внеурочной деятельности «Экологическое краеведение»  как фактор формирования экологической культуры школьников </vt:lpstr>
      <vt:lpstr>Презентация PowerPoint</vt:lpstr>
      <vt:lpstr>Презентация PowerPoint</vt:lpstr>
      <vt:lpstr>Цель  программы курса внеурочной деятельности «Экологическое краеведение»</vt:lpstr>
      <vt:lpstr>Задачи курса </vt:lpstr>
      <vt:lpstr>Формы работы при реализации программы</vt:lpstr>
      <vt:lpstr>Этапы организации курса внеурочной деятельности «Экологическое краеведение»</vt:lpstr>
      <vt:lpstr>Ожидаемые результаты </vt:lpstr>
      <vt:lpstr>Особенности реализации программы</vt:lpstr>
      <vt:lpstr>5 класс </vt:lpstr>
      <vt:lpstr>5 класс  </vt:lpstr>
      <vt:lpstr>6 класс </vt:lpstr>
      <vt:lpstr>6 класс </vt:lpstr>
      <vt:lpstr>7 класс </vt:lpstr>
      <vt:lpstr>7 класс </vt:lpstr>
      <vt:lpstr>8 класс </vt:lpstr>
      <vt:lpstr>8 класс </vt:lpstr>
      <vt:lpstr>9 класс </vt:lpstr>
      <vt:lpstr>9 класс </vt:lpstr>
      <vt:lpstr>Результаты </vt:lpstr>
      <vt:lpstr>Заключение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внеурочной деятельности «Экологическое краеведение»</dc:title>
  <dc:creator>sh_rdk-13</dc:creator>
  <cp:lastModifiedBy>sh_rdk-13</cp:lastModifiedBy>
  <cp:revision>32</cp:revision>
  <dcterms:created xsi:type="dcterms:W3CDTF">2021-03-08T13:09:40Z</dcterms:created>
  <dcterms:modified xsi:type="dcterms:W3CDTF">2021-03-08T17:36:34Z</dcterms:modified>
</cp:coreProperties>
</file>