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3" d="100"/>
          <a:sy n="53" d="100"/>
        </p:scale>
        <p:origin x="16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11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060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95126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4028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342733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6596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39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11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7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2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1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6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9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0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3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89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31137" y="329185"/>
            <a:ext cx="9273476" cy="32552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Проблемно-игровые технологии по экономическому воспитанию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4754880"/>
            <a:ext cx="8915399" cy="1148782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/>
              <a:t> </a:t>
            </a:r>
            <a:r>
              <a:rPr lang="ru-RU" b="1" dirty="0" err="1" smtClean="0"/>
              <a:t>Шарудилова</a:t>
            </a:r>
            <a:r>
              <a:rPr lang="ru-RU" b="1" dirty="0" smtClean="0"/>
              <a:t> Виктория Анатольевна </a:t>
            </a:r>
          </a:p>
          <a:p>
            <a:pPr algn="r"/>
            <a:r>
              <a:rPr lang="ru-RU" b="1" dirty="0" smtClean="0"/>
              <a:t>старший воспитатель  </a:t>
            </a:r>
          </a:p>
          <a:p>
            <a:pPr algn="r"/>
            <a:r>
              <a:rPr lang="ru-RU" b="1" dirty="0" smtClean="0"/>
              <a:t>МБДОУ «Детский сад «Звездочка» п. Школьное»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2847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057" y="146304"/>
            <a:ext cx="9913556" cy="2340864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/>
              <a:t>1. Проектная деятельность </a:t>
            </a:r>
            <a:r>
              <a:rPr lang="ru-RU" sz="1800" dirty="0"/>
              <a:t>позволяет детям самостоятельно или совместно с взрослыми открывать новый практический опыт, добывать его экспериментальным, поисковым путем, анализировать его и преобразовывать. С помощью проектов дошкольники осваивают новые понятия и представления о мире личных и семейных финансов. Примерные темы проектов, позволяющих формировать основы финансовой грамотности дошкольника: «Трудиться полезно и почетно», «Наше богатство – формируем представление об истинных ценностях и богатстве человека».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65" y="2487168"/>
            <a:ext cx="7361552" cy="4205287"/>
          </a:xfrm>
        </p:spPr>
      </p:pic>
    </p:spTree>
    <p:extLst>
      <p:ext uri="{BB962C8B-B14F-4D97-AF65-F5344CB8AC3E}">
        <p14:creationId xmlns:p14="http://schemas.microsoft.com/office/powerpoint/2010/main" val="71536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193" y="182879"/>
            <a:ext cx="5474229" cy="6437757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/>
              <a:t>Ситуационные задачи</a:t>
            </a:r>
            <a:r>
              <a:rPr lang="ru-RU" sz="1800" dirty="0"/>
              <a:t> – обучение на примере разбора конкретной ситуации. Эта технология лучше других методов учит решать возникающие проблемы с учетом конкретных условий и фактической финансовой информации. Развитие ребенка-дошкольника предполагает организацию включения его в череду разнообразных, меняющихся ситуаций, которые позволяют узнавать что-то новое о людях, семье, обществе, мире экономики и финансов. Ребенок учится предвидеть последствия собственного поведения, анализировать причины того или иного развития событий. Усложняясь, такие ситуации, как правило, позволяют активизировать у ребенка познавательный интерес, а также сформировать определенный опыт. Образовательные ситуации можно разделить на следующие виды: ситуации морального выбора; ситуации общения и взаимодействия; проблемные ситуации; игровые ситуации; практические ситуации по интересам </a:t>
            </a:r>
            <a:r>
              <a:rPr lang="ru-RU" sz="1800" dirty="0" smtClean="0"/>
              <a:t>детей.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34" y="1371599"/>
            <a:ext cx="4974166" cy="3730625"/>
          </a:xfrm>
        </p:spPr>
      </p:pic>
    </p:spTree>
    <p:extLst>
      <p:ext uri="{BB962C8B-B14F-4D97-AF65-F5344CB8AC3E}">
        <p14:creationId xmlns:p14="http://schemas.microsoft.com/office/powerpoint/2010/main" val="175353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19456"/>
            <a:ext cx="8911687" cy="2724912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/>
              <a:t>4</a:t>
            </a:r>
            <a:r>
              <a:rPr lang="ru-RU" sz="2000" b="1" dirty="0"/>
              <a:t>. Мастерская</a:t>
            </a:r>
            <a:r>
              <a:rPr lang="ru-RU" sz="2000" dirty="0"/>
              <a:t> в первую очередь является формой организации продуктивной деятельности, однако в силу ярко выраженного интегративного характера позволяет развивать двигательную (мелкую моторику), социально-коммуникативную, познавательно-исследовательскую, трудовую деятельность, речевое и физическое развитие. Такая работа может стать более эффективной, если привлекать к участию в ней родителей.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1" y="3273552"/>
            <a:ext cx="6073412" cy="341629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3273552"/>
            <a:ext cx="6073411" cy="3416293"/>
          </a:xfrm>
        </p:spPr>
      </p:pic>
    </p:spTree>
    <p:extLst>
      <p:ext uri="{BB962C8B-B14F-4D97-AF65-F5344CB8AC3E}">
        <p14:creationId xmlns:p14="http://schemas.microsoft.com/office/powerpoint/2010/main" val="415719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27632" y="312992"/>
            <a:ext cx="10564368" cy="1281112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/>
              <a:t>5. Викторины и конкурсы </a:t>
            </a:r>
            <a:r>
              <a:rPr lang="ru-RU" dirty="0"/>
              <a:t>можно рассматривать как своеобразные формы познавательной деятельности с использованием информационно-развлекательного содержания. Происходит интеграция образовательных областей: художественно-эстетическое развитие, социально-коммуникативное развитие, речевое и физическое развитие.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Примерами </a:t>
            </a:r>
            <a:r>
              <a:rPr lang="ru-RU" dirty="0"/>
              <a:t>викторины могут быть: «Разумные траты сказочных героев», «Угадай профессию», «Угадай вид труда</a:t>
            </a:r>
            <a:r>
              <a:rPr lang="ru-RU" dirty="0" smtClean="0"/>
              <a:t>», «Какой страны купюра», «Семейный бюджет» </a:t>
            </a:r>
            <a:r>
              <a:rPr lang="ru-RU" dirty="0"/>
              <a:t>и пр.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259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056" y="164592"/>
            <a:ext cx="10405871" cy="2414016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6. Театрализованные интерактивные мини-постановки</a:t>
            </a:r>
            <a:r>
              <a:rPr lang="ru-RU" sz="1800" dirty="0"/>
              <a:t> (обучающие сказки) имеют особое значение для социализации и развития дошкольника. Эта форма может успешно использоваться для закрепления пройденных понятий: работать и зарабатывать, деньги, желания и потребности, тратить, расходовать, экономить, беречь, откладывать, копить, сберегать, план, планировать, занимать, долг и пр. Участие детей в театрализованных постановках позволяет осуществлять образование и развитие по всем направлениям: социально-коммуникативное, познавательное, речевое, художественно-эстетическое и физическое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2452733"/>
            <a:ext cx="7453630" cy="4259217"/>
          </a:xfrm>
        </p:spPr>
      </p:pic>
    </p:spTree>
    <p:extLst>
      <p:ext uri="{BB962C8B-B14F-4D97-AF65-F5344CB8AC3E}">
        <p14:creationId xmlns:p14="http://schemas.microsoft.com/office/powerpoint/2010/main" val="155057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345" y="201168"/>
            <a:ext cx="9895268" cy="3035808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/>
              <a:t>7. Теория решения изобретательских задач (ТРИЗ).</a:t>
            </a:r>
            <a:r>
              <a:rPr lang="ru-RU" sz="1800" dirty="0"/>
              <a:t> Умелое использование воспитателем приемов и методов данной технологии позволяет развить у дошкольников творческое воображение, диалектическое мышление, учит их мыслить системно с пониманием происходящих процессов. Исходным положением </a:t>
            </a:r>
            <a:r>
              <a:rPr lang="ru-RU" sz="1800" dirty="0" err="1"/>
              <a:t>тризовской</a:t>
            </a:r>
            <a:r>
              <a:rPr lang="ru-RU" sz="1800" dirty="0"/>
              <a:t> концепции по отношению к дошкольнику является принцип </a:t>
            </a:r>
            <a:r>
              <a:rPr lang="ru-RU" sz="1800" dirty="0" err="1"/>
              <a:t>природосообразности</a:t>
            </a:r>
            <a:r>
              <a:rPr lang="ru-RU" sz="1800" dirty="0"/>
              <a:t> обучения. Педагог, получая инструмент по конкретному практическому формированию у детей качеств творческой личности, способной понимать единство и противоречие окружающего мира, решать свои маленькие проблемы, должен идти от его природы. ТРИЗ для дошкольников – это система коллективных игр, занятий, призванная не изменять основную программу, а максимально увеличивать ее эффективность</a:t>
            </a:r>
            <a:r>
              <a:rPr lang="ru-RU" sz="1800" b="1" dirty="0"/>
              <a:t>.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6" y="3402013"/>
            <a:ext cx="5930122" cy="3455987"/>
          </a:xfrm>
        </p:spPr>
      </p:pic>
    </p:spTree>
    <p:extLst>
      <p:ext uri="{BB962C8B-B14F-4D97-AF65-F5344CB8AC3E}">
        <p14:creationId xmlns:p14="http://schemas.microsoft.com/office/powerpoint/2010/main" val="504664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486600"/>
          </a:xfrm>
        </p:spPr>
        <p:txBody>
          <a:bodyPr/>
          <a:lstStyle/>
          <a:p>
            <a:r>
              <a:rPr lang="ru-RU" b="1" dirty="0" smtClean="0"/>
              <a:t>8. Моделирование.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3" y="1212999"/>
            <a:ext cx="5680882" cy="4255113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6032" y="932688"/>
            <a:ext cx="5838379" cy="5724143"/>
          </a:xfrm>
        </p:spPr>
        <p:txBody>
          <a:bodyPr/>
          <a:lstStyle/>
          <a:p>
            <a:endParaRPr lang="ru-RU" sz="1600" b="1" dirty="0"/>
          </a:p>
          <a:p>
            <a:pPr algn="just"/>
            <a:r>
              <a:rPr lang="ru-RU" sz="1600" dirty="0" smtClean="0"/>
              <a:t>Одним </a:t>
            </a:r>
            <a:r>
              <a:rPr lang="ru-RU" sz="1600" dirty="0"/>
              <a:t>из наиболее перспективных методов освоения финансовой грамотности является моделирование, поскольку мышление старшего дошкольника отличается предметной образностью и наглядной конкретностью. Метод наглядного моделирования разработан на основе идей известного детского психолога Л.А. </a:t>
            </a:r>
            <a:r>
              <a:rPr lang="ru-RU" sz="1600" dirty="0" err="1"/>
              <a:t>Венгера</a:t>
            </a:r>
            <a:r>
              <a:rPr lang="ru-RU" sz="1600" dirty="0"/>
              <a:t>, который путем исследований пришел к выводу, что в основе развития умственных способностей ребенка лежит овладение действиями замещения и наглядного моделирования. Этот метод открывает перед педагогом ряд дополнительных возможностей в интеллектуальном развитии ребенка, в том числе и в ознакомлении с окружающим миром. Цель моделирования – обеспечить успешное усвоение детьми знаний об особенностях объектов окружающего мира и мира природы, их структуре, связях и отношениях, существующих между ними, сохранение и воспроизведение информации, эффективное запоминание структуры рассказа, развитие речи.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70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91056" y="515895"/>
            <a:ext cx="10600944" cy="5280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337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9.Квест-игра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современная форма образовательной технологии в детском саду, которая создаёт благоприятные условия для активизации у детей интереса к познавательной деятельности. Кроме того, формат игры пробуждает в детях командный дух, дети учатся принимать неординарные решения, а также взаимодействовать с окружающими людьми.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3337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приглашает детей отправиться в интересное, увлекательное, занимательное, познавательное путешествие в страну знаний, где дети в игровой форме могут окунуться в загадочный и таинственный мир приключений, где каждый уникальный ребёнок может проявить свою инициативу, и это даёт детям возможность почувствовать себя настоящими первооткрывателями и исследователями. Таким образом, мы создаём оптимальные условия развития для каждого ребёнка. Подчёркиваем детскую индивидуальность, формируем у детей умение осуществлять собственный выбор, решать проблемы, ставить и достигать собственные цели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3337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Варианты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игр по финансовой грамотности: «В поисках клада», «Путешествие по магазинам», «Найди нужный товар в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Мегамаркете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«Как стать миллионером», «Путешествие по стране Экономике» и др.</a:t>
            </a:r>
          </a:p>
          <a:p>
            <a:pPr indent="33337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1301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103</TotalTime>
  <Words>792</Words>
  <Application>Microsoft Office PowerPoint</Application>
  <PresentationFormat>Широкоэкранный</PresentationFormat>
  <Paragraphs>16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Проблемно-игровые технологии по экономическому воспитанию </vt:lpstr>
      <vt:lpstr>1. Проектная деятельность позволяет детям самостоятельно или совместно с взрослыми открывать новый практический опыт, добывать его экспериментальным, поисковым путем, анализировать его и преобразовывать. С помощью проектов дошкольники осваивают новые понятия и представления о мире личных и семейных финансов. Примерные темы проектов, позволяющих формировать основы финансовой грамотности дошкольника: «Трудиться полезно и почетно», «Наше богатство – формируем представление об истинных ценностях и богатстве человека». </vt:lpstr>
      <vt:lpstr>Ситуационные задачи – обучение на примере разбора конкретной ситуации. Эта технология лучше других методов учит решать возникающие проблемы с учетом конкретных условий и фактической финансовой информации. Развитие ребенка-дошкольника предполагает организацию включения его в череду разнообразных, меняющихся ситуаций, которые позволяют узнавать что-то новое о людях, семье, обществе, мире экономики и финансов. Ребенок учится предвидеть последствия собственного поведения, анализировать причины того или иного развития событий. Усложняясь, такие ситуации, как правило, позволяют активизировать у ребенка познавательный интерес, а также сформировать определенный опыт. Образовательные ситуации можно разделить на следующие виды: ситуации морального выбора; ситуации общения и взаимодействия; проблемные ситуации; игровые ситуации; практические ситуации по интересам детей.  </vt:lpstr>
      <vt:lpstr>4. Мастерская в первую очередь является формой организации продуктивной деятельности, однако в силу ярко выраженного интегративного характера позволяет развивать двигательную (мелкую моторику), социально-коммуникативную, познавательно-исследовательскую, трудовую деятельность, речевое и физическое развитие. Такая работа может стать более эффективной, если привлекать к участию в ней родителей. </vt:lpstr>
      <vt:lpstr>5. Викторины и конкурсы можно рассматривать как своеобразные формы познавательной деятельности с использованием информационно-развлекательного содержания. Происходит интеграция образовательных областей: художественно-эстетическое развитие, социально-коммуникативное развитие, речевое и физическое развитие.  Примерами викторины могут быть: «Разумные траты сказочных героев», «Угадай профессию», «Угадай вид труда», «Какой страны купюра», «Семейный бюджет» и пр. </vt:lpstr>
      <vt:lpstr>6. Театрализованные интерактивные мини-постановки (обучающие сказки) имеют особое значение для социализации и развития дошкольника. Эта форма может успешно использоваться для закрепления пройденных понятий: работать и зарабатывать, деньги, желания и потребности, тратить, расходовать, экономить, беречь, откладывать, копить, сберегать, план, планировать, занимать, долг и пр. Участие детей в театрализованных постановках позволяет осуществлять образование и развитие по всем направлениям: социально-коммуникативное, познавательное, речевое, художественно-эстетическое и физическое</vt:lpstr>
      <vt:lpstr>7. Теория решения изобретательских задач (ТРИЗ). Умелое использование воспитателем приемов и методов данной технологии позволяет развить у дошкольников творческое воображение, диалектическое мышление, учит их мыслить системно с пониманием происходящих процессов. Исходным положением тризовской концепции по отношению к дошкольнику является принцип природосообразности обучения. Педагог, получая инструмент по конкретному практическому формированию у детей качеств творческой личности, способной понимать единство и противоречие окружающего мира, решать свои маленькие проблемы, должен идти от его природы. ТРИЗ для дошкольников – это система коллективных игр, занятий, призванная не изменять основную программу, а максимально увеличивать ее эффективность.</vt:lpstr>
      <vt:lpstr>8. Моделирование.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2022-02-10T08:39:05Z</dcterms:created>
  <dcterms:modified xsi:type="dcterms:W3CDTF">2022-02-10T14:32:56Z</dcterms:modified>
</cp:coreProperties>
</file>