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7" r:id="rId4"/>
    <p:sldId id="258" r:id="rId5"/>
    <p:sldId id="260" r:id="rId6"/>
    <p:sldId id="264" r:id="rId7"/>
    <p:sldId id="261" r:id="rId8"/>
    <p:sldId id="262" r:id="rId9"/>
    <p:sldId id="263"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3" d="100"/>
          <a:sy n="103" d="100"/>
        </p:scale>
        <p:origin x="150" y="4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11/20/2022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23A1CC3-2375-41D4-9E03-427CAF2A4C1A}" type="datetimeFigureOut">
              <a:rPr lang="en-US" dirty="0"/>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AFF16868-8199-4C2C-A5B1-63AEE139F88E}" type="datetimeFigureOut">
              <a:rPr lang="en-US" dirty="0"/>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ru-RU" smtClean="0"/>
              <a:t>Образец заголовка</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AAD9FF7F-6988-44CC-821B-644E70CD2F73}" type="datetimeFigureOut">
              <a:rPr lang="en-US" dirty="0"/>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C12C299-16B2-4475-990D-751901EACC14}" type="datetimeFigureOut">
              <a:rPr lang="en-US" dirty="0"/>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11/20/2022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34E6425-0181-43F2-84FC-787E803FD2F8}" type="datetimeFigureOut">
              <a:rPr lang="en-US" dirty="0"/>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6E86A4C-8E40-4F87-A4F0-01A0687C5742}" type="datetimeFigureOut">
              <a:rPr lang="en-US" dirty="0"/>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ru-RU" smtClean="0"/>
              <a:t>Вставка рисунка</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5E72C73-2D91-4E12-BA25-F0AA0C03599B}" type="datetimeFigureOut">
              <a:rPr lang="en-US" dirty="0"/>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11/20/2022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54955" y="877078"/>
            <a:ext cx="8825658" cy="3900303"/>
          </a:xfrm>
        </p:spPr>
        <p:txBody>
          <a:bodyPr/>
          <a:lstStyle/>
          <a:p>
            <a:r>
              <a:rPr lang="ru-RU" dirty="0" smtClean="0"/>
              <a:t>«</a:t>
            </a:r>
            <a:r>
              <a:rPr lang="en-US" dirty="0" smtClean="0"/>
              <a:t>TO WRITE THE LETTER WE SHOULD…</a:t>
            </a:r>
            <a:r>
              <a:rPr lang="ru-RU" dirty="0" smtClean="0"/>
              <a:t>»</a:t>
            </a:r>
            <a:endParaRPr lang="ru-RU" dirty="0"/>
          </a:p>
        </p:txBody>
      </p:sp>
      <p:sp>
        <p:nvSpPr>
          <p:cNvPr id="3" name="Подзаголовок 2"/>
          <p:cNvSpPr>
            <a:spLocks noGrp="1"/>
          </p:cNvSpPr>
          <p:nvPr>
            <p:ph type="subTitle" idx="1"/>
          </p:nvPr>
        </p:nvSpPr>
        <p:spPr/>
        <p:txBody>
          <a:bodyPr/>
          <a:lstStyle/>
          <a:p>
            <a:r>
              <a:rPr lang="en-US" dirty="0"/>
              <a:t>CONTINUE THE PHRASE</a:t>
            </a:r>
            <a:endParaRPr lang="ru-RU" dirty="0"/>
          </a:p>
        </p:txBody>
      </p:sp>
    </p:spTree>
    <p:extLst>
      <p:ext uri="{BB962C8B-B14F-4D97-AF65-F5344CB8AC3E}">
        <p14:creationId xmlns:p14="http://schemas.microsoft.com/office/powerpoint/2010/main" val="536321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THANK YOU FOR YOUR</a:t>
            </a:r>
            <a:endParaRPr lang="ru-RU" dirty="0"/>
          </a:p>
        </p:txBody>
      </p:sp>
      <p:sp>
        <p:nvSpPr>
          <p:cNvPr id="3" name="Подзаголовок 2"/>
          <p:cNvSpPr>
            <a:spLocks noGrp="1"/>
          </p:cNvSpPr>
          <p:nvPr>
            <p:ph type="subTitle" idx="1"/>
          </p:nvPr>
        </p:nvSpPr>
        <p:spPr/>
        <p:txBody>
          <a:bodyPr>
            <a:normAutofit/>
          </a:bodyPr>
          <a:lstStyle/>
          <a:p>
            <a:r>
              <a:rPr lang="en-US" sz="2800" dirty="0" smtClean="0"/>
              <a:t>ATTENTION!</a:t>
            </a:r>
            <a:endParaRPr lang="ru-RU" sz="2800" dirty="0"/>
          </a:p>
        </p:txBody>
      </p:sp>
      <p:pic>
        <p:nvPicPr>
          <p:cNvPr id="4" name="Рисунок 3"/>
          <p:cNvPicPr>
            <a:picLocks noChangeAspect="1"/>
          </p:cNvPicPr>
          <p:nvPr/>
        </p:nvPicPr>
        <p:blipFill>
          <a:blip r:embed="rId2"/>
          <a:stretch>
            <a:fillRect/>
          </a:stretch>
        </p:blipFill>
        <p:spPr>
          <a:xfrm>
            <a:off x="4460034" y="522514"/>
            <a:ext cx="6437272" cy="3620277"/>
          </a:xfrm>
          <a:prstGeom prst="ellipse">
            <a:avLst/>
          </a:prstGeom>
          <a:ln>
            <a:noFill/>
          </a:ln>
          <a:effectLst>
            <a:softEdge rad="112500"/>
          </a:effectLst>
        </p:spPr>
      </p:pic>
    </p:spTree>
    <p:extLst>
      <p:ext uri="{BB962C8B-B14F-4D97-AF65-F5344CB8AC3E}">
        <p14:creationId xmlns:p14="http://schemas.microsoft.com/office/powerpoint/2010/main" val="2143840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LET’S CHECK</a:t>
            </a:r>
            <a:endParaRPr lang="ru-RU" dirty="0"/>
          </a:p>
        </p:txBody>
      </p:sp>
      <p:sp>
        <p:nvSpPr>
          <p:cNvPr id="3" name="Текст 2"/>
          <p:cNvSpPr>
            <a:spLocks noGrp="1"/>
          </p:cNvSpPr>
          <p:nvPr>
            <p:ph type="body" idx="1"/>
          </p:nvPr>
        </p:nvSpPr>
        <p:spPr>
          <a:xfrm>
            <a:off x="6895559" y="1110343"/>
            <a:ext cx="4291845" cy="4889241"/>
          </a:xfrm>
        </p:spPr>
        <p:txBody>
          <a:bodyPr>
            <a:normAutofit lnSpcReduction="10000"/>
          </a:bodyPr>
          <a:lstStyle/>
          <a:p>
            <a:endParaRPr lang="en-US" dirty="0"/>
          </a:p>
          <a:p>
            <a:r>
              <a:rPr lang="en-US" dirty="0" smtClean="0"/>
              <a:t>•</a:t>
            </a:r>
            <a:r>
              <a:rPr lang="en-US" b="1" i="1" dirty="0" smtClean="0"/>
              <a:t>make </a:t>
            </a:r>
            <a:r>
              <a:rPr lang="en-US" b="1" i="1" dirty="0"/>
              <a:t>the greeting on a separate line</a:t>
            </a:r>
          </a:p>
          <a:p>
            <a:r>
              <a:rPr lang="en-US" b="1" i="1" dirty="0" smtClean="0"/>
              <a:t>•thank </a:t>
            </a:r>
            <a:r>
              <a:rPr lang="en-US" b="1" i="1" dirty="0"/>
              <a:t>him or her for the letter</a:t>
            </a:r>
          </a:p>
          <a:p>
            <a:r>
              <a:rPr lang="en-US" b="1" i="1" dirty="0" smtClean="0"/>
              <a:t>•react </a:t>
            </a:r>
            <a:r>
              <a:rPr lang="en-US" b="1" i="1" dirty="0"/>
              <a:t>on what a pen friend wrote about</a:t>
            </a:r>
          </a:p>
          <a:p>
            <a:r>
              <a:rPr lang="en-US" b="1" i="1" dirty="0" smtClean="0"/>
              <a:t>•answer </a:t>
            </a:r>
            <a:r>
              <a:rPr lang="en-US" b="1" i="1" dirty="0"/>
              <a:t>him or her three questions</a:t>
            </a:r>
          </a:p>
          <a:p>
            <a:r>
              <a:rPr lang="en-US" b="1" i="1" dirty="0" smtClean="0"/>
              <a:t>•express </a:t>
            </a:r>
            <a:r>
              <a:rPr lang="en-US" b="1" i="1" dirty="0"/>
              <a:t>the hope for future contact</a:t>
            </a:r>
          </a:p>
          <a:p>
            <a:r>
              <a:rPr lang="en-US" b="1" i="1" dirty="0" smtClean="0"/>
              <a:t>•wish </a:t>
            </a:r>
            <a:r>
              <a:rPr lang="en-US" b="1" i="1" dirty="0"/>
              <a:t>all the best</a:t>
            </a:r>
          </a:p>
          <a:p>
            <a:r>
              <a:rPr lang="en-US" b="1" i="1" dirty="0" smtClean="0"/>
              <a:t>•make </a:t>
            </a:r>
            <a:r>
              <a:rPr lang="en-US" b="1" i="1" dirty="0"/>
              <a:t>a signature on a separate line</a:t>
            </a:r>
          </a:p>
          <a:p>
            <a:endParaRPr lang="ru-RU" dirty="0"/>
          </a:p>
        </p:txBody>
      </p:sp>
    </p:spTree>
    <p:extLst>
      <p:ext uri="{BB962C8B-B14F-4D97-AF65-F5344CB8AC3E}">
        <p14:creationId xmlns:p14="http://schemas.microsoft.com/office/powerpoint/2010/main" val="137183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WE HAVE GOT LETTERS!</a:t>
            </a:r>
            <a:endParaRPr lang="ru-RU" dirty="0"/>
          </a:p>
        </p:txBody>
      </p:sp>
      <p:sp>
        <p:nvSpPr>
          <p:cNvPr id="3" name="Текст 2"/>
          <p:cNvSpPr>
            <a:spLocks noGrp="1"/>
          </p:cNvSpPr>
          <p:nvPr>
            <p:ph type="body" idx="1"/>
          </p:nvPr>
        </p:nvSpPr>
        <p:spPr/>
        <p:txBody>
          <a:bodyPr/>
          <a:lstStyle/>
          <a:p>
            <a:r>
              <a:rPr lang="en-US" dirty="0" smtClean="0"/>
              <a:t>Ben writes</a:t>
            </a:r>
            <a:r>
              <a:rPr lang="ru-RU" dirty="0" smtClean="0"/>
              <a:t>:</a:t>
            </a:r>
            <a:endParaRPr lang="ru-RU" dirty="0"/>
          </a:p>
        </p:txBody>
      </p:sp>
      <p:sp>
        <p:nvSpPr>
          <p:cNvPr id="4" name="Текст 3"/>
          <p:cNvSpPr>
            <a:spLocks noGrp="1"/>
          </p:cNvSpPr>
          <p:nvPr>
            <p:ph type="body" sz="half" idx="15"/>
          </p:nvPr>
        </p:nvSpPr>
        <p:spPr/>
        <p:txBody>
          <a:bodyPr/>
          <a:lstStyle/>
          <a:p>
            <a:r>
              <a:rPr lang="en-US" dirty="0"/>
              <a:t>…I am so fond of Japanese cartoons, that I’ve decided to learn Japanese. Mum says it’s hard, but I think it’s worth it. Besides, their writing is cool! …</a:t>
            </a:r>
          </a:p>
          <a:p>
            <a:r>
              <a:rPr lang="en-US" dirty="0"/>
              <a:t>…What languages do you learn at school? What other language would you like to learn, why? What do you think about my choice of Japanese?</a:t>
            </a:r>
          </a:p>
          <a:p>
            <a:endParaRPr lang="ru-RU" dirty="0"/>
          </a:p>
        </p:txBody>
      </p:sp>
      <p:sp>
        <p:nvSpPr>
          <p:cNvPr id="5" name="Текст 4"/>
          <p:cNvSpPr>
            <a:spLocks noGrp="1"/>
          </p:cNvSpPr>
          <p:nvPr>
            <p:ph type="body" sz="quarter" idx="3"/>
          </p:nvPr>
        </p:nvSpPr>
        <p:spPr/>
        <p:txBody>
          <a:bodyPr/>
          <a:lstStyle/>
          <a:p>
            <a:r>
              <a:rPr lang="en-US" dirty="0" smtClean="0"/>
              <a:t>Ben writes</a:t>
            </a:r>
            <a:r>
              <a:rPr lang="ru-RU" dirty="0" smtClean="0"/>
              <a:t>:</a:t>
            </a:r>
            <a:endParaRPr lang="ru-RU" dirty="0"/>
          </a:p>
        </p:txBody>
      </p:sp>
      <p:sp>
        <p:nvSpPr>
          <p:cNvPr id="6" name="Текст 5"/>
          <p:cNvSpPr>
            <a:spLocks noGrp="1"/>
          </p:cNvSpPr>
          <p:nvPr>
            <p:ph type="body" sz="half" idx="16"/>
          </p:nvPr>
        </p:nvSpPr>
        <p:spPr/>
        <p:txBody>
          <a:bodyPr/>
          <a:lstStyle/>
          <a:p>
            <a:r>
              <a:rPr lang="en-US" dirty="0"/>
              <a:t>…Yesterday I did a test to see which job is the most appropriate for me. According to the results I should become a doctor. But it would be absolutely impossible because I am afraid of blood…</a:t>
            </a:r>
          </a:p>
          <a:p>
            <a:r>
              <a:rPr lang="en-US" dirty="0"/>
              <a:t>…What future career would you like to have, why? Do your parents agree with your choice? In what way will English be useful for your career?</a:t>
            </a:r>
          </a:p>
          <a:p>
            <a:endParaRPr lang="ru-RU" dirty="0"/>
          </a:p>
        </p:txBody>
      </p:sp>
      <p:sp>
        <p:nvSpPr>
          <p:cNvPr id="7" name="Текст 6"/>
          <p:cNvSpPr>
            <a:spLocks noGrp="1"/>
          </p:cNvSpPr>
          <p:nvPr>
            <p:ph type="body" sz="quarter" idx="13"/>
          </p:nvPr>
        </p:nvSpPr>
        <p:spPr/>
        <p:txBody>
          <a:bodyPr/>
          <a:lstStyle/>
          <a:p>
            <a:r>
              <a:rPr lang="en-US" dirty="0"/>
              <a:t>Ben writes:</a:t>
            </a:r>
            <a:endParaRPr lang="ru-RU" dirty="0"/>
          </a:p>
        </p:txBody>
      </p:sp>
      <p:sp>
        <p:nvSpPr>
          <p:cNvPr id="8" name="Текст 7"/>
          <p:cNvSpPr>
            <a:spLocks noGrp="1"/>
          </p:cNvSpPr>
          <p:nvPr>
            <p:ph type="body" sz="half" idx="17"/>
          </p:nvPr>
        </p:nvSpPr>
        <p:spPr/>
        <p:txBody>
          <a:bodyPr>
            <a:normAutofit lnSpcReduction="10000"/>
          </a:bodyPr>
          <a:lstStyle/>
          <a:p>
            <a:r>
              <a:rPr lang="en-US" dirty="0"/>
              <a:t>…My granny is such a kind person. She always brings us presents for everything we celebrate. And I love all her presents! For example, at Christmas she gave me the coolest computer game, it was something I had been dreaming of …</a:t>
            </a:r>
          </a:p>
          <a:p>
            <a:r>
              <a:rPr lang="en-US" dirty="0"/>
              <a:t>…What holidays do you celebrate with your family? What is your favourite holiday and why? What is the best present you’ve ever received?</a:t>
            </a:r>
          </a:p>
          <a:p>
            <a:endParaRPr lang="ru-RU" dirty="0"/>
          </a:p>
        </p:txBody>
      </p:sp>
    </p:spTree>
    <p:extLst>
      <p:ext uri="{BB962C8B-B14F-4D97-AF65-F5344CB8AC3E}">
        <p14:creationId xmlns:p14="http://schemas.microsoft.com/office/powerpoint/2010/main" val="1261902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Create </a:t>
            </a:r>
            <a:r>
              <a:rPr lang="en-US" dirty="0"/>
              <a:t>an answer to the letter</a:t>
            </a:r>
            <a:r>
              <a:rPr lang="en-US" dirty="0" smtClean="0"/>
              <a:t/>
            </a:r>
            <a:br>
              <a:rPr lang="en-US" dirty="0" smtClean="0"/>
            </a:br>
            <a:r>
              <a:rPr lang="en-US" sz="2400" dirty="0" smtClean="0"/>
              <a:t>or</a:t>
            </a:r>
            <a:r>
              <a:rPr lang="en-US" dirty="0"/>
              <a:t/>
            </a:r>
            <a:br>
              <a:rPr lang="en-US" dirty="0"/>
            </a:br>
            <a:r>
              <a:rPr lang="en-US" dirty="0" smtClean="0"/>
              <a:t>Recreate the answer from phrases</a:t>
            </a:r>
            <a:endParaRPr lang="ru-RU" dirty="0"/>
          </a:p>
        </p:txBody>
      </p:sp>
      <p:sp>
        <p:nvSpPr>
          <p:cNvPr id="3" name="Текст 2"/>
          <p:cNvSpPr>
            <a:spLocks noGrp="1"/>
          </p:cNvSpPr>
          <p:nvPr>
            <p:ph type="body" idx="1"/>
          </p:nvPr>
        </p:nvSpPr>
        <p:spPr/>
        <p:txBody>
          <a:bodyPr/>
          <a:lstStyle/>
          <a:p>
            <a:r>
              <a:rPr lang="en-US" dirty="0" smtClean="0"/>
              <a:t>The answer</a:t>
            </a:r>
            <a:endParaRPr lang="ru-RU" dirty="0"/>
          </a:p>
        </p:txBody>
      </p:sp>
      <p:sp>
        <p:nvSpPr>
          <p:cNvPr id="4" name="Текст 3"/>
          <p:cNvSpPr>
            <a:spLocks noGrp="1"/>
          </p:cNvSpPr>
          <p:nvPr>
            <p:ph type="body" sz="half" idx="15"/>
          </p:nvPr>
        </p:nvSpPr>
        <p:spPr>
          <a:xfrm>
            <a:off x="539743" y="3159124"/>
            <a:ext cx="3141879" cy="2847293"/>
          </a:xfrm>
        </p:spPr>
        <p:txBody>
          <a:bodyPr>
            <a:normAutofit fontScale="92500" lnSpcReduction="20000"/>
          </a:bodyPr>
          <a:lstStyle/>
          <a:p>
            <a:r>
              <a:rPr lang="en-US" dirty="0"/>
              <a:t>Thanks for I was very glad to hear from you again. I think it is great, that you’ve decided to learn Japanese. In your letter you asked me about languages. I am glad to answer you. I learn Russian, English and German at Helen school. I would like to learn Greek language. It is your letter. important Best wishes, because the science began from Dear Ben, Greek.  Your choice philosophy of learning Japanese is correct, I’m proud of you and I wish you success in it. That’s all for now. I’d better go now as I need to help my mum with cooking. Take care and keep in touch</a:t>
            </a:r>
            <a:r>
              <a:rPr lang="en-US" dirty="0" smtClean="0"/>
              <a:t>.</a:t>
            </a:r>
            <a:endParaRPr lang="ru-RU" dirty="0"/>
          </a:p>
        </p:txBody>
      </p:sp>
      <p:sp>
        <p:nvSpPr>
          <p:cNvPr id="5" name="Текст 4"/>
          <p:cNvSpPr>
            <a:spLocks noGrp="1"/>
          </p:cNvSpPr>
          <p:nvPr>
            <p:ph type="body" sz="quarter" idx="3"/>
          </p:nvPr>
        </p:nvSpPr>
        <p:spPr/>
        <p:txBody>
          <a:bodyPr/>
          <a:lstStyle/>
          <a:p>
            <a:r>
              <a:rPr lang="en-US" dirty="0" smtClean="0"/>
              <a:t>The answer  </a:t>
            </a:r>
            <a:endParaRPr lang="ru-RU" dirty="0"/>
          </a:p>
        </p:txBody>
      </p:sp>
      <p:sp>
        <p:nvSpPr>
          <p:cNvPr id="6" name="Текст 5"/>
          <p:cNvSpPr>
            <a:spLocks noGrp="1"/>
          </p:cNvSpPr>
          <p:nvPr>
            <p:ph type="body" sz="half" idx="16"/>
          </p:nvPr>
        </p:nvSpPr>
        <p:spPr/>
        <p:txBody>
          <a:bodyPr>
            <a:normAutofit fontScale="92500" lnSpcReduction="20000"/>
          </a:bodyPr>
          <a:lstStyle/>
          <a:p>
            <a:r>
              <a:rPr lang="en-US" dirty="0"/>
              <a:t>Best wishes, Thanks for your </a:t>
            </a:r>
            <a:r>
              <a:rPr lang="en-US" dirty="0" smtClean="0"/>
              <a:t>letter</a:t>
            </a:r>
            <a:r>
              <a:rPr lang="en-US" dirty="0"/>
              <a:t>. I was very glad to hear from you again. I think, your granny is really kind person. Her Christmas present is really cool. I am glad to In your letter you asked me some questions. answer you. I celebrate the New Year and Birthday with my family. My favourite holiday is my birthday because everyone comes to me with a present. I’d better go now as I need to help The best present I have ever received is the laptop my mum presented me last year. That’s all for now Dear Ben,. Write back soon. Sam my dad with repairing our car.</a:t>
            </a:r>
            <a:endParaRPr lang="ru-RU" dirty="0"/>
          </a:p>
        </p:txBody>
      </p:sp>
      <p:sp>
        <p:nvSpPr>
          <p:cNvPr id="7" name="Текст 6"/>
          <p:cNvSpPr>
            <a:spLocks noGrp="1"/>
          </p:cNvSpPr>
          <p:nvPr>
            <p:ph type="body" sz="quarter" idx="13"/>
          </p:nvPr>
        </p:nvSpPr>
        <p:spPr/>
        <p:txBody>
          <a:bodyPr/>
          <a:lstStyle/>
          <a:p>
            <a:r>
              <a:rPr lang="en-US" dirty="0" smtClean="0"/>
              <a:t>     The answer </a:t>
            </a:r>
            <a:endParaRPr lang="ru-RU" dirty="0"/>
          </a:p>
        </p:txBody>
      </p:sp>
      <p:sp>
        <p:nvSpPr>
          <p:cNvPr id="8" name="Текст 7"/>
          <p:cNvSpPr>
            <a:spLocks noGrp="1"/>
          </p:cNvSpPr>
          <p:nvPr>
            <p:ph type="body" sz="half" idx="17"/>
          </p:nvPr>
        </p:nvSpPr>
        <p:spPr>
          <a:xfrm>
            <a:off x="8308206" y="3179762"/>
            <a:ext cx="3145536" cy="2847293"/>
          </a:xfrm>
        </p:spPr>
        <p:txBody>
          <a:bodyPr>
            <a:normAutofit fontScale="92500" lnSpcReduction="20000"/>
          </a:bodyPr>
          <a:lstStyle/>
          <a:p>
            <a:r>
              <a:rPr lang="en-US" dirty="0"/>
              <a:t>Sam Write back soon. you can help people every day like a doctor. Thanks for your letter. I was very glad to hear from you again. I think you don’t have to be a doctor, In your letter you asked me some questions. I’d better go now as I need to read I am glad to answer you. I’ve been dreaming about my future That’s all for now. career. Best wishes, Dear Ben, I would like to be a teacher of History. My a book to answer tomorrow at the history lesson. parents agree with my choice. English will be useful for my career, because I am planning to teach our history to foreign students.</a:t>
            </a:r>
            <a:endParaRPr lang="ru-RU" dirty="0"/>
          </a:p>
        </p:txBody>
      </p:sp>
      <p:pic>
        <p:nvPicPr>
          <p:cNvPr id="9" name="Рисунок 8"/>
          <p:cNvPicPr>
            <a:picLocks noChangeAspect="1"/>
          </p:cNvPicPr>
          <p:nvPr/>
        </p:nvPicPr>
        <p:blipFill>
          <a:blip r:embed="rId2"/>
          <a:stretch>
            <a:fillRect/>
          </a:stretch>
        </p:blipFill>
        <p:spPr>
          <a:xfrm>
            <a:off x="3623234" y="2459284"/>
            <a:ext cx="764942" cy="983498"/>
          </a:xfrm>
          <a:prstGeom prst="rect">
            <a:avLst/>
          </a:prstGeom>
        </p:spPr>
      </p:pic>
      <p:pic>
        <p:nvPicPr>
          <p:cNvPr id="11" name="Рисунок 10"/>
          <p:cNvPicPr>
            <a:picLocks noChangeAspect="1"/>
          </p:cNvPicPr>
          <p:nvPr/>
        </p:nvPicPr>
        <p:blipFill>
          <a:blip r:embed="rId3"/>
          <a:stretch>
            <a:fillRect/>
          </a:stretch>
        </p:blipFill>
        <p:spPr>
          <a:xfrm>
            <a:off x="7419857" y="2459284"/>
            <a:ext cx="744429" cy="10397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Рисунок 11"/>
          <p:cNvPicPr>
            <a:picLocks noChangeAspect="1"/>
          </p:cNvPicPr>
          <p:nvPr/>
        </p:nvPicPr>
        <p:blipFill>
          <a:blip r:embed="rId4"/>
          <a:stretch>
            <a:fillRect/>
          </a:stretch>
        </p:blipFill>
        <p:spPr>
          <a:xfrm>
            <a:off x="11262270" y="2291743"/>
            <a:ext cx="806683" cy="1151039"/>
          </a:xfrm>
          <a:prstGeom prst="rect">
            <a:avLst/>
          </a:prstGeom>
        </p:spPr>
      </p:pic>
    </p:spTree>
    <p:extLst>
      <p:ext uri="{BB962C8B-B14F-4D97-AF65-F5344CB8AC3E}">
        <p14:creationId xmlns:p14="http://schemas.microsoft.com/office/powerpoint/2010/main" val="1255341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1811" y="3629954"/>
            <a:ext cx="8825658" cy="1165981"/>
          </a:xfrm>
        </p:spPr>
        <p:txBody>
          <a:bodyPr/>
          <a:lstStyle/>
          <a:p>
            <a:pPr algn="ctr"/>
            <a:r>
              <a:rPr lang="en-US" dirty="0" smtClean="0"/>
              <a:t>MAKE YOUR CHOICE</a:t>
            </a:r>
            <a:endParaRPr lang="ru-RU" dirty="0"/>
          </a:p>
        </p:txBody>
      </p:sp>
      <p:sp>
        <p:nvSpPr>
          <p:cNvPr id="3" name="Подзаголовок 2"/>
          <p:cNvSpPr>
            <a:spLocks noGrp="1"/>
          </p:cNvSpPr>
          <p:nvPr>
            <p:ph type="subTitle" idx="1"/>
          </p:nvPr>
        </p:nvSpPr>
        <p:spPr>
          <a:xfrm>
            <a:off x="578498" y="5019868"/>
            <a:ext cx="10879493" cy="1231641"/>
          </a:xfrm>
        </p:spPr>
        <p:txBody>
          <a:bodyPr>
            <a:normAutofit/>
          </a:bodyPr>
          <a:lstStyle/>
          <a:p>
            <a:r>
              <a:rPr lang="en-US" sz="3200" dirty="0" smtClean="0"/>
              <a:t>       Create  OR  Recreate?</a:t>
            </a:r>
            <a:endParaRPr lang="ru-RU" sz="3200" dirty="0"/>
          </a:p>
        </p:txBody>
      </p:sp>
    </p:spTree>
    <p:extLst>
      <p:ext uri="{BB962C8B-B14F-4D97-AF65-F5344CB8AC3E}">
        <p14:creationId xmlns:p14="http://schemas.microsoft.com/office/powerpoint/2010/main" val="777704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sz="6600" dirty="0" smtClean="0"/>
              <a:t>LET’S WRITE</a:t>
            </a:r>
            <a:endParaRPr lang="ru-RU" sz="6600" dirty="0"/>
          </a:p>
        </p:txBody>
      </p:sp>
      <p:sp>
        <p:nvSpPr>
          <p:cNvPr id="3" name="Подзаголовок 2"/>
          <p:cNvSpPr>
            <a:spLocks noGrp="1"/>
          </p:cNvSpPr>
          <p:nvPr>
            <p:ph type="subTitle" idx="1"/>
          </p:nvPr>
        </p:nvSpPr>
        <p:spPr/>
        <p:txBody>
          <a:bodyPr>
            <a:normAutofit/>
          </a:bodyPr>
          <a:lstStyle/>
          <a:p>
            <a:r>
              <a:rPr lang="en-US" sz="2400" dirty="0" smtClean="0"/>
              <a:t>YOU HAVE 30 MINUTES</a:t>
            </a:r>
            <a:endParaRPr lang="ru-RU" sz="2400" dirty="0"/>
          </a:p>
        </p:txBody>
      </p:sp>
    </p:spTree>
    <p:extLst>
      <p:ext uri="{BB962C8B-B14F-4D97-AF65-F5344CB8AC3E}">
        <p14:creationId xmlns:p14="http://schemas.microsoft.com/office/powerpoint/2010/main" val="3757227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5" y="2668555"/>
            <a:ext cx="4303454" cy="2292914"/>
          </a:xfrm>
        </p:spPr>
        <p:txBody>
          <a:bodyPr/>
          <a:lstStyle/>
          <a:p>
            <a:r>
              <a:rPr lang="en-US" dirty="0" smtClean="0"/>
              <a:t>LET’S CHECK</a:t>
            </a:r>
            <a:endParaRPr lang="ru-RU" dirty="0"/>
          </a:p>
        </p:txBody>
      </p:sp>
      <p:sp>
        <p:nvSpPr>
          <p:cNvPr id="3" name="Текст 2"/>
          <p:cNvSpPr>
            <a:spLocks noGrp="1"/>
          </p:cNvSpPr>
          <p:nvPr>
            <p:ph type="body" idx="1"/>
          </p:nvPr>
        </p:nvSpPr>
        <p:spPr>
          <a:xfrm>
            <a:off x="6354147" y="-205273"/>
            <a:ext cx="5837853" cy="7203231"/>
          </a:xfrm>
        </p:spPr>
        <p:txBody>
          <a:bodyPr>
            <a:normAutofit/>
          </a:bodyPr>
          <a:lstStyle/>
          <a:p>
            <a:endParaRPr lang="en-US" dirty="0"/>
          </a:p>
          <a:p>
            <a:r>
              <a:rPr lang="en-US" sz="1700" b="1" i="1" dirty="0" smtClean="0"/>
              <a:t>Dear </a:t>
            </a:r>
            <a:r>
              <a:rPr lang="en-US" sz="1700" b="1" i="1" dirty="0"/>
              <a:t>Ben,</a:t>
            </a:r>
          </a:p>
          <a:p>
            <a:r>
              <a:rPr lang="en-US" sz="1700" b="1" i="1" dirty="0"/>
              <a:t>Thanks for your letter. I was very glad to hear from you again. I think it is great, that you’ve decided to learn Japanese.</a:t>
            </a:r>
          </a:p>
          <a:p>
            <a:r>
              <a:rPr lang="en-US" sz="1700" b="1" i="1" dirty="0"/>
              <a:t> </a:t>
            </a:r>
            <a:r>
              <a:rPr lang="en-US" sz="1700" b="1" i="1" dirty="0" smtClean="0"/>
              <a:t>In </a:t>
            </a:r>
            <a:r>
              <a:rPr lang="en-US" sz="1700" b="1" i="1" dirty="0"/>
              <a:t>your letter you asked me about languages. I am glad to answer you. I learn Russian, English and German at school. I would like to learn Greek language. It is important because the science began from Greek philosophy.  Your choice of learning Japanese is correct, I’m proud of you and I wish you success in it. </a:t>
            </a:r>
          </a:p>
          <a:p>
            <a:r>
              <a:rPr lang="en-US" sz="1700" b="1" i="1" dirty="0"/>
              <a:t>That’s all for now. I’d better go now as I need to help my mum with cooking.</a:t>
            </a:r>
          </a:p>
          <a:p>
            <a:r>
              <a:rPr lang="en-US" sz="1700" b="1" i="1" dirty="0"/>
              <a:t> </a:t>
            </a:r>
            <a:r>
              <a:rPr lang="en-US" sz="1700" b="1" i="1" dirty="0" smtClean="0"/>
              <a:t>Take </a:t>
            </a:r>
            <a:r>
              <a:rPr lang="en-US" sz="1700" b="1" i="1" dirty="0"/>
              <a:t>care and keep in touch.</a:t>
            </a:r>
          </a:p>
          <a:p>
            <a:r>
              <a:rPr lang="en-US" sz="1700" b="1" i="1" dirty="0" smtClean="0"/>
              <a:t>Best </a:t>
            </a:r>
            <a:r>
              <a:rPr lang="en-US" sz="1700" b="1" i="1" dirty="0"/>
              <a:t>wishes, </a:t>
            </a:r>
          </a:p>
          <a:p>
            <a:r>
              <a:rPr lang="en-US" sz="1700" b="1" i="1" dirty="0"/>
              <a:t>Helen</a:t>
            </a:r>
          </a:p>
          <a:p>
            <a:r>
              <a:rPr lang="en-US" sz="1700" b="1" i="1" dirty="0"/>
              <a:t>110</a:t>
            </a:r>
          </a:p>
          <a:p>
            <a:endParaRPr lang="ru-RU" dirty="0"/>
          </a:p>
        </p:txBody>
      </p:sp>
      <p:pic>
        <p:nvPicPr>
          <p:cNvPr id="4" name="Рисунок 3"/>
          <p:cNvPicPr>
            <a:picLocks noChangeAspect="1"/>
          </p:cNvPicPr>
          <p:nvPr/>
        </p:nvPicPr>
        <p:blipFill>
          <a:blip r:embed="rId2"/>
          <a:stretch>
            <a:fillRect/>
          </a:stretch>
        </p:blipFill>
        <p:spPr>
          <a:xfrm>
            <a:off x="10302579" y="4399383"/>
            <a:ext cx="1537967" cy="1977386"/>
          </a:xfrm>
          <a:prstGeom prst="rect">
            <a:avLst/>
          </a:prstGeom>
        </p:spPr>
      </p:pic>
    </p:spTree>
    <p:extLst>
      <p:ext uri="{BB962C8B-B14F-4D97-AF65-F5344CB8AC3E}">
        <p14:creationId xmlns:p14="http://schemas.microsoft.com/office/powerpoint/2010/main" val="141928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5" y="2668555"/>
            <a:ext cx="4303454" cy="2292914"/>
          </a:xfrm>
        </p:spPr>
        <p:txBody>
          <a:bodyPr/>
          <a:lstStyle/>
          <a:p>
            <a:r>
              <a:rPr lang="en-US" dirty="0" smtClean="0"/>
              <a:t>LET’S CHECK</a:t>
            </a:r>
            <a:endParaRPr lang="ru-RU" dirty="0"/>
          </a:p>
        </p:txBody>
      </p:sp>
      <p:sp>
        <p:nvSpPr>
          <p:cNvPr id="3" name="Текст 2"/>
          <p:cNvSpPr>
            <a:spLocks noGrp="1"/>
          </p:cNvSpPr>
          <p:nvPr>
            <p:ph type="body" idx="1"/>
          </p:nvPr>
        </p:nvSpPr>
        <p:spPr>
          <a:xfrm>
            <a:off x="6335486" y="466531"/>
            <a:ext cx="5856513" cy="5922878"/>
          </a:xfrm>
        </p:spPr>
        <p:txBody>
          <a:bodyPr>
            <a:normAutofit fontScale="85000" lnSpcReduction="10000"/>
          </a:bodyPr>
          <a:lstStyle/>
          <a:p>
            <a:endParaRPr lang="en-US" dirty="0"/>
          </a:p>
          <a:p>
            <a:r>
              <a:rPr lang="en-US" b="1" i="1" dirty="0"/>
              <a:t>Dear Ben,</a:t>
            </a:r>
            <a:endParaRPr lang="ru-RU" b="1" i="1" dirty="0"/>
          </a:p>
          <a:p>
            <a:r>
              <a:rPr lang="en-US" b="1" i="1" dirty="0"/>
              <a:t>Thanks for your letter. I was very glad to hear from you again. I think, your granny is really kind person. Her Christmas present is really cool. </a:t>
            </a:r>
            <a:endParaRPr lang="ru-RU" b="1" i="1" dirty="0"/>
          </a:p>
          <a:p>
            <a:r>
              <a:rPr lang="en-US" b="1" i="1" dirty="0"/>
              <a:t> </a:t>
            </a:r>
            <a:r>
              <a:rPr lang="en-US" b="1" i="1" dirty="0" smtClean="0"/>
              <a:t>In </a:t>
            </a:r>
            <a:r>
              <a:rPr lang="en-US" b="1" i="1" dirty="0"/>
              <a:t>your letter you asked me some questions. I am glad to answer you. I celebrate the New Year and Birthday with my family.  My favourite holiday is my birthday because everyone comes to me with a present. The best present I have ever received is the laptop my mum presented me last year.</a:t>
            </a:r>
            <a:endParaRPr lang="ru-RU" b="1" i="1" dirty="0"/>
          </a:p>
          <a:p>
            <a:r>
              <a:rPr lang="en-US" b="1" i="1" dirty="0"/>
              <a:t> </a:t>
            </a:r>
            <a:r>
              <a:rPr lang="en-US" b="1" i="1" dirty="0" smtClean="0"/>
              <a:t>That’s </a:t>
            </a:r>
            <a:r>
              <a:rPr lang="en-US" b="1" i="1" dirty="0"/>
              <a:t>all for now. I’d better go now as I need to help my dad with repairing our car.</a:t>
            </a:r>
            <a:endParaRPr lang="ru-RU" b="1" i="1" dirty="0"/>
          </a:p>
          <a:p>
            <a:r>
              <a:rPr lang="en-US" b="1" i="1" dirty="0"/>
              <a:t> </a:t>
            </a:r>
            <a:r>
              <a:rPr lang="en-US" b="1" i="1" dirty="0" smtClean="0"/>
              <a:t>Write </a:t>
            </a:r>
            <a:r>
              <a:rPr lang="en-US" b="1" i="1" dirty="0"/>
              <a:t>back soon.</a:t>
            </a:r>
            <a:endParaRPr lang="ru-RU" b="1" i="1" dirty="0"/>
          </a:p>
          <a:p>
            <a:r>
              <a:rPr lang="en-US" b="1" i="1" dirty="0"/>
              <a:t> </a:t>
            </a:r>
            <a:r>
              <a:rPr lang="en-US" b="1" i="1" dirty="0" smtClean="0"/>
              <a:t>Best </a:t>
            </a:r>
            <a:r>
              <a:rPr lang="en-US" b="1" i="1" dirty="0"/>
              <a:t>wishes, </a:t>
            </a:r>
            <a:endParaRPr lang="ru-RU" b="1" i="1" dirty="0"/>
          </a:p>
          <a:p>
            <a:r>
              <a:rPr lang="en-US" b="1" i="1" dirty="0"/>
              <a:t>Sam</a:t>
            </a:r>
            <a:endParaRPr lang="ru-RU" b="1" i="1" dirty="0"/>
          </a:p>
          <a:p>
            <a:r>
              <a:rPr lang="en-US" b="1" i="1" dirty="0"/>
              <a:t> </a:t>
            </a:r>
            <a:endParaRPr lang="ru-RU" b="1" i="1" dirty="0"/>
          </a:p>
          <a:p>
            <a:r>
              <a:rPr lang="en-US" b="1" i="1" dirty="0"/>
              <a:t>108</a:t>
            </a:r>
            <a:endParaRPr lang="ru-RU" b="1" i="1" dirty="0"/>
          </a:p>
          <a:p>
            <a:endParaRPr lang="ru-RU" dirty="0"/>
          </a:p>
        </p:txBody>
      </p:sp>
      <p:pic>
        <p:nvPicPr>
          <p:cNvPr id="5" name="Рисунок 4"/>
          <p:cNvPicPr>
            <a:picLocks noChangeAspect="1"/>
          </p:cNvPicPr>
          <p:nvPr/>
        </p:nvPicPr>
        <p:blipFill>
          <a:blip r:embed="rId2"/>
          <a:stretch>
            <a:fillRect/>
          </a:stretch>
        </p:blipFill>
        <p:spPr>
          <a:xfrm>
            <a:off x="9975004" y="4135369"/>
            <a:ext cx="1725582" cy="2254040"/>
          </a:xfrm>
          <a:prstGeom prst="rect">
            <a:avLst/>
          </a:prstGeom>
        </p:spPr>
      </p:pic>
    </p:spTree>
    <p:extLst>
      <p:ext uri="{BB962C8B-B14F-4D97-AF65-F5344CB8AC3E}">
        <p14:creationId xmlns:p14="http://schemas.microsoft.com/office/powerpoint/2010/main" val="2492471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5" y="2668555"/>
            <a:ext cx="4303454" cy="2292914"/>
          </a:xfrm>
        </p:spPr>
        <p:txBody>
          <a:bodyPr/>
          <a:lstStyle/>
          <a:p>
            <a:r>
              <a:rPr lang="en-US" dirty="0" smtClean="0"/>
              <a:t>LET’S CHECK</a:t>
            </a:r>
            <a:endParaRPr lang="ru-RU" dirty="0"/>
          </a:p>
        </p:txBody>
      </p:sp>
      <p:sp>
        <p:nvSpPr>
          <p:cNvPr id="3" name="Текст 2"/>
          <p:cNvSpPr>
            <a:spLocks noGrp="1"/>
          </p:cNvSpPr>
          <p:nvPr>
            <p:ph type="body" idx="1"/>
          </p:nvPr>
        </p:nvSpPr>
        <p:spPr>
          <a:xfrm>
            <a:off x="6326155" y="475861"/>
            <a:ext cx="5747657" cy="5868957"/>
          </a:xfrm>
        </p:spPr>
        <p:txBody>
          <a:bodyPr>
            <a:normAutofit fontScale="77500" lnSpcReduction="20000"/>
          </a:bodyPr>
          <a:lstStyle/>
          <a:p>
            <a:endParaRPr lang="en-US" dirty="0"/>
          </a:p>
          <a:p>
            <a:r>
              <a:rPr lang="en-US" sz="2300" b="1" i="1" dirty="0"/>
              <a:t>Dear Ben,</a:t>
            </a:r>
          </a:p>
          <a:p>
            <a:r>
              <a:rPr lang="en-US" sz="2300" b="1" i="1" dirty="0"/>
              <a:t>Thanks for your letter. I was very glad to hear from you again. I think you don’t have to be a doctor, you can help people every day like a doctor. </a:t>
            </a:r>
          </a:p>
          <a:p>
            <a:r>
              <a:rPr lang="en-US" sz="2300" b="1" i="1" dirty="0" smtClean="0"/>
              <a:t>In </a:t>
            </a:r>
            <a:r>
              <a:rPr lang="en-US" sz="2300" b="1" i="1" dirty="0"/>
              <a:t>your letter you asked me some questions. I am glad to answer you. I’ve been dreaming about my future career. I would like to be a teacher of History. My parents agree with my choice. English will be useful for my career, because I am planning to teach our history to foreign students. </a:t>
            </a:r>
          </a:p>
          <a:p>
            <a:r>
              <a:rPr lang="en-US" sz="2300" b="1" i="1" dirty="0" smtClean="0"/>
              <a:t>That’s </a:t>
            </a:r>
            <a:r>
              <a:rPr lang="en-US" sz="2300" b="1" i="1" dirty="0"/>
              <a:t>all for now. I’d better go now as I need to read a book to answer tomorrow at the history lesson.</a:t>
            </a:r>
          </a:p>
          <a:p>
            <a:r>
              <a:rPr lang="en-US" sz="2300" b="1" i="1" dirty="0"/>
              <a:t> </a:t>
            </a:r>
            <a:r>
              <a:rPr lang="en-US" sz="2300" b="1" i="1" dirty="0" smtClean="0"/>
              <a:t>Write </a:t>
            </a:r>
            <a:r>
              <a:rPr lang="en-US" sz="2300" b="1" i="1" dirty="0"/>
              <a:t>back soon.</a:t>
            </a:r>
          </a:p>
          <a:p>
            <a:r>
              <a:rPr lang="en-US" sz="2300" b="1" i="1" dirty="0" smtClean="0"/>
              <a:t>Best </a:t>
            </a:r>
            <a:r>
              <a:rPr lang="en-US" sz="2300" b="1" i="1" dirty="0"/>
              <a:t>wishes, </a:t>
            </a:r>
          </a:p>
          <a:p>
            <a:r>
              <a:rPr lang="en-US" sz="2300" b="1" i="1" dirty="0"/>
              <a:t>Sam</a:t>
            </a:r>
          </a:p>
          <a:p>
            <a:r>
              <a:rPr lang="en-US" sz="2300" b="1" i="1" dirty="0"/>
              <a:t>115</a:t>
            </a:r>
          </a:p>
          <a:p>
            <a:endParaRPr lang="ru-RU" dirty="0"/>
          </a:p>
        </p:txBody>
      </p:sp>
      <p:pic>
        <p:nvPicPr>
          <p:cNvPr id="5" name="Рисунок 4"/>
          <p:cNvPicPr>
            <a:picLocks noChangeAspect="1"/>
          </p:cNvPicPr>
          <p:nvPr/>
        </p:nvPicPr>
        <p:blipFill>
          <a:blip r:embed="rId2"/>
          <a:stretch>
            <a:fillRect/>
          </a:stretch>
        </p:blipFill>
        <p:spPr>
          <a:xfrm>
            <a:off x="10374547" y="4460446"/>
            <a:ext cx="1326039" cy="1884372"/>
          </a:xfrm>
          <a:prstGeom prst="rect">
            <a:avLst/>
          </a:prstGeom>
        </p:spPr>
      </p:pic>
    </p:spTree>
    <p:extLst>
      <p:ext uri="{BB962C8B-B14F-4D97-AF65-F5344CB8AC3E}">
        <p14:creationId xmlns:p14="http://schemas.microsoft.com/office/powerpoint/2010/main" val="10551179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вет директоров">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TM02900722[[fn=Ион (конференц-зал)]]</Template>
  <TotalTime>101</TotalTime>
  <Words>1007</Words>
  <Application>Microsoft Office PowerPoint</Application>
  <PresentationFormat>Широкоэкранный</PresentationFormat>
  <Paragraphs>65</Paragraphs>
  <Slides>10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vt:i4>
      </vt:variant>
    </vt:vector>
  </HeadingPairs>
  <TitlesOfParts>
    <vt:vector size="14" baseType="lpstr">
      <vt:lpstr>Arial</vt:lpstr>
      <vt:lpstr>Century Gothic</vt:lpstr>
      <vt:lpstr>Wingdings 3</vt:lpstr>
      <vt:lpstr>Совет директоров</vt:lpstr>
      <vt:lpstr>«TO WRITE THE LETTER WE SHOULD…»</vt:lpstr>
      <vt:lpstr>LET’S CHECK</vt:lpstr>
      <vt:lpstr>WE HAVE GOT LETTERS!</vt:lpstr>
      <vt:lpstr>Create an answer to the letter or Recreate the answer from phrases</vt:lpstr>
      <vt:lpstr>MAKE YOUR CHOICE</vt:lpstr>
      <vt:lpstr>LET’S WRITE</vt:lpstr>
      <vt:lpstr>LET’S CHECK</vt:lpstr>
      <vt:lpstr>LET’S CHECK</vt:lpstr>
      <vt:lpstr>LET’S CHECK</vt:lpstr>
      <vt:lpstr>THANK YOU FOR YOUR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WRITE THE LETTER WE SHOULD…</dc:title>
  <dc:creator>DEVOCHKI</dc:creator>
  <cp:lastModifiedBy>DEVOCHKI</cp:lastModifiedBy>
  <cp:revision>14</cp:revision>
  <dcterms:created xsi:type="dcterms:W3CDTF">2022-11-19T11:27:06Z</dcterms:created>
  <dcterms:modified xsi:type="dcterms:W3CDTF">2022-11-19T21:55:40Z</dcterms:modified>
</cp:coreProperties>
</file>