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85" r:id="rId1"/>
  </p:sldMasterIdLst>
  <p:sldIdLst>
    <p:sldId id="256" r:id="rId2"/>
    <p:sldId id="290" r:id="rId3"/>
    <p:sldId id="291" r:id="rId4"/>
    <p:sldId id="289" r:id="rId5"/>
    <p:sldId id="284" r:id="rId6"/>
    <p:sldId id="285" r:id="rId7"/>
    <p:sldId id="286" r:id="rId8"/>
    <p:sldId id="287" r:id="rId9"/>
    <p:sldId id="288" r:id="rId10"/>
    <p:sldId id="28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66FF66"/>
    <a:srgbClr val="99FF99"/>
    <a:srgbClr val="7DDF7D"/>
    <a:srgbClr val="66FF99"/>
    <a:srgbClr val="FFFF99"/>
    <a:srgbClr val="BCB80C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8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1-24T08:09:28.572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E80FD3-8377-44BA-B278-2FBD2932E357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9C5BBD-AF78-465B-B0B3-9194820AA75A}">
      <dgm:prSet phldrT="[Текст]"/>
      <dgm:spPr/>
      <dgm:t>
        <a:bodyPr/>
        <a:lstStyle/>
        <a:p>
          <a:r>
            <a:rPr lang="ru-RU" dirty="0" smtClean="0"/>
            <a:t>Формирование словаря</a:t>
          </a:r>
          <a:endParaRPr lang="ru-RU" dirty="0"/>
        </a:p>
      </dgm:t>
    </dgm:pt>
    <dgm:pt modelId="{BC4795EC-35C7-443E-9427-F88A54796FA0}" type="parTrans" cxnId="{BB1533A5-371E-4A8D-B815-06C5ABF0CA76}">
      <dgm:prSet/>
      <dgm:spPr/>
      <dgm:t>
        <a:bodyPr/>
        <a:lstStyle/>
        <a:p>
          <a:endParaRPr lang="ru-RU"/>
        </a:p>
      </dgm:t>
    </dgm:pt>
    <dgm:pt modelId="{8357F76F-AFDE-42D2-BF7F-485BE1716283}" type="sibTrans" cxnId="{BB1533A5-371E-4A8D-B815-06C5ABF0CA76}">
      <dgm:prSet/>
      <dgm:spPr/>
      <dgm:t>
        <a:bodyPr/>
        <a:lstStyle/>
        <a:p>
          <a:endParaRPr lang="ru-RU"/>
        </a:p>
      </dgm:t>
    </dgm:pt>
    <dgm:pt modelId="{F88B7DC5-9B8E-49CA-A18A-1626CC8CE1CD}">
      <dgm:prSet phldrT="[Текст]"/>
      <dgm:spPr/>
      <dgm:t>
        <a:bodyPr/>
        <a:lstStyle/>
        <a:p>
          <a:r>
            <a:rPr lang="ru-RU" dirty="0" smtClean="0"/>
            <a:t>Звуковая культура речи</a:t>
          </a:r>
          <a:endParaRPr lang="ru-RU" dirty="0"/>
        </a:p>
      </dgm:t>
    </dgm:pt>
    <dgm:pt modelId="{FADAC99A-AD6F-464D-88CB-13F6D4A7345B}" type="parTrans" cxnId="{4E2DA3AE-4513-4579-A78E-3E7912250F5F}">
      <dgm:prSet/>
      <dgm:spPr/>
      <dgm:t>
        <a:bodyPr/>
        <a:lstStyle/>
        <a:p>
          <a:endParaRPr lang="ru-RU"/>
        </a:p>
      </dgm:t>
    </dgm:pt>
    <dgm:pt modelId="{7F0D9DF1-BB74-4AD7-B228-45D618A395E3}" type="sibTrans" cxnId="{4E2DA3AE-4513-4579-A78E-3E7912250F5F}">
      <dgm:prSet/>
      <dgm:spPr/>
      <dgm:t>
        <a:bodyPr/>
        <a:lstStyle/>
        <a:p>
          <a:endParaRPr lang="ru-RU"/>
        </a:p>
      </dgm:t>
    </dgm:pt>
    <dgm:pt modelId="{D1A9E9E3-B64C-4FC0-816F-128B4ECBDDC6}">
      <dgm:prSet phldrT="[Текст]"/>
      <dgm:spPr/>
      <dgm:t>
        <a:bodyPr/>
        <a:lstStyle/>
        <a:p>
          <a:r>
            <a:rPr lang="ru-RU" dirty="0" smtClean="0"/>
            <a:t>Интерес к художественной литературе</a:t>
          </a:r>
          <a:endParaRPr lang="ru-RU" dirty="0"/>
        </a:p>
      </dgm:t>
    </dgm:pt>
    <dgm:pt modelId="{2D637E5B-B4CF-41AD-9F78-786264F40DCF}" type="parTrans" cxnId="{B9275F3F-AF2E-4B4C-AE34-F0B4461BC4C7}">
      <dgm:prSet/>
      <dgm:spPr/>
      <dgm:t>
        <a:bodyPr/>
        <a:lstStyle/>
        <a:p>
          <a:endParaRPr lang="ru-RU"/>
        </a:p>
      </dgm:t>
    </dgm:pt>
    <dgm:pt modelId="{D134DD26-32B6-41B5-8A1A-B4A0DA1745A0}" type="sibTrans" cxnId="{B9275F3F-AF2E-4B4C-AE34-F0B4461BC4C7}">
      <dgm:prSet/>
      <dgm:spPr/>
      <dgm:t>
        <a:bodyPr/>
        <a:lstStyle/>
        <a:p>
          <a:endParaRPr lang="ru-RU"/>
        </a:p>
      </dgm:t>
    </dgm:pt>
    <dgm:pt modelId="{D32C760E-F8A4-4204-AE52-037DBFE5EAEF}">
      <dgm:prSet/>
      <dgm:spPr/>
      <dgm:t>
        <a:bodyPr/>
        <a:lstStyle/>
        <a:p>
          <a:r>
            <a:rPr lang="ru-RU" dirty="0" smtClean="0">
              <a:solidFill>
                <a:srgbClr val="0070C0"/>
              </a:solidFill>
            </a:rPr>
            <a:t>Подготовка детей к обучению грамоте</a:t>
          </a:r>
          <a:endParaRPr lang="ru-RU" dirty="0">
            <a:solidFill>
              <a:srgbClr val="0070C0"/>
            </a:solidFill>
          </a:endParaRPr>
        </a:p>
      </dgm:t>
    </dgm:pt>
    <dgm:pt modelId="{4EA6DE99-1207-4398-BFDE-DE3ADA6A6480}" type="parTrans" cxnId="{616B9C00-CE6E-40AE-9EBF-DF0A923DF155}">
      <dgm:prSet/>
      <dgm:spPr/>
      <dgm:t>
        <a:bodyPr/>
        <a:lstStyle/>
        <a:p>
          <a:endParaRPr lang="ru-RU"/>
        </a:p>
      </dgm:t>
    </dgm:pt>
    <dgm:pt modelId="{E91B2CD0-2A46-4089-814A-8DA0EB221B46}" type="sibTrans" cxnId="{616B9C00-CE6E-40AE-9EBF-DF0A923DF155}">
      <dgm:prSet/>
      <dgm:spPr/>
      <dgm:t>
        <a:bodyPr/>
        <a:lstStyle/>
        <a:p>
          <a:endParaRPr lang="ru-RU"/>
        </a:p>
      </dgm:t>
    </dgm:pt>
    <dgm:pt modelId="{4FD16D26-9353-402A-BA56-163F879083CD}">
      <dgm:prSet/>
      <dgm:spPr/>
      <dgm:t>
        <a:bodyPr/>
        <a:lstStyle/>
        <a:p>
          <a:r>
            <a:rPr lang="ru-RU" dirty="0" smtClean="0"/>
            <a:t>Связная речь</a:t>
          </a:r>
          <a:endParaRPr lang="ru-RU" dirty="0"/>
        </a:p>
      </dgm:t>
    </dgm:pt>
    <dgm:pt modelId="{CB07D070-A130-4AC6-9217-111DC2753CC4}" type="parTrans" cxnId="{628178B5-E41A-4E08-A5A3-7C9A89B51D5A}">
      <dgm:prSet/>
      <dgm:spPr/>
      <dgm:t>
        <a:bodyPr/>
        <a:lstStyle/>
        <a:p>
          <a:endParaRPr lang="ru-RU"/>
        </a:p>
      </dgm:t>
    </dgm:pt>
    <dgm:pt modelId="{59D165FD-2EE4-4436-B4B9-8647969FF7DA}" type="sibTrans" cxnId="{628178B5-E41A-4E08-A5A3-7C9A89B51D5A}">
      <dgm:prSet/>
      <dgm:spPr/>
      <dgm:t>
        <a:bodyPr/>
        <a:lstStyle/>
        <a:p>
          <a:endParaRPr lang="ru-RU"/>
        </a:p>
      </dgm:t>
    </dgm:pt>
    <dgm:pt modelId="{C1BEFE19-13D6-478B-B494-C05EA283FBA0}">
      <dgm:prSet/>
      <dgm:spPr/>
      <dgm:t>
        <a:bodyPr/>
        <a:lstStyle/>
        <a:p>
          <a:r>
            <a:rPr lang="ru-RU" dirty="0" smtClean="0"/>
            <a:t>Грамматический строй речи</a:t>
          </a:r>
          <a:endParaRPr lang="ru-RU" dirty="0"/>
        </a:p>
      </dgm:t>
    </dgm:pt>
    <dgm:pt modelId="{77C89B96-60F6-43EA-A8EE-FB24FB22C8B7}" type="parTrans" cxnId="{33C3BD65-0880-4732-B874-4D74644EF16D}">
      <dgm:prSet/>
      <dgm:spPr/>
      <dgm:t>
        <a:bodyPr/>
        <a:lstStyle/>
        <a:p>
          <a:endParaRPr lang="ru-RU"/>
        </a:p>
      </dgm:t>
    </dgm:pt>
    <dgm:pt modelId="{25BE9E11-F5A0-43BB-B636-93A238BE893B}" type="sibTrans" cxnId="{33C3BD65-0880-4732-B874-4D74644EF16D}">
      <dgm:prSet/>
      <dgm:spPr/>
      <dgm:t>
        <a:bodyPr/>
        <a:lstStyle/>
        <a:p>
          <a:endParaRPr lang="ru-RU"/>
        </a:p>
      </dgm:t>
    </dgm:pt>
    <dgm:pt modelId="{BF281F95-70D4-425B-BD3B-9DB682CC8BF8}" type="pres">
      <dgm:prSet presAssocID="{BAE80FD3-8377-44BA-B278-2FBD2932E357}" presName="Name0" presStyleCnt="0">
        <dgm:presLayoutVars>
          <dgm:chMax val="7"/>
          <dgm:chPref val="7"/>
          <dgm:dir/>
        </dgm:presLayoutVars>
      </dgm:prSet>
      <dgm:spPr/>
    </dgm:pt>
    <dgm:pt modelId="{8954C345-4B91-4803-8A24-D3CEAC28CF3B}" type="pres">
      <dgm:prSet presAssocID="{BAE80FD3-8377-44BA-B278-2FBD2932E357}" presName="Name1" presStyleCnt="0"/>
      <dgm:spPr/>
    </dgm:pt>
    <dgm:pt modelId="{F287B6C1-43A4-4339-A122-1E2132A1845A}" type="pres">
      <dgm:prSet presAssocID="{BAE80FD3-8377-44BA-B278-2FBD2932E357}" presName="cycle" presStyleCnt="0"/>
      <dgm:spPr/>
    </dgm:pt>
    <dgm:pt modelId="{2C041285-3CC7-4E91-A391-72F6DFF50B50}" type="pres">
      <dgm:prSet presAssocID="{BAE80FD3-8377-44BA-B278-2FBD2932E357}" presName="srcNode" presStyleLbl="node1" presStyleIdx="0" presStyleCnt="6"/>
      <dgm:spPr/>
    </dgm:pt>
    <dgm:pt modelId="{C088C29D-6252-4CA0-8794-4D53C4ACA037}" type="pres">
      <dgm:prSet presAssocID="{BAE80FD3-8377-44BA-B278-2FBD2932E357}" presName="conn" presStyleLbl="parChTrans1D2" presStyleIdx="0" presStyleCnt="1"/>
      <dgm:spPr/>
    </dgm:pt>
    <dgm:pt modelId="{184B640F-5DA5-4A21-AA11-74BE62367FD5}" type="pres">
      <dgm:prSet presAssocID="{BAE80FD3-8377-44BA-B278-2FBD2932E357}" presName="extraNode" presStyleLbl="node1" presStyleIdx="0" presStyleCnt="6"/>
      <dgm:spPr/>
    </dgm:pt>
    <dgm:pt modelId="{42090A02-452F-4EE1-9CB0-A5AF9B2DCEFB}" type="pres">
      <dgm:prSet presAssocID="{BAE80FD3-8377-44BA-B278-2FBD2932E357}" presName="dstNode" presStyleLbl="node1" presStyleIdx="0" presStyleCnt="6"/>
      <dgm:spPr/>
    </dgm:pt>
    <dgm:pt modelId="{BE537237-5571-4BBE-A7C8-9690D6CC61DD}" type="pres">
      <dgm:prSet presAssocID="{709C5BBD-AF78-465B-B0B3-9194820AA75A}" presName="text_1" presStyleLbl="node1" presStyleIdx="0" presStyleCnt="6">
        <dgm:presLayoutVars>
          <dgm:bulletEnabled val="1"/>
        </dgm:presLayoutVars>
      </dgm:prSet>
      <dgm:spPr/>
    </dgm:pt>
    <dgm:pt modelId="{E1D7F86B-E979-411F-AA5D-44A43BAC03AD}" type="pres">
      <dgm:prSet presAssocID="{709C5BBD-AF78-465B-B0B3-9194820AA75A}" presName="accent_1" presStyleCnt="0"/>
      <dgm:spPr/>
    </dgm:pt>
    <dgm:pt modelId="{5EF5392B-2027-447F-A382-6E0DDD5D0E31}" type="pres">
      <dgm:prSet presAssocID="{709C5BBD-AF78-465B-B0B3-9194820AA75A}" presName="accentRepeatNode" presStyleLbl="solidFgAcc1" presStyleIdx="0" presStyleCnt="6"/>
      <dgm:spPr/>
    </dgm:pt>
    <dgm:pt modelId="{26FD8899-B890-43F7-8758-489ED88C017D}" type="pres">
      <dgm:prSet presAssocID="{F88B7DC5-9B8E-49CA-A18A-1626CC8CE1CD}" presName="text_2" presStyleLbl="node1" presStyleIdx="1" presStyleCnt="6">
        <dgm:presLayoutVars>
          <dgm:bulletEnabled val="1"/>
        </dgm:presLayoutVars>
      </dgm:prSet>
      <dgm:spPr/>
    </dgm:pt>
    <dgm:pt modelId="{891EDF87-AA71-4F24-809F-C18C4EB55B2A}" type="pres">
      <dgm:prSet presAssocID="{F88B7DC5-9B8E-49CA-A18A-1626CC8CE1CD}" presName="accent_2" presStyleCnt="0"/>
      <dgm:spPr/>
    </dgm:pt>
    <dgm:pt modelId="{9D8F7AED-6403-4EDD-A7A4-9DA88E3F9C3F}" type="pres">
      <dgm:prSet presAssocID="{F88B7DC5-9B8E-49CA-A18A-1626CC8CE1CD}" presName="accentRepeatNode" presStyleLbl="solidFgAcc1" presStyleIdx="1" presStyleCnt="6"/>
      <dgm:spPr/>
    </dgm:pt>
    <dgm:pt modelId="{2409655E-5EC9-4478-A0F4-F04F43E18A52}" type="pres">
      <dgm:prSet presAssocID="{C1BEFE19-13D6-478B-B494-C05EA283FBA0}" presName="text_3" presStyleLbl="node1" presStyleIdx="2" presStyleCnt="6">
        <dgm:presLayoutVars>
          <dgm:bulletEnabled val="1"/>
        </dgm:presLayoutVars>
      </dgm:prSet>
      <dgm:spPr/>
    </dgm:pt>
    <dgm:pt modelId="{78264943-054A-4B04-97BD-A802D884611F}" type="pres">
      <dgm:prSet presAssocID="{C1BEFE19-13D6-478B-B494-C05EA283FBA0}" presName="accent_3" presStyleCnt="0"/>
      <dgm:spPr/>
    </dgm:pt>
    <dgm:pt modelId="{8F4B013F-41E7-4DA6-AE9A-A3EC7F94A2AE}" type="pres">
      <dgm:prSet presAssocID="{C1BEFE19-13D6-478B-B494-C05EA283FBA0}" presName="accentRepeatNode" presStyleLbl="solidFgAcc1" presStyleIdx="2" presStyleCnt="6"/>
      <dgm:spPr/>
    </dgm:pt>
    <dgm:pt modelId="{3574945B-5F64-4B0D-81D9-A6A7EA02E343}" type="pres">
      <dgm:prSet presAssocID="{4FD16D26-9353-402A-BA56-163F879083CD}" presName="text_4" presStyleLbl="node1" presStyleIdx="3" presStyleCnt="6">
        <dgm:presLayoutVars>
          <dgm:bulletEnabled val="1"/>
        </dgm:presLayoutVars>
      </dgm:prSet>
      <dgm:spPr/>
    </dgm:pt>
    <dgm:pt modelId="{D7BFB015-B6FC-41E0-8CB0-0B5F8F9B5870}" type="pres">
      <dgm:prSet presAssocID="{4FD16D26-9353-402A-BA56-163F879083CD}" presName="accent_4" presStyleCnt="0"/>
      <dgm:spPr/>
    </dgm:pt>
    <dgm:pt modelId="{257468C8-1D4A-402A-9281-24BE3AC3DF60}" type="pres">
      <dgm:prSet presAssocID="{4FD16D26-9353-402A-BA56-163F879083CD}" presName="accentRepeatNode" presStyleLbl="solidFgAcc1" presStyleIdx="3" presStyleCnt="6"/>
      <dgm:spPr/>
    </dgm:pt>
    <dgm:pt modelId="{FDFB4A63-9169-4D96-B50C-9083F07B7F17}" type="pres">
      <dgm:prSet presAssocID="{D32C760E-F8A4-4204-AE52-037DBFE5EAEF}" presName="text_5" presStyleLbl="node1" presStyleIdx="4" presStyleCnt="6">
        <dgm:presLayoutVars>
          <dgm:bulletEnabled val="1"/>
        </dgm:presLayoutVars>
      </dgm:prSet>
      <dgm:spPr/>
    </dgm:pt>
    <dgm:pt modelId="{B8801B59-C7D2-42D7-8C18-B79CCB4C07B3}" type="pres">
      <dgm:prSet presAssocID="{D32C760E-F8A4-4204-AE52-037DBFE5EAEF}" presName="accent_5" presStyleCnt="0"/>
      <dgm:spPr/>
    </dgm:pt>
    <dgm:pt modelId="{1FCD4824-7AF4-4F55-A74F-E779F20D831C}" type="pres">
      <dgm:prSet presAssocID="{D32C760E-F8A4-4204-AE52-037DBFE5EAEF}" presName="accentRepeatNode" presStyleLbl="solidFgAcc1" presStyleIdx="4" presStyleCnt="6"/>
      <dgm:spPr/>
    </dgm:pt>
    <dgm:pt modelId="{3C4DAA2E-56E8-4961-A400-885D7748F9CD}" type="pres">
      <dgm:prSet presAssocID="{D1A9E9E3-B64C-4FC0-816F-128B4ECBDDC6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A0910A-C435-4649-BA92-4CE1B0233C2A}" type="pres">
      <dgm:prSet presAssocID="{D1A9E9E3-B64C-4FC0-816F-128B4ECBDDC6}" presName="accent_6" presStyleCnt="0"/>
      <dgm:spPr/>
    </dgm:pt>
    <dgm:pt modelId="{0C419BCD-124B-46A7-B9CC-A2C8974640A9}" type="pres">
      <dgm:prSet presAssocID="{D1A9E9E3-B64C-4FC0-816F-128B4ECBDDC6}" presName="accentRepeatNode" presStyleLbl="solidFgAcc1" presStyleIdx="5" presStyleCnt="6"/>
      <dgm:spPr/>
    </dgm:pt>
  </dgm:ptLst>
  <dgm:cxnLst>
    <dgm:cxn modelId="{B9275F3F-AF2E-4B4C-AE34-F0B4461BC4C7}" srcId="{BAE80FD3-8377-44BA-B278-2FBD2932E357}" destId="{D1A9E9E3-B64C-4FC0-816F-128B4ECBDDC6}" srcOrd="5" destOrd="0" parTransId="{2D637E5B-B4CF-41AD-9F78-786264F40DCF}" sibTransId="{D134DD26-32B6-41B5-8A1A-B4A0DA1745A0}"/>
    <dgm:cxn modelId="{B1ED673D-7D42-4ACC-917F-EAB225B800CB}" type="presOf" srcId="{D32C760E-F8A4-4204-AE52-037DBFE5EAEF}" destId="{FDFB4A63-9169-4D96-B50C-9083F07B7F17}" srcOrd="0" destOrd="0" presId="urn:microsoft.com/office/officeart/2008/layout/VerticalCurvedList"/>
    <dgm:cxn modelId="{BB1533A5-371E-4A8D-B815-06C5ABF0CA76}" srcId="{BAE80FD3-8377-44BA-B278-2FBD2932E357}" destId="{709C5BBD-AF78-465B-B0B3-9194820AA75A}" srcOrd="0" destOrd="0" parTransId="{BC4795EC-35C7-443E-9427-F88A54796FA0}" sibTransId="{8357F76F-AFDE-42D2-BF7F-485BE1716283}"/>
    <dgm:cxn modelId="{3A720117-4AF7-4AB4-8527-FFC275A46F4D}" type="presOf" srcId="{F88B7DC5-9B8E-49CA-A18A-1626CC8CE1CD}" destId="{26FD8899-B890-43F7-8758-489ED88C017D}" srcOrd="0" destOrd="0" presId="urn:microsoft.com/office/officeart/2008/layout/VerticalCurvedList"/>
    <dgm:cxn modelId="{4E2DA3AE-4513-4579-A78E-3E7912250F5F}" srcId="{BAE80FD3-8377-44BA-B278-2FBD2932E357}" destId="{F88B7DC5-9B8E-49CA-A18A-1626CC8CE1CD}" srcOrd="1" destOrd="0" parTransId="{FADAC99A-AD6F-464D-88CB-13F6D4A7345B}" sibTransId="{7F0D9DF1-BB74-4AD7-B228-45D618A395E3}"/>
    <dgm:cxn modelId="{628178B5-E41A-4E08-A5A3-7C9A89B51D5A}" srcId="{BAE80FD3-8377-44BA-B278-2FBD2932E357}" destId="{4FD16D26-9353-402A-BA56-163F879083CD}" srcOrd="3" destOrd="0" parTransId="{CB07D070-A130-4AC6-9217-111DC2753CC4}" sibTransId="{59D165FD-2EE4-4436-B4B9-8647969FF7DA}"/>
    <dgm:cxn modelId="{616B9C00-CE6E-40AE-9EBF-DF0A923DF155}" srcId="{BAE80FD3-8377-44BA-B278-2FBD2932E357}" destId="{D32C760E-F8A4-4204-AE52-037DBFE5EAEF}" srcOrd="4" destOrd="0" parTransId="{4EA6DE99-1207-4398-BFDE-DE3ADA6A6480}" sibTransId="{E91B2CD0-2A46-4089-814A-8DA0EB221B46}"/>
    <dgm:cxn modelId="{C027B3A9-1F84-4E9C-B7D4-51B7B21D4809}" type="presOf" srcId="{BAE80FD3-8377-44BA-B278-2FBD2932E357}" destId="{BF281F95-70D4-425B-BD3B-9DB682CC8BF8}" srcOrd="0" destOrd="0" presId="urn:microsoft.com/office/officeart/2008/layout/VerticalCurvedList"/>
    <dgm:cxn modelId="{4F5355E1-D072-440A-ADCA-8B2CCBDF173A}" type="presOf" srcId="{8357F76F-AFDE-42D2-BF7F-485BE1716283}" destId="{C088C29D-6252-4CA0-8794-4D53C4ACA037}" srcOrd="0" destOrd="0" presId="urn:microsoft.com/office/officeart/2008/layout/VerticalCurvedList"/>
    <dgm:cxn modelId="{635870F3-F18D-4C58-80A8-1E9863482DA5}" type="presOf" srcId="{D1A9E9E3-B64C-4FC0-816F-128B4ECBDDC6}" destId="{3C4DAA2E-56E8-4961-A400-885D7748F9CD}" srcOrd="0" destOrd="0" presId="urn:microsoft.com/office/officeart/2008/layout/VerticalCurvedList"/>
    <dgm:cxn modelId="{6BE915DF-2753-4D81-97E8-3757545A9A5A}" type="presOf" srcId="{C1BEFE19-13D6-478B-B494-C05EA283FBA0}" destId="{2409655E-5EC9-4478-A0F4-F04F43E18A52}" srcOrd="0" destOrd="0" presId="urn:microsoft.com/office/officeart/2008/layout/VerticalCurvedList"/>
    <dgm:cxn modelId="{1D029E87-4A50-42BA-85EF-03830E8C05B9}" type="presOf" srcId="{4FD16D26-9353-402A-BA56-163F879083CD}" destId="{3574945B-5F64-4B0D-81D9-A6A7EA02E343}" srcOrd="0" destOrd="0" presId="urn:microsoft.com/office/officeart/2008/layout/VerticalCurvedList"/>
    <dgm:cxn modelId="{33C3BD65-0880-4732-B874-4D74644EF16D}" srcId="{BAE80FD3-8377-44BA-B278-2FBD2932E357}" destId="{C1BEFE19-13D6-478B-B494-C05EA283FBA0}" srcOrd="2" destOrd="0" parTransId="{77C89B96-60F6-43EA-A8EE-FB24FB22C8B7}" sibTransId="{25BE9E11-F5A0-43BB-B636-93A238BE893B}"/>
    <dgm:cxn modelId="{F3E6BC3B-5574-4885-B878-191CCDD2B0C1}" type="presOf" srcId="{709C5BBD-AF78-465B-B0B3-9194820AA75A}" destId="{BE537237-5571-4BBE-A7C8-9690D6CC61DD}" srcOrd="0" destOrd="0" presId="urn:microsoft.com/office/officeart/2008/layout/VerticalCurvedList"/>
    <dgm:cxn modelId="{757FED1A-596D-4D93-A6CD-5318D0617AC6}" type="presParOf" srcId="{BF281F95-70D4-425B-BD3B-9DB682CC8BF8}" destId="{8954C345-4B91-4803-8A24-D3CEAC28CF3B}" srcOrd="0" destOrd="0" presId="urn:microsoft.com/office/officeart/2008/layout/VerticalCurvedList"/>
    <dgm:cxn modelId="{6E9E629E-FBFC-4567-8506-68041F88AA0E}" type="presParOf" srcId="{8954C345-4B91-4803-8A24-D3CEAC28CF3B}" destId="{F287B6C1-43A4-4339-A122-1E2132A1845A}" srcOrd="0" destOrd="0" presId="urn:microsoft.com/office/officeart/2008/layout/VerticalCurvedList"/>
    <dgm:cxn modelId="{C654D9A4-5800-4AD9-B030-122D2DC0D202}" type="presParOf" srcId="{F287B6C1-43A4-4339-A122-1E2132A1845A}" destId="{2C041285-3CC7-4E91-A391-72F6DFF50B50}" srcOrd="0" destOrd="0" presId="urn:microsoft.com/office/officeart/2008/layout/VerticalCurvedList"/>
    <dgm:cxn modelId="{AE111011-9B38-4556-9FDD-7FD054553A2B}" type="presParOf" srcId="{F287B6C1-43A4-4339-A122-1E2132A1845A}" destId="{C088C29D-6252-4CA0-8794-4D53C4ACA037}" srcOrd="1" destOrd="0" presId="urn:microsoft.com/office/officeart/2008/layout/VerticalCurvedList"/>
    <dgm:cxn modelId="{CF3F6A80-8918-4061-8547-3A05C8E319EE}" type="presParOf" srcId="{F287B6C1-43A4-4339-A122-1E2132A1845A}" destId="{184B640F-5DA5-4A21-AA11-74BE62367FD5}" srcOrd="2" destOrd="0" presId="urn:microsoft.com/office/officeart/2008/layout/VerticalCurvedList"/>
    <dgm:cxn modelId="{04A49803-5348-44B0-932C-50C25F7E13DE}" type="presParOf" srcId="{F287B6C1-43A4-4339-A122-1E2132A1845A}" destId="{42090A02-452F-4EE1-9CB0-A5AF9B2DCEFB}" srcOrd="3" destOrd="0" presId="urn:microsoft.com/office/officeart/2008/layout/VerticalCurvedList"/>
    <dgm:cxn modelId="{A928C36A-4B6A-411D-8A1A-D44090A89E6D}" type="presParOf" srcId="{8954C345-4B91-4803-8A24-D3CEAC28CF3B}" destId="{BE537237-5571-4BBE-A7C8-9690D6CC61DD}" srcOrd="1" destOrd="0" presId="urn:microsoft.com/office/officeart/2008/layout/VerticalCurvedList"/>
    <dgm:cxn modelId="{48098E13-A69A-4ABD-854F-AA866F16BCA4}" type="presParOf" srcId="{8954C345-4B91-4803-8A24-D3CEAC28CF3B}" destId="{E1D7F86B-E979-411F-AA5D-44A43BAC03AD}" srcOrd="2" destOrd="0" presId="urn:microsoft.com/office/officeart/2008/layout/VerticalCurvedList"/>
    <dgm:cxn modelId="{5DC6157F-0970-4F7B-B0AE-01D34767914E}" type="presParOf" srcId="{E1D7F86B-E979-411F-AA5D-44A43BAC03AD}" destId="{5EF5392B-2027-447F-A382-6E0DDD5D0E31}" srcOrd="0" destOrd="0" presId="urn:microsoft.com/office/officeart/2008/layout/VerticalCurvedList"/>
    <dgm:cxn modelId="{F7CA551A-86F0-4677-8786-167B1FA03122}" type="presParOf" srcId="{8954C345-4B91-4803-8A24-D3CEAC28CF3B}" destId="{26FD8899-B890-43F7-8758-489ED88C017D}" srcOrd="3" destOrd="0" presId="urn:microsoft.com/office/officeart/2008/layout/VerticalCurvedList"/>
    <dgm:cxn modelId="{D94DF9A2-8A32-485C-B9B9-9ABEC30F4401}" type="presParOf" srcId="{8954C345-4B91-4803-8A24-D3CEAC28CF3B}" destId="{891EDF87-AA71-4F24-809F-C18C4EB55B2A}" srcOrd="4" destOrd="0" presId="urn:microsoft.com/office/officeart/2008/layout/VerticalCurvedList"/>
    <dgm:cxn modelId="{32AA0E30-810C-4101-87D4-1824C5BFEDF7}" type="presParOf" srcId="{891EDF87-AA71-4F24-809F-C18C4EB55B2A}" destId="{9D8F7AED-6403-4EDD-A7A4-9DA88E3F9C3F}" srcOrd="0" destOrd="0" presId="urn:microsoft.com/office/officeart/2008/layout/VerticalCurvedList"/>
    <dgm:cxn modelId="{8A62472B-3092-497D-AC46-67983F0686E6}" type="presParOf" srcId="{8954C345-4B91-4803-8A24-D3CEAC28CF3B}" destId="{2409655E-5EC9-4478-A0F4-F04F43E18A52}" srcOrd="5" destOrd="0" presId="urn:microsoft.com/office/officeart/2008/layout/VerticalCurvedList"/>
    <dgm:cxn modelId="{2BA14503-BE6A-4997-8DD6-E4E72D340681}" type="presParOf" srcId="{8954C345-4B91-4803-8A24-D3CEAC28CF3B}" destId="{78264943-054A-4B04-97BD-A802D884611F}" srcOrd="6" destOrd="0" presId="urn:microsoft.com/office/officeart/2008/layout/VerticalCurvedList"/>
    <dgm:cxn modelId="{4B23521D-86EB-4306-AC9B-804BD30C9274}" type="presParOf" srcId="{78264943-054A-4B04-97BD-A802D884611F}" destId="{8F4B013F-41E7-4DA6-AE9A-A3EC7F94A2AE}" srcOrd="0" destOrd="0" presId="urn:microsoft.com/office/officeart/2008/layout/VerticalCurvedList"/>
    <dgm:cxn modelId="{1BC66A38-D0A1-4484-9EAE-158744D48652}" type="presParOf" srcId="{8954C345-4B91-4803-8A24-D3CEAC28CF3B}" destId="{3574945B-5F64-4B0D-81D9-A6A7EA02E343}" srcOrd="7" destOrd="0" presId="urn:microsoft.com/office/officeart/2008/layout/VerticalCurvedList"/>
    <dgm:cxn modelId="{C369DC50-1E3B-4BE1-BD2A-BCB883F273F6}" type="presParOf" srcId="{8954C345-4B91-4803-8A24-D3CEAC28CF3B}" destId="{D7BFB015-B6FC-41E0-8CB0-0B5F8F9B5870}" srcOrd="8" destOrd="0" presId="urn:microsoft.com/office/officeart/2008/layout/VerticalCurvedList"/>
    <dgm:cxn modelId="{A405E184-AD82-4963-BF3F-188246287FB2}" type="presParOf" srcId="{D7BFB015-B6FC-41E0-8CB0-0B5F8F9B5870}" destId="{257468C8-1D4A-402A-9281-24BE3AC3DF60}" srcOrd="0" destOrd="0" presId="urn:microsoft.com/office/officeart/2008/layout/VerticalCurvedList"/>
    <dgm:cxn modelId="{E34B13A7-8B7C-4AE8-8390-D30B046A5868}" type="presParOf" srcId="{8954C345-4B91-4803-8A24-D3CEAC28CF3B}" destId="{FDFB4A63-9169-4D96-B50C-9083F07B7F17}" srcOrd="9" destOrd="0" presId="urn:microsoft.com/office/officeart/2008/layout/VerticalCurvedList"/>
    <dgm:cxn modelId="{0327E1F0-EE2B-4A96-839C-B6A304D126C3}" type="presParOf" srcId="{8954C345-4B91-4803-8A24-D3CEAC28CF3B}" destId="{B8801B59-C7D2-42D7-8C18-B79CCB4C07B3}" srcOrd="10" destOrd="0" presId="urn:microsoft.com/office/officeart/2008/layout/VerticalCurvedList"/>
    <dgm:cxn modelId="{744DBD7F-93E0-4B24-9F23-8DE0A6F8C1CF}" type="presParOf" srcId="{B8801B59-C7D2-42D7-8C18-B79CCB4C07B3}" destId="{1FCD4824-7AF4-4F55-A74F-E779F20D831C}" srcOrd="0" destOrd="0" presId="urn:microsoft.com/office/officeart/2008/layout/VerticalCurvedList"/>
    <dgm:cxn modelId="{23A62735-3CA7-4B6A-BBE9-9187CF53DDEB}" type="presParOf" srcId="{8954C345-4B91-4803-8A24-D3CEAC28CF3B}" destId="{3C4DAA2E-56E8-4961-A400-885D7748F9CD}" srcOrd="11" destOrd="0" presId="urn:microsoft.com/office/officeart/2008/layout/VerticalCurvedList"/>
    <dgm:cxn modelId="{F40D8CAB-20C0-455A-8871-C857A2113069}" type="presParOf" srcId="{8954C345-4B91-4803-8A24-D3CEAC28CF3B}" destId="{14A0910A-C435-4649-BA92-4CE1B0233C2A}" srcOrd="12" destOrd="0" presId="urn:microsoft.com/office/officeart/2008/layout/VerticalCurvedList"/>
    <dgm:cxn modelId="{28A87B67-8347-44D1-951B-3E8683C2C59C}" type="presParOf" srcId="{14A0910A-C435-4649-BA92-4CE1B0233C2A}" destId="{0C419BCD-124B-46A7-B9CC-A2C8974640A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88C29D-6252-4CA0-8794-4D53C4ACA037}">
      <dsp:nvSpPr>
        <dsp:cNvPr id="0" name=""/>
        <dsp:cNvSpPr/>
      </dsp:nvSpPr>
      <dsp:spPr>
        <a:xfrm>
          <a:off x="-4785033" y="-733399"/>
          <a:ext cx="5699351" cy="5699351"/>
        </a:xfrm>
        <a:prstGeom prst="blockArc">
          <a:avLst>
            <a:gd name="adj1" fmla="val 18900000"/>
            <a:gd name="adj2" fmla="val 2700000"/>
            <a:gd name="adj3" fmla="val 379"/>
          </a:avLst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537237-5571-4BBE-A7C8-9690D6CC61DD}">
      <dsp:nvSpPr>
        <dsp:cNvPr id="0" name=""/>
        <dsp:cNvSpPr/>
      </dsp:nvSpPr>
      <dsp:spPr>
        <a:xfrm>
          <a:off x="341281" y="222886"/>
          <a:ext cx="6406224" cy="445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3698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Формирование словаря</a:t>
          </a:r>
          <a:endParaRPr lang="ru-RU" sz="2400" kern="1200" dirty="0"/>
        </a:p>
      </dsp:txBody>
      <dsp:txXfrm>
        <a:off x="341281" y="222886"/>
        <a:ext cx="6406224" cy="445603"/>
      </dsp:txXfrm>
    </dsp:sp>
    <dsp:sp modelId="{5EF5392B-2027-447F-A382-6E0DDD5D0E31}">
      <dsp:nvSpPr>
        <dsp:cNvPr id="0" name=""/>
        <dsp:cNvSpPr/>
      </dsp:nvSpPr>
      <dsp:spPr>
        <a:xfrm>
          <a:off x="62779" y="167185"/>
          <a:ext cx="557003" cy="5570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FD8899-B890-43F7-8758-489ED88C017D}">
      <dsp:nvSpPr>
        <dsp:cNvPr id="0" name=""/>
        <dsp:cNvSpPr/>
      </dsp:nvSpPr>
      <dsp:spPr>
        <a:xfrm>
          <a:off x="707820" y="891206"/>
          <a:ext cx="6039685" cy="445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3698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Звуковая культура речи</a:t>
          </a:r>
          <a:endParaRPr lang="ru-RU" sz="2400" kern="1200" dirty="0"/>
        </a:p>
      </dsp:txBody>
      <dsp:txXfrm>
        <a:off x="707820" y="891206"/>
        <a:ext cx="6039685" cy="445603"/>
      </dsp:txXfrm>
    </dsp:sp>
    <dsp:sp modelId="{9D8F7AED-6403-4EDD-A7A4-9DA88E3F9C3F}">
      <dsp:nvSpPr>
        <dsp:cNvPr id="0" name=""/>
        <dsp:cNvSpPr/>
      </dsp:nvSpPr>
      <dsp:spPr>
        <a:xfrm>
          <a:off x="429318" y="835505"/>
          <a:ext cx="557003" cy="5570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09655E-5EC9-4478-A0F4-F04F43E18A52}">
      <dsp:nvSpPr>
        <dsp:cNvPr id="0" name=""/>
        <dsp:cNvSpPr/>
      </dsp:nvSpPr>
      <dsp:spPr>
        <a:xfrm>
          <a:off x="875429" y="1559526"/>
          <a:ext cx="5872076" cy="445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3698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Грамматический строй речи</a:t>
          </a:r>
          <a:endParaRPr lang="ru-RU" sz="2400" kern="1200" dirty="0"/>
        </a:p>
      </dsp:txBody>
      <dsp:txXfrm>
        <a:off x="875429" y="1559526"/>
        <a:ext cx="5872076" cy="445603"/>
      </dsp:txXfrm>
    </dsp:sp>
    <dsp:sp modelId="{8F4B013F-41E7-4DA6-AE9A-A3EC7F94A2AE}">
      <dsp:nvSpPr>
        <dsp:cNvPr id="0" name=""/>
        <dsp:cNvSpPr/>
      </dsp:nvSpPr>
      <dsp:spPr>
        <a:xfrm>
          <a:off x="596927" y="1503826"/>
          <a:ext cx="557003" cy="5570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74945B-5F64-4B0D-81D9-A6A7EA02E343}">
      <dsp:nvSpPr>
        <dsp:cNvPr id="0" name=""/>
        <dsp:cNvSpPr/>
      </dsp:nvSpPr>
      <dsp:spPr>
        <a:xfrm>
          <a:off x="875429" y="2227423"/>
          <a:ext cx="5872076" cy="445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3698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Связная речь</a:t>
          </a:r>
          <a:endParaRPr lang="ru-RU" sz="2400" kern="1200" dirty="0"/>
        </a:p>
      </dsp:txBody>
      <dsp:txXfrm>
        <a:off x="875429" y="2227423"/>
        <a:ext cx="5872076" cy="445603"/>
      </dsp:txXfrm>
    </dsp:sp>
    <dsp:sp modelId="{257468C8-1D4A-402A-9281-24BE3AC3DF60}">
      <dsp:nvSpPr>
        <dsp:cNvPr id="0" name=""/>
        <dsp:cNvSpPr/>
      </dsp:nvSpPr>
      <dsp:spPr>
        <a:xfrm>
          <a:off x="596927" y="2171722"/>
          <a:ext cx="557003" cy="5570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FB4A63-9169-4D96-B50C-9083F07B7F17}">
      <dsp:nvSpPr>
        <dsp:cNvPr id="0" name=""/>
        <dsp:cNvSpPr/>
      </dsp:nvSpPr>
      <dsp:spPr>
        <a:xfrm>
          <a:off x="707820" y="2895743"/>
          <a:ext cx="6039685" cy="445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3698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70C0"/>
              </a:solidFill>
            </a:rPr>
            <a:t>Подготовка детей к обучению грамоте</a:t>
          </a:r>
          <a:endParaRPr lang="ru-RU" sz="2400" kern="1200" dirty="0">
            <a:solidFill>
              <a:srgbClr val="0070C0"/>
            </a:solidFill>
          </a:endParaRPr>
        </a:p>
      </dsp:txBody>
      <dsp:txXfrm>
        <a:off x="707820" y="2895743"/>
        <a:ext cx="6039685" cy="445603"/>
      </dsp:txXfrm>
    </dsp:sp>
    <dsp:sp modelId="{1FCD4824-7AF4-4F55-A74F-E779F20D831C}">
      <dsp:nvSpPr>
        <dsp:cNvPr id="0" name=""/>
        <dsp:cNvSpPr/>
      </dsp:nvSpPr>
      <dsp:spPr>
        <a:xfrm>
          <a:off x="429318" y="2840043"/>
          <a:ext cx="557003" cy="5570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4DAA2E-56E8-4961-A400-885D7748F9CD}">
      <dsp:nvSpPr>
        <dsp:cNvPr id="0" name=""/>
        <dsp:cNvSpPr/>
      </dsp:nvSpPr>
      <dsp:spPr>
        <a:xfrm>
          <a:off x="341281" y="3564063"/>
          <a:ext cx="6406224" cy="445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3698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Интерес к художественной литературе</a:t>
          </a:r>
          <a:endParaRPr lang="ru-RU" sz="2400" kern="1200" dirty="0"/>
        </a:p>
      </dsp:txBody>
      <dsp:txXfrm>
        <a:off x="341281" y="3564063"/>
        <a:ext cx="6406224" cy="445603"/>
      </dsp:txXfrm>
    </dsp:sp>
    <dsp:sp modelId="{0C419BCD-124B-46A7-B9CC-A2C8974640A9}">
      <dsp:nvSpPr>
        <dsp:cNvPr id="0" name=""/>
        <dsp:cNvSpPr/>
      </dsp:nvSpPr>
      <dsp:spPr>
        <a:xfrm>
          <a:off x="62779" y="3508363"/>
          <a:ext cx="557003" cy="5570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7C9A-5D47-4882-81FC-C6D0F63CF287}" type="datetimeFigureOut">
              <a:rPr lang="ru-RU" smtClean="0"/>
              <a:t>23.01.2024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5675-C8A1-4E57-BEEF-7513F67CF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340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7C9A-5D47-4882-81FC-C6D0F63CF287}" type="datetimeFigureOut">
              <a:rPr lang="ru-RU" smtClean="0"/>
              <a:t>23.01.2024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5675-C8A1-4E57-BEEF-7513F67CF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590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7C9A-5D47-4882-81FC-C6D0F63CF287}" type="datetimeFigureOut">
              <a:rPr lang="ru-RU" smtClean="0"/>
              <a:t>23.01.2024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5675-C8A1-4E57-BEEF-7513F67CFB5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9165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7C9A-5D47-4882-81FC-C6D0F63CF287}" type="datetimeFigureOut">
              <a:rPr lang="ru-RU" smtClean="0"/>
              <a:t>23.01.2024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5675-C8A1-4E57-BEEF-7513F67CF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854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7C9A-5D47-4882-81FC-C6D0F63CF287}" type="datetimeFigureOut">
              <a:rPr lang="ru-RU" smtClean="0"/>
              <a:t>23.01.2024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5675-C8A1-4E57-BEEF-7513F67CFB5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3792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7C9A-5D47-4882-81FC-C6D0F63CF287}" type="datetimeFigureOut">
              <a:rPr lang="ru-RU" smtClean="0"/>
              <a:t>23.01.2024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5675-C8A1-4E57-BEEF-7513F67CF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552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7C9A-5D47-4882-81FC-C6D0F63CF287}" type="datetimeFigureOut">
              <a:rPr lang="ru-RU" smtClean="0"/>
              <a:t>23.01.2024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5675-C8A1-4E57-BEEF-7513F67CF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450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7C9A-5D47-4882-81FC-C6D0F63CF287}" type="datetimeFigureOut">
              <a:rPr lang="ru-RU" smtClean="0"/>
              <a:t>23.01.2024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5675-C8A1-4E57-BEEF-7513F67CF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4345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7C9A-5D47-4882-81FC-C6D0F63CF287}" type="datetimeFigureOut">
              <a:rPr lang="ru-RU" smtClean="0"/>
              <a:t>23.01.2024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5675-C8A1-4E57-BEEF-7513F67CF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314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7C9A-5D47-4882-81FC-C6D0F63CF287}" type="datetimeFigureOut">
              <a:rPr lang="ru-RU" smtClean="0"/>
              <a:t>23.01.2024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5675-C8A1-4E57-BEEF-7513F67CF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757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7C9A-5D47-4882-81FC-C6D0F63CF287}" type="datetimeFigureOut">
              <a:rPr lang="ru-RU" smtClean="0"/>
              <a:t>23.01.2024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5675-C8A1-4E57-BEEF-7513F67CF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33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7C9A-5D47-4882-81FC-C6D0F63CF287}" type="datetimeFigureOut">
              <a:rPr lang="ru-RU" smtClean="0"/>
              <a:t>23.01.2024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5675-C8A1-4E57-BEEF-7513F67CF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38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7C9A-5D47-4882-81FC-C6D0F63CF287}" type="datetimeFigureOut">
              <a:rPr lang="ru-RU" smtClean="0"/>
              <a:t>23.01.2024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5675-C8A1-4E57-BEEF-7513F67CF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71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7C9A-5D47-4882-81FC-C6D0F63CF287}" type="datetimeFigureOut">
              <a:rPr lang="ru-RU" smtClean="0"/>
              <a:t>23.01.2024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5675-C8A1-4E57-BEEF-7513F67CF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191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7C9A-5D47-4882-81FC-C6D0F63CF287}" type="datetimeFigureOut">
              <a:rPr lang="ru-RU" smtClean="0"/>
              <a:t>23.01.2024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5675-C8A1-4E57-BEEF-7513F67CF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15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7C9A-5D47-4882-81FC-C6D0F63CF287}" type="datetimeFigureOut">
              <a:rPr lang="ru-RU" smtClean="0"/>
              <a:t>23.01.2024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B5675-C8A1-4E57-BEEF-7513F67CF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920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C7C9A-5D47-4882-81FC-C6D0F63CF287}" type="datetimeFigureOut">
              <a:rPr lang="ru-RU" smtClean="0"/>
              <a:t>23.01.2024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91B5675-C8A1-4E57-BEEF-7513F67CFB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971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86" r:id="rId1"/>
    <p:sldLayoutId id="2147484587" r:id="rId2"/>
    <p:sldLayoutId id="2147484588" r:id="rId3"/>
    <p:sldLayoutId id="2147484589" r:id="rId4"/>
    <p:sldLayoutId id="2147484590" r:id="rId5"/>
    <p:sldLayoutId id="2147484591" r:id="rId6"/>
    <p:sldLayoutId id="2147484592" r:id="rId7"/>
    <p:sldLayoutId id="2147484593" r:id="rId8"/>
    <p:sldLayoutId id="2147484594" r:id="rId9"/>
    <p:sldLayoutId id="2147484595" r:id="rId10"/>
    <p:sldLayoutId id="2147484596" r:id="rId11"/>
    <p:sldLayoutId id="2147484597" r:id="rId12"/>
    <p:sldLayoutId id="2147484598" r:id="rId13"/>
    <p:sldLayoutId id="2147484599" r:id="rId14"/>
    <p:sldLayoutId id="2147484600" r:id="rId15"/>
    <p:sldLayoutId id="214748460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22465" y="124691"/>
            <a:ext cx="62058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«Лицей Крымской весны» Симферопольского района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труктурное подразделение «Детский сад «Весна»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64942" y="6284423"/>
            <a:ext cx="54904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старший воспитатель Кудрявцева Наталья Геннадьевна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61632" y="1276863"/>
            <a:ext cx="5760720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«Обучение чтению детей дошкольного возраста в соответствии с требованиями ФОП ДО»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solidFill>
                <a:srgbClr val="1A1A1A"/>
              </a:solidFill>
              <a:latin typeface="YS Text"/>
            </a:endParaRPr>
          </a:p>
          <a:p>
            <a:r>
              <a:rPr lang="ru-RU" dirty="0" smtClean="0">
                <a:solidFill>
                  <a:srgbClr val="1A1A1A"/>
                </a:solidFill>
                <a:latin typeface="YS Text"/>
              </a:rPr>
              <a:t> </a:t>
            </a:r>
            <a:endParaRPr lang="ru-RU" dirty="0"/>
          </a:p>
        </p:txBody>
      </p:sp>
      <p:sp>
        <p:nvSpPr>
          <p:cNvPr id="7" name="AutoShape 4" descr="https://top-fon.com/uploads/posts/2023-02/1675323241_top-fon-com-p-fon-dlya-prezentatsii-rech-v-dou-18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1021" y="2169621"/>
            <a:ext cx="3882043" cy="3882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17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76202" y="2535381"/>
            <a:ext cx="332424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6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56116" y="1907631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2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«Чтение </a:t>
            </a:r>
            <a:r>
              <a:rPr lang="ru-RU" sz="22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это один из истоков мышления и умственного </a:t>
            </a:r>
            <a:r>
              <a:rPr lang="ru-RU" sz="22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развития». </a:t>
            </a:r>
          </a:p>
          <a:p>
            <a:pPr algn="just"/>
            <a:endParaRPr lang="ru-RU" sz="2200" dirty="0" smtClean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Сухомлинский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841" y="573610"/>
            <a:ext cx="3972369" cy="5170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12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755" y="681643"/>
            <a:ext cx="723207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Предпосылки для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успешного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формирования навыка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чтения:</a:t>
            </a:r>
          </a:p>
          <a:p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сформированность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процесса зрительного восприятия, зрительного внимания, кратковременной зрительной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памяти,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развитие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пространственных представлений,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фонетического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анализа и синтеза,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фонематического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восприятия,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развитие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лексико-грамматической стороны и связной речи.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Также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 выделяют </a:t>
            </a:r>
            <a:r>
              <a:rPr lang="ru-RU" u="sng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отсутствие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органических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речевых расстройств,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отсутствие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наследственной предрасположенности к дислексии,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отсутствие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расстройств, имеющих место в обширной области праксиса и гнозиса,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сформированность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произвольной моторики,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достаточность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слухо-моторных координации и чувства ритма.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375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42" t="2182" r="1583"/>
          <a:stretch/>
        </p:blipFill>
        <p:spPr>
          <a:xfrm>
            <a:off x="1097280" y="149630"/>
            <a:ext cx="4630189" cy="6708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06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18260" y="523702"/>
            <a:ext cx="65005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 Речевое развитие: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4249747200"/>
              </p:ext>
            </p:extLst>
          </p:nvPr>
        </p:nvGraphicFramePr>
        <p:xfrm>
          <a:off x="551411" y="1220596"/>
          <a:ext cx="6805354" cy="42325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89709" y="152122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096203" y="215656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311257" y="279190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264848" y="3461870"/>
            <a:ext cx="367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147543" y="413183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789709" y="480475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665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4393" y="457199"/>
            <a:ext cx="7465313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20.4 От 3 до 4 лет</a:t>
            </a:r>
          </a:p>
          <a:p>
            <a:pPr algn="just"/>
            <a:endParaRPr lang="ru-RU" b="1" i="1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20.4.1 В области речевого развития основными задачами 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бразовательной деятельности являются: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Подготовка детей к обучению грамоте: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умение вслушиваться в звучание слова, знакомить детей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терминами «слово», «звук» в практическом плане.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20.4.2  Содержание образовательной деятельности.</a:t>
            </a:r>
          </a:p>
          <a:p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Подготовка детей к обучению грамоте:</a:t>
            </a:r>
          </a:p>
          <a:p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формирует у детей умение вслушиваться в звучание слова,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Закрепляет в речи детей термины «слово», «звук» в практическом плане.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72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2633" y="213972"/>
            <a:ext cx="8420792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20.5 </a:t>
            </a:r>
            <a:r>
              <a:rPr lang="ru-RU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dirty="0" smtClean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smtClean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</a:p>
          <a:p>
            <a:pPr algn="just"/>
            <a:endParaRPr lang="ru-RU" b="1" i="1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20.5.1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речевого развития основными задачами 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деятельности являются: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arenR" startAt="5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детей к обучению грамоте: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знакомить с терминами «слово», «звук» практически, учить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Понимать и употреблять эти слова при выполнении упражнений, в речевых играх. Знакомить детей с тем, что слова состоят из звуков, звучат по-разному и сходно, звуки в слове произносятся в определенной последовательности,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разные по длительности звучания (короткие и длинные). Формировать умения различать на слух твердые и мягкие согласные (без выделения терминов), определять и изолированно произносить первый звук в слове, называть слова с заданным звуком;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Выделять голосом звук в слове, произносить заданный звук протяжно, громче, четче, чем он произносится обычно, называть изолированно.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20.5.2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образовательной деятельности.</a:t>
            </a:r>
          </a:p>
          <a:p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Подготовка детей к обучению грамоте: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закрепляет у детей умение понимать термины «слово», «звук», использовать их в речи; формирует представления о том, что слова состоят из звуков, могут быть длинными и короткими; формирует умение сравнивать слова по протяженности: помогает детям осваивать начальные умения звукового анализа слов: самостоятельно произносить слова, интонационно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одчеркивая в них первый звук; узнавать слова на заданный звук.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4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6007" y="307571"/>
            <a:ext cx="8387542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20.6 </a:t>
            </a:r>
            <a:r>
              <a:rPr lang="ru-RU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dirty="0" smtClean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до 6 </a:t>
            </a:r>
            <a:r>
              <a:rPr lang="ru-RU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</a:p>
          <a:p>
            <a:pPr algn="just"/>
            <a:endParaRPr lang="ru-RU" b="1" i="1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20.6.1 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речевого развития основными задачами 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являются: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arenR" startAt="5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детей к обучению грамоте: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 детей умение производить анализ слов различной звуковой структуры, выделять словесное ударение и определять его место в структуре слова, качественно характеризовать выделяемые звуки (гласные, твердый согласный, мягкий согласный, ударный гласный, безударный гласный звук), правильно употреблять соответствующие термины. Познакомить детей со словесным составом предложения и звуковым составом слова. 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20.6.2  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образовательной деятельности.</a:t>
            </a:r>
          </a:p>
          <a:p>
            <a:endParaRPr lang="ru-RU" sz="1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Подготовка детей к обучению грамоте: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помогает детям осваивать представления о существовании разных языков, термины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«слово», «звук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«буква», «предложение», «гласный звук» и «согласный звук», проводить звуковой анализ слова, делить на слоги двух-, трехслоговые слова; осуществлять звуковой анализ простых трехзвуковых слов: интонационно выделять звуки в слове, различать гласные и согласные звуки; определять твердость и мягкость согласных, составлять схемы звукового состава слова; составлять предложения по живой модели; определять количество и последовательность слов в предложении. Педагог развивает мелкую моторику кистей рук детей с помощью раскрашивания, штриховки, мелких мозаик.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08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6007" y="307571"/>
            <a:ext cx="8387542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20.7 </a:t>
            </a:r>
            <a:r>
              <a:rPr lang="ru-RU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6</a:t>
            </a:r>
            <a:r>
              <a:rPr lang="ru-RU" dirty="0" smtClean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7 </a:t>
            </a:r>
            <a:r>
              <a:rPr lang="ru-RU" dirty="0">
                <a:solidFill>
                  <a:srgbClr val="00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</a:p>
          <a:p>
            <a:pPr algn="just"/>
            <a:endParaRPr lang="ru-RU" b="1" i="1" dirty="0">
              <a:solidFill>
                <a:srgbClr val="00C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20.7.1 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речевого развития основными задачами 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являются: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arenR" startAt="5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детей к обучению грамоте: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Упражнять в составлении предложений из 2-4 слов, членении простых предложений на слова с указанием их последовательности. Формировать у детей умение делить слова на слоги, составлять слова из слогов, делить на слоги трехсложные слова с открытыми слогами; знакомить детей с буквами; читать слоги, слова, предложения из 2-3 слов.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20.7.2  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образовательной деятельности.</a:t>
            </a:r>
          </a:p>
          <a:p>
            <a:pPr algn="just"/>
            <a:endParaRPr lang="ru-RU" sz="1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Подготовка детей к обучению грамоте: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продолжает формировать у детей интерес к языку, осознанное отношение к  языковым явлениям, помогает осваивать звуковой анализ четырехзвуковых и пятизвуковых  слов; закрепляет умение интонационно выделять звуки в слове, определять их последовательность, давать им характеристику, составлять схемы слова, выделять ударный  гласный звука в слове; определять количество и последовательность слов в предложении; составлять предложения с заданным количеством слов; ориентироваться на листе, выполнять графические диктанты; штриховку в разных направлениях, обводку; знать названия букв, читать слоги.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42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3920</TotalTime>
  <Words>808</Words>
  <Application>Microsoft Office PowerPoint</Application>
  <PresentationFormat>Экран (4:3)</PresentationFormat>
  <Paragraphs>93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Times New Roman</vt:lpstr>
      <vt:lpstr>Trebuchet MS</vt:lpstr>
      <vt:lpstr>Wingdings</vt:lpstr>
      <vt:lpstr>Wingdings 3</vt:lpstr>
      <vt:lpstr>YS Text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123</cp:revision>
  <dcterms:created xsi:type="dcterms:W3CDTF">2023-01-23T11:38:13Z</dcterms:created>
  <dcterms:modified xsi:type="dcterms:W3CDTF">2024-01-23T13:19:47Z</dcterms:modified>
</cp:coreProperties>
</file>