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402" r:id="rId3"/>
    <p:sldId id="403" r:id="rId4"/>
    <p:sldId id="404" r:id="rId5"/>
    <p:sldId id="405" r:id="rId6"/>
    <p:sldId id="407" r:id="rId7"/>
    <p:sldId id="408" r:id="rId8"/>
    <p:sldId id="415" r:id="rId9"/>
    <p:sldId id="419" r:id="rId10"/>
    <p:sldId id="420" r:id="rId11"/>
    <p:sldId id="421" r:id="rId12"/>
    <p:sldId id="423" r:id="rId13"/>
    <p:sldId id="424" r:id="rId14"/>
    <p:sldId id="425" r:id="rId15"/>
    <p:sldId id="426" r:id="rId16"/>
    <p:sldId id="427" r:id="rId17"/>
    <p:sldId id="259" r:id="rId18"/>
    <p:sldId id="41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3" userDrawn="1">
          <p15:clr>
            <a:srgbClr val="A4A3A4"/>
          </p15:clr>
        </p15:guide>
        <p15:guide id="2" orient="horz" pos="3997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pos="370" userDrawn="1">
          <p15:clr>
            <a:srgbClr val="A4A3A4"/>
          </p15:clr>
        </p15:guide>
        <p15:guide id="5" pos="665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  <p15:guide id="7" orient="horz" pos="6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9EB"/>
    <a:srgbClr val="AEC0F8"/>
    <a:srgbClr val="403F3A"/>
    <a:srgbClr val="8CA6F5"/>
    <a:srgbClr val="DF3B33"/>
    <a:srgbClr val="000002"/>
    <a:srgbClr val="FF2600"/>
    <a:srgbClr val="9411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797" autoAdjust="0"/>
    <p:restoredTop sz="93023"/>
  </p:normalViewPr>
  <p:slideViewPr>
    <p:cSldViewPr snapToGrid="0" snapToObjects="1">
      <p:cViewPr varScale="1">
        <p:scale>
          <a:sx n="55" d="100"/>
          <a:sy n="55" d="100"/>
        </p:scale>
        <p:origin x="-102" y="-444"/>
      </p:cViewPr>
      <p:guideLst>
        <p:guide orient="horz" pos="323"/>
        <p:guide orient="horz" pos="3997"/>
        <p:guide orient="horz" pos="1139"/>
        <p:guide orient="horz" pos="663"/>
        <p:guide pos="7310"/>
        <p:guide pos="370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847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5506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119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ED3A06-F50A-E045-B8E7-C82C0E0BF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B9D73C-78BB-8B46-A39D-1F67FFF7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CBDD1A-36E5-5346-A80A-5E3944C1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1C19E1-C98F-F14C-B9FE-05C0CF29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D94EE0-5979-8A46-8606-7248BBBD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453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D37FF-EC7C-7142-A0CA-D1933393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6C1B91-D9C5-B94A-AF83-46273E100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061B50-C7D1-1E49-8F6F-417404AD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7044F2-B29F-3F47-8064-6900E55F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B5F97E-913B-B348-BF67-8798A294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611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99DCEE-402C-7343-9DCA-4ED765442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59E3354-AF04-9D4B-A15B-09C10BAEE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4044E9-4936-1E41-A540-4AC597F7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4F0CA8-49DB-A84B-8F30-746A649E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A0D936-713D-9F4D-BC99-C9C0C006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95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14486">
              <a:spcBef>
                <a:spcPts val="57"/>
              </a:spcBef>
              <a:defRPr sz="1700" b="0" i="1" spc="23" dirty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ru-RU" dirty="0" smtClean="0"/>
              <a:t>Российское</a:t>
            </a:r>
            <a:r>
              <a:rPr lang="ru-RU" spc="-205" dirty="0" smtClean="0"/>
              <a:t> </a:t>
            </a:r>
            <a:r>
              <a:rPr lang="ru-RU" spc="-6" dirty="0" smtClean="0"/>
              <a:t>движение</a:t>
            </a:r>
            <a:r>
              <a:rPr lang="ru-RU" spc="-205" dirty="0" smtClean="0"/>
              <a:t> </a:t>
            </a:r>
            <a:r>
              <a:rPr lang="ru-RU" spc="17" dirty="0" smtClean="0"/>
              <a:t>детей</a:t>
            </a:r>
            <a:r>
              <a:rPr lang="ru-RU" spc="-205" dirty="0" smtClean="0"/>
              <a:t> </a:t>
            </a:r>
            <a:r>
              <a:rPr lang="ru-RU" spc="-51" dirty="0" smtClean="0"/>
              <a:t>и</a:t>
            </a:r>
            <a:r>
              <a:rPr lang="ru-RU" spc="-200" dirty="0" smtClean="0"/>
              <a:t> </a:t>
            </a:r>
            <a:r>
              <a:rPr lang="ru-RU" spc="34" dirty="0" smtClean="0"/>
              <a:t>молодёжи</a:t>
            </a:r>
            <a:r>
              <a:rPr lang="ru-RU" spc="-200" dirty="0" smtClean="0"/>
              <a:t> </a:t>
            </a:r>
            <a:r>
              <a:rPr lang="ru-RU" spc="-11" dirty="0" smtClean="0"/>
              <a:t>«Движение</a:t>
            </a:r>
            <a:r>
              <a:rPr lang="ru-RU" spc="-205" dirty="0" smtClean="0"/>
              <a:t> </a:t>
            </a:r>
            <a:r>
              <a:rPr lang="ru-RU" spc="-6" dirty="0" smtClean="0"/>
              <a:t>Первых»</a:t>
            </a:r>
            <a:endParaRPr lang="ru-RU" spc="-6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64461">
              <a:spcBef>
                <a:spcPts val="63"/>
              </a:spcBef>
              <a:defRPr sz="1700" b="0" i="1" spc="40" dirty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7763B-D614-074D-AA7F-6F9F5419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A7BDDB-ABD9-CE46-B89B-5D953553F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CA7C69-944A-0640-876C-5DBA9115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0B9BE0-0CDD-D949-BEDF-B7E5A1FF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268B88-803C-4C44-B7E9-062A1B0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8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DBE801-D3EB-A546-B32A-786E64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930D04-252C-7745-8B1A-67E3530E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E20F87-BB66-9747-BC43-8E9599F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767E60-DE5D-1149-A3F2-68D6131A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777B08-9A52-6544-B60E-F7D0C239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719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B984E3-352E-C64B-AB19-2D73C82A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8A538D-2EFE-FC4B-BF8D-5910C18CE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2A75D8C-2A9A-CE4C-B07E-2364416D0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DAD7372-9921-0642-9C29-C15D17F1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BF01BB-3D13-C548-BA6F-B1FE84D9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C6FDABB-D21D-D94C-B325-EF02E65E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00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EDA105-92B8-684D-9D2E-7BE66CF5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E53F11-CB26-BB4B-9077-3EB453B3C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8756C6-3939-C34C-A366-719C5C025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9442AA9-E0E7-924D-8817-883914073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10C4F42-B5F2-5B40-91E1-C0755CA42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3ECB670-1A34-B14C-BD9E-A1E14636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86814B1-C6BE-BB49-BCEF-D5859427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0D219A9-6486-4841-981A-C89F5A4E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86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A7B905-947B-0649-B833-2BC1C57A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A55C6B-203B-2848-AFD4-1C51D61B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549BF71-BFD6-F641-9858-1A1927C54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0C3B1ED-BE28-564A-9F62-FB7A8E75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468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5F45A69-02AF-354D-A42E-4161E1AD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1EDC738-3886-2440-B011-98C59E58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34D34A6-BF33-FD4B-9E79-874D4EB0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32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3DF4EA-4ACE-F646-8D30-FA302AD3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0AF322-3C17-7144-AC72-0731EAC9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89CFF07-14F7-8C44-985C-2B46CA2EE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09443F-CDD6-ED42-8019-E59991EE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DD6EDD-2F27-6A48-A545-EE3EB303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BB29A5-B1FC-704B-9D56-9F063441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14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D6184-6CC7-1D44-B8AD-A867D651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3AF0B18-005A-EB49-8810-B45F9715B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340D6C-6AE4-4045-A2CC-2B349AFC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395C66D-2ACF-1346-9B53-DF3016BD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9BF962F-AF6C-C949-B213-50C3BB43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073213-EDC0-5548-B8F0-E6F361E5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629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5725D9-4373-7742-A1F8-B6259257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8067DB-3144-074D-89C1-653C3A405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306036-72E4-1D41-8167-75FD6C872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8BBA4-3DF6-684F-90A5-44E3AF6F7C12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41C854-48D8-014A-B353-532CC548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074CE3-EE0A-AA42-A53D-2EE34A0FA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2ADB4-E606-3D41-8DAC-A54188363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30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807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7837" y="1191407"/>
            <a:ext cx="8385805" cy="3219932"/>
            <a:chOff x="488688" y="1045790"/>
            <a:chExt cx="7346315" cy="2826385"/>
          </a:xfrm>
        </p:grpSpPr>
        <p:sp>
          <p:nvSpPr>
            <p:cNvPr id="3" name="object 3"/>
            <p:cNvSpPr/>
            <p:nvPr/>
          </p:nvSpPr>
          <p:spPr>
            <a:xfrm>
              <a:off x="491545" y="1048648"/>
              <a:ext cx="4208145" cy="2820670"/>
            </a:xfrm>
            <a:custGeom>
              <a:avLst/>
              <a:gdLst/>
              <a:ahLst/>
              <a:cxnLst/>
              <a:rect l="l" t="t" r="r" b="b"/>
              <a:pathLst>
                <a:path w="4208145" h="2820670">
                  <a:moveTo>
                    <a:pt x="4038841" y="2820111"/>
                  </a:moveTo>
                  <a:lnTo>
                    <a:pt x="168846" y="2820111"/>
                  </a:lnTo>
                  <a:lnTo>
                    <a:pt x="123963" y="2814080"/>
                  </a:lnTo>
                  <a:lnTo>
                    <a:pt x="83629" y="2797059"/>
                  </a:lnTo>
                  <a:lnTo>
                    <a:pt x="49456" y="2770658"/>
                  </a:lnTo>
                  <a:lnTo>
                    <a:pt x="23054" y="2736486"/>
                  </a:lnTo>
                  <a:lnTo>
                    <a:pt x="6031" y="2696152"/>
                  </a:lnTo>
                  <a:lnTo>
                    <a:pt x="0" y="2651264"/>
                  </a:lnTo>
                  <a:lnTo>
                    <a:pt x="0" y="168859"/>
                  </a:lnTo>
                  <a:lnTo>
                    <a:pt x="6031" y="123970"/>
                  </a:lnTo>
                  <a:lnTo>
                    <a:pt x="23054" y="83633"/>
                  </a:lnTo>
                  <a:lnTo>
                    <a:pt x="49456" y="49458"/>
                  </a:lnTo>
                  <a:lnTo>
                    <a:pt x="83629" y="23054"/>
                  </a:lnTo>
                  <a:lnTo>
                    <a:pt x="123963" y="6031"/>
                  </a:lnTo>
                  <a:lnTo>
                    <a:pt x="168846" y="0"/>
                  </a:lnTo>
                  <a:lnTo>
                    <a:pt x="4038841" y="0"/>
                  </a:lnTo>
                  <a:lnTo>
                    <a:pt x="4083729" y="6031"/>
                  </a:lnTo>
                  <a:lnTo>
                    <a:pt x="4124063" y="23054"/>
                  </a:lnTo>
                  <a:lnTo>
                    <a:pt x="4158235" y="49458"/>
                  </a:lnTo>
                  <a:lnTo>
                    <a:pt x="4184636" y="83633"/>
                  </a:lnTo>
                  <a:lnTo>
                    <a:pt x="4201656" y="123970"/>
                  </a:lnTo>
                  <a:lnTo>
                    <a:pt x="4207687" y="168859"/>
                  </a:lnTo>
                  <a:lnTo>
                    <a:pt x="4207687" y="2651264"/>
                  </a:lnTo>
                  <a:lnTo>
                    <a:pt x="4201656" y="2696152"/>
                  </a:lnTo>
                  <a:lnTo>
                    <a:pt x="4184636" y="2736486"/>
                  </a:lnTo>
                  <a:lnTo>
                    <a:pt x="4158235" y="2770658"/>
                  </a:lnTo>
                  <a:lnTo>
                    <a:pt x="4124063" y="2797059"/>
                  </a:lnTo>
                  <a:lnTo>
                    <a:pt x="4083729" y="2814080"/>
                  </a:lnTo>
                  <a:lnTo>
                    <a:pt x="4038841" y="2820111"/>
                  </a:lnTo>
                  <a:close/>
                </a:path>
              </a:pathLst>
            </a:custGeom>
            <a:ln w="556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6910" y="1048653"/>
              <a:ext cx="3697744" cy="28201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6958" y="2792806"/>
              <a:ext cx="0" cy="733425"/>
            </a:xfrm>
            <a:custGeom>
              <a:avLst/>
              <a:gdLst/>
              <a:ahLst/>
              <a:cxnLst/>
              <a:rect l="l" t="t" r="r" b="b"/>
              <a:pathLst>
                <a:path h="733425">
                  <a:moveTo>
                    <a:pt x="0" y="0"/>
                  </a:moveTo>
                  <a:lnTo>
                    <a:pt x="0" y="733005"/>
                  </a:lnTo>
                </a:path>
              </a:pathLst>
            </a:custGeom>
            <a:ln w="3175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4587" y="3228029"/>
              <a:ext cx="3282315" cy="0"/>
            </a:xfrm>
            <a:custGeom>
              <a:avLst/>
              <a:gdLst/>
              <a:ahLst/>
              <a:cxnLst/>
              <a:rect l="l" t="t" r="r" b="b"/>
              <a:pathLst>
                <a:path w="3282315">
                  <a:moveTo>
                    <a:pt x="328222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4591" y="2569302"/>
              <a:ext cx="2336165" cy="0"/>
            </a:xfrm>
            <a:custGeom>
              <a:avLst/>
              <a:gdLst/>
              <a:ahLst/>
              <a:cxnLst/>
              <a:rect l="l" t="t" r="r" b="b"/>
              <a:pathLst>
                <a:path w="2336165">
                  <a:moveTo>
                    <a:pt x="2335669" y="0"/>
                  </a:moveTo>
                  <a:lnTo>
                    <a:pt x="0" y="0"/>
                  </a:lnTo>
                </a:path>
              </a:pathLst>
            </a:custGeom>
            <a:ln w="1113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999346" y="1100192"/>
            <a:ext cx="2865337" cy="5058137"/>
            <a:chOff x="7883801" y="965724"/>
            <a:chExt cx="2510155" cy="4439920"/>
          </a:xfrm>
        </p:grpSpPr>
        <p:sp>
          <p:nvSpPr>
            <p:cNvPr id="9" name="object 9"/>
            <p:cNvSpPr/>
            <p:nvPr/>
          </p:nvSpPr>
          <p:spPr>
            <a:xfrm>
              <a:off x="7886659" y="1048649"/>
              <a:ext cx="2504440" cy="2423160"/>
            </a:xfrm>
            <a:custGeom>
              <a:avLst/>
              <a:gdLst/>
              <a:ahLst/>
              <a:cxnLst/>
              <a:rect l="l" t="t" r="r" b="b"/>
              <a:pathLst>
                <a:path w="2504440" h="2423160">
                  <a:moveTo>
                    <a:pt x="2335479" y="2423160"/>
                  </a:moveTo>
                  <a:lnTo>
                    <a:pt x="168859" y="2423160"/>
                  </a:lnTo>
                  <a:lnTo>
                    <a:pt x="123970" y="2417128"/>
                  </a:lnTo>
                  <a:lnTo>
                    <a:pt x="83633" y="2400108"/>
                  </a:lnTo>
                  <a:lnTo>
                    <a:pt x="49458" y="2373707"/>
                  </a:lnTo>
                  <a:lnTo>
                    <a:pt x="23054" y="2339535"/>
                  </a:lnTo>
                  <a:lnTo>
                    <a:pt x="6031" y="2299201"/>
                  </a:lnTo>
                  <a:lnTo>
                    <a:pt x="0" y="2254313"/>
                  </a:lnTo>
                  <a:lnTo>
                    <a:pt x="0" y="168859"/>
                  </a:lnTo>
                  <a:lnTo>
                    <a:pt x="6031" y="123970"/>
                  </a:lnTo>
                  <a:lnTo>
                    <a:pt x="23054" y="83633"/>
                  </a:lnTo>
                  <a:lnTo>
                    <a:pt x="49458" y="49458"/>
                  </a:lnTo>
                  <a:lnTo>
                    <a:pt x="83633" y="23054"/>
                  </a:lnTo>
                  <a:lnTo>
                    <a:pt x="123970" y="6031"/>
                  </a:lnTo>
                  <a:lnTo>
                    <a:pt x="168859" y="0"/>
                  </a:lnTo>
                  <a:lnTo>
                    <a:pt x="2335479" y="0"/>
                  </a:lnTo>
                  <a:lnTo>
                    <a:pt x="2380366" y="6031"/>
                  </a:lnTo>
                  <a:lnTo>
                    <a:pt x="2420701" y="23054"/>
                  </a:lnTo>
                  <a:lnTo>
                    <a:pt x="2454873" y="49458"/>
                  </a:lnTo>
                  <a:lnTo>
                    <a:pt x="2481274" y="83633"/>
                  </a:lnTo>
                  <a:lnTo>
                    <a:pt x="2498294" y="123970"/>
                  </a:lnTo>
                  <a:lnTo>
                    <a:pt x="2504325" y="168859"/>
                  </a:lnTo>
                  <a:lnTo>
                    <a:pt x="2504325" y="2254313"/>
                  </a:lnTo>
                  <a:lnTo>
                    <a:pt x="2498294" y="2299201"/>
                  </a:lnTo>
                  <a:lnTo>
                    <a:pt x="2481274" y="2339535"/>
                  </a:lnTo>
                  <a:lnTo>
                    <a:pt x="2454873" y="2373707"/>
                  </a:lnTo>
                  <a:lnTo>
                    <a:pt x="2420701" y="2400108"/>
                  </a:lnTo>
                  <a:lnTo>
                    <a:pt x="2380366" y="2417128"/>
                  </a:lnTo>
                  <a:lnTo>
                    <a:pt x="2335479" y="2423160"/>
                  </a:lnTo>
                  <a:close/>
                </a:path>
              </a:pathLst>
            </a:custGeom>
            <a:ln w="556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86659" y="3583536"/>
              <a:ext cx="2504440" cy="1819275"/>
            </a:xfrm>
            <a:custGeom>
              <a:avLst/>
              <a:gdLst/>
              <a:ahLst/>
              <a:cxnLst/>
              <a:rect l="l" t="t" r="r" b="b"/>
              <a:pathLst>
                <a:path w="2504440" h="1819275">
                  <a:moveTo>
                    <a:pt x="2335479" y="1818970"/>
                  </a:moveTo>
                  <a:lnTo>
                    <a:pt x="168859" y="1818970"/>
                  </a:lnTo>
                  <a:lnTo>
                    <a:pt x="123970" y="1812938"/>
                  </a:lnTo>
                  <a:lnTo>
                    <a:pt x="83633" y="1795915"/>
                  </a:lnTo>
                  <a:lnTo>
                    <a:pt x="49458" y="1769511"/>
                  </a:lnTo>
                  <a:lnTo>
                    <a:pt x="23054" y="1735336"/>
                  </a:lnTo>
                  <a:lnTo>
                    <a:pt x="6031" y="1694999"/>
                  </a:lnTo>
                  <a:lnTo>
                    <a:pt x="0" y="1650111"/>
                  </a:lnTo>
                  <a:lnTo>
                    <a:pt x="0" y="168846"/>
                  </a:lnTo>
                  <a:lnTo>
                    <a:pt x="6031" y="123963"/>
                  </a:lnTo>
                  <a:lnTo>
                    <a:pt x="23054" y="83629"/>
                  </a:lnTo>
                  <a:lnTo>
                    <a:pt x="49458" y="49456"/>
                  </a:lnTo>
                  <a:lnTo>
                    <a:pt x="83633" y="23054"/>
                  </a:lnTo>
                  <a:lnTo>
                    <a:pt x="123970" y="6031"/>
                  </a:lnTo>
                  <a:lnTo>
                    <a:pt x="168859" y="0"/>
                  </a:lnTo>
                  <a:lnTo>
                    <a:pt x="2335479" y="0"/>
                  </a:lnTo>
                  <a:lnTo>
                    <a:pt x="2380366" y="6031"/>
                  </a:lnTo>
                  <a:lnTo>
                    <a:pt x="2420701" y="23054"/>
                  </a:lnTo>
                  <a:lnTo>
                    <a:pt x="2454873" y="49456"/>
                  </a:lnTo>
                  <a:lnTo>
                    <a:pt x="2481274" y="83629"/>
                  </a:lnTo>
                  <a:lnTo>
                    <a:pt x="2498294" y="123963"/>
                  </a:lnTo>
                  <a:lnTo>
                    <a:pt x="2504325" y="168846"/>
                  </a:lnTo>
                  <a:lnTo>
                    <a:pt x="2504325" y="1650111"/>
                  </a:lnTo>
                  <a:lnTo>
                    <a:pt x="2498294" y="1694999"/>
                  </a:lnTo>
                  <a:lnTo>
                    <a:pt x="2481274" y="1735336"/>
                  </a:lnTo>
                  <a:lnTo>
                    <a:pt x="2454873" y="1769511"/>
                  </a:lnTo>
                  <a:lnTo>
                    <a:pt x="2420701" y="1795915"/>
                  </a:lnTo>
                  <a:lnTo>
                    <a:pt x="2380366" y="1812938"/>
                  </a:lnTo>
                  <a:lnTo>
                    <a:pt x="2335479" y="1818970"/>
                  </a:lnTo>
                  <a:close/>
                </a:path>
              </a:pathLst>
            </a:custGeom>
            <a:ln w="556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89519" y="965733"/>
              <a:ext cx="1058545" cy="2702560"/>
            </a:xfrm>
            <a:custGeom>
              <a:avLst/>
              <a:gdLst/>
              <a:ahLst/>
              <a:cxnLst/>
              <a:rect l="l" t="t" r="r" b="b"/>
              <a:pathLst>
                <a:path w="1058545" h="2702560">
                  <a:moveTo>
                    <a:pt x="1058532" y="2617813"/>
                  </a:moveTo>
                  <a:lnTo>
                    <a:pt x="1051902" y="2584983"/>
                  </a:lnTo>
                  <a:lnTo>
                    <a:pt x="1033830" y="2558186"/>
                  </a:lnTo>
                  <a:lnTo>
                    <a:pt x="1007021" y="2540114"/>
                  </a:lnTo>
                  <a:lnTo>
                    <a:pt x="974204" y="2533497"/>
                  </a:lnTo>
                  <a:lnTo>
                    <a:pt x="84328" y="2533497"/>
                  </a:lnTo>
                  <a:lnTo>
                    <a:pt x="51498" y="2540114"/>
                  </a:lnTo>
                  <a:lnTo>
                    <a:pt x="24688" y="2558186"/>
                  </a:lnTo>
                  <a:lnTo>
                    <a:pt x="6616" y="2584983"/>
                  </a:lnTo>
                  <a:lnTo>
                    <a:pt x="0" y="2617813"/>
                  </a:lnTo>
                  <a:lnTo>
                    <a:pt x="6616" y="2650629"/>
                  </a:lnTo>
                  <a:lnTo>
                    <a:pt x="24688" y="2677439"/>
                  </a:lnTo>
                  <a:lnTo>
                    <a:pt x="51498" y="2695511"/>
                  </a:lnTo>
                  <a:lnTo>
                    <a:pt x="84328" y="2702141"/>
                  </a:lnTo>
                  <a:lnTo>
                    <a:pt x="974204" y="2702141"/>
                  </a:lnTo>
                  <a:lnTo>
                    <a:pt x="1007021" y="2695511"/>
                  </a:lnTo>
                  <a:lnTo>
                    <a:pt x="1033830" y="2677439"/>
                  </a:lnTo>
                  <a:lnTo>
                    <a:pt x="1051902" y="2650629"/>
                  </a:lnTo>
                  <a:lnTo>
                    <a:pt x="1058532" y="2617813"/>
                  </a:lnTo>
                  <a:close/>
                </a:path>
                <a:path w="1058545" h="2702560">
                  <a:moveTo>
                    <a:pt x="1058532" y="84315"/>
                  </a:moveTo>
                  <a:lnTo>
                    <a:pt x="1051902" y="51485"/>
                  </a:lnTo>
                  <a:lnTo>
                    <a:pt x="1033830" y="24688"/>
                  </a:lnTo>
                  <a:lnTo>
                    <a:pt x="1007021" y="6616"/>
                  </a:lnTo>
                  <a:lnTo>
                    <a:pt x="974204" y="0"/>
                  </a:lnTo>
                  <a:lnTo>
                    <a:pt x="84328" y="0"/>
                  </a:lnTo>
                  <a:lnTo>
                    <a:pt x="51498" y="6616"/>
                  </a:lnTo>
                  <a:lnTo>
                    <a:pt x="24688" y="24688"/>
                  </a:lnTo>
                  <a:lnTo>
                    <a:pt x="6616" y="51485"/>
                  </a:lnTo>
                  <a:lnTo>
                    <a:pt x="0" y="84315"/>
                  </a:lnTo>
                  <a:lnTo>
                    <a:pt x="6616" y="117132"/>
                  </a:lnTo>
                  <a:lnTo>
                    <a:pt x="24688" y="143941"/>
                  </a:lnTo>
                  <a:lnTo>
                    <a:pt x="51498" y="162013"/>
                  </a:lnTo>
                  <a:lnTo>
                    <a:pt x="84328" y="168643"/>
                  </a:lnTo>
                  <a:lnTo>
                    <a:pt x="974204" y="168643"/>
                  </a:lnTo>
                  <a:lnTo>
                    <a:pt x="1007021" y="162013"/>
                  </a:lnTo>
                  <a:lnTo>
                    <a:pt x="1033830" y="143941"/>
                  </a:lnTo>
                  <a:lnTo>
                    <a:pt x="1051902" y="117132"/>
                  </a:lnTo>
                  <a:lnTo>
                    <a:pt x="1058532" y="84315"/>
                  </a:lnTo>
                  <a:close/>
                </a:path>
              </a:pathLst>
            </a:custGeom>
            <a:solidFill>
              <a:srgbClr val="35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21952" y="3857106"/>
              <a:ext cx="1354455" cy="103505"/>
            </a:xfrm>
            <a:custGeom>
              <a:avLst/>
              <a:gdLst/>
              <a:ahLst/>
              <a:cxnLst/>
              <a:rect l="l" t="t" r="r" b="b"/>
              <a:pathLst>
                <a:path w="1354454" h="103504">
                  <a:moveTo>
                    <a:pt x="1354035" y="1346"/>
                  </a:moveTo>
                  <a:lnTo>
                    <a:pt x="1284389" y="1346"/>
                  </a:lnTo>
                  <a:lnTo>
                    <a:pt x="1267942" y="100406"/>
                  </a:lnTo>
                  <a:lnTo>
                    <a:pt x="1294841" y="100406"/>
                  </a:lnTo>
                  <a:lnTo>
                    <a:pt x="1307604" y="23012"/>
                  </a:lnTo>
                  <a:lnTo>
                    <a:pt x="1350365" y="23012"/>
                  </a:lnTo>
                  <a:lnTo>
                    <a:pt x="1354035" y="1346"/>
                  </a:lnTo>
                  <a:close/>
                </a:path>
                <a:path w="1354454" h="103504">
                  <a:moveTo>
                    <a:pt x="1179677" y="70218"/>
                  </a:moveTo>
                  <a:lnTo>
                    <a:pt x="1152982" y="70218"/>
                  </a:lnTo>
                  <a:lnTo>
                    <a:pt x="1153846" y="82941"/>
                  </a:lnTo>
                  <a:lnTo>
                    <a:pt x="1160684" y="92914"/>
                  </a:lnTo>
                  <a:lnTo>
                    <a:pt x="1172666" y="99423"/>
                  </a:lnTo>
                  <a:lnTo>
                    <a:pt x="1188961" y="101752"/>
                  </a:lnTo>
                  <a:lnTo>
                    <a:pt x="1205443" y="99593"/>
                  </a:lnTo>
                  <a:lnTo>
                    <a:pt x="1219084" y="93625"/>
                  </a:lnTo>
                  <a:lnTo>
                    <a:pt x="1228835" y="84612"/>
                  </a:lnTo>
                  <a:lnTo>
                    <a:pt x="1230766" y="80086"/>
                  </a:lnTo>
                  <a:lnTo>
                    <a:pt x="1183487" y="80086"/>
                  </a:lnTo>
                  <a:lnTo>
                    <a:pt x="1178559" y="75971"/>
                  </a:lnTo>
                  <a:lnTo>
                    <a:pt x="1179677" y="70218"/>
                  </a:lnTo>
                  <a:close/>
                </a:path>
                <a:path w="1354454" h="103504">
                  <a:moveTo>
                    <a:pt x="1236385" y="20688"/>
                  </a:moveTo>
                  <a:lnTo>
                    <a:pt x="1209319" y="20688"/>
                  </a:lnTo>
                  <a:lnTo>
                    <a:pt x="1212265" y="24079"/>
                  </a:lnTo>
                  <a:lnTo>
                    <a:pt x="1210284" y="35877"/>
                  </a:lnTo>
                  <a:lnTo>
                    <a:pt x="1203566" y="40805"/>
                  </a:lnTo>
                  <a:lnTo>
                    <a:pt x="1185862" y="40805"/>
                  </a:lnTo>
                  <a:lnTo>
                    <a:pt x="1182763" y="59385"/>
                  </a:lnTo>
                  <a:lnTo>
                    <a:pt x="1201585" y="59385"/>
                  </a:lnTo>
                  <a:lnTo>
                    <a:pt x="1207198" y="62141"/>
                  </a:lnTo>
                  <a:lnTo>
                    <a:pt x="1206169" y="68275"/>
                  </a:lnTo>
                  <a:lnTo>
                    <a:pt x="1205204" y="74282"/>
                  </a:lnTo>
                  <a:lnTo>
                    <a:pt x="1198816" y="80086"/>
                  </a:lnTo>
                  <a:lnTo>
                    <a:pt x="1230766" y="80086"/>
                  </a:lnTo>
                  <a:lnTo>
                    <a:pt x="1233652" y="73317"/>
                  </a:lnTo>
                  <a:lnTo>
                    <a:pt x="1233292" y="64483"/>
                  </a:lnTo>
                  <a:lnTo>
                    <a:pt x="1229431" y="57283"/>
                  </a:lnTo>
                  <a:lnTo>
                    <a:pt x="1222552" y="52150"/>
                  </a:lnTo>
                  <a:lnTo>
                    <a:pt x="1213142" y="49517"/>
                  </a:lnTo>
                  <a:lnTo>
                    <a:pt x="1213142" y="48742"/>
                  </a:lnTo>
                  <a:lnTo>
                    <a:pt x="1222044" y="47007"/>
                  </a:lnTo>
                  <a:lnTo>
                    <a:pt x="1229231" y="43405"/>
                  </a:lnTo>
                  <a:lnTo>
                    <a:pt x="1234367" y="37826"/>
                  </a:lnTo>
                  <a:lnTo>
                    <a:pt x="1237119" y="30162"/>
                  </a:lnTo>
                  <a:lnTo>
                    <a:pt x="1236385" y="20688"/>
                  </a:lnTo>
                  <a:close/>
                </a:path>
                <a:path w="1354454" h="103504">
                  <a:moveTo>
                    <a:pt x="1203858" y="0"/>
                  </a:moveTo>
                  <a:lnTo>
                    <a:pt x="1188484" y="2283"/>
                  </a:lnTo>
                  <a:lnTo>
                    <a:pt x="1175572" y="8669"/>
                  </a:lnTo>
                  <a:lnTo>
                    <a:pt x="1166160" y="18457"/>
                  </a:lnTo>
                  <a:lnTo>
                    <a:pt x="1161287" y="30949"/>
                  </a:lnTo>
                  <a:lnTo>
                    <a:pt x="1186827" y="30949"/>
                  </a:lnTo>
                  <a:lnTo>
                    <a:pt x="1187691" y="24942"/>
                  </a:lnTo>
                  <a:lnTo>
                    <a:pt x="1195057" y="20688"/>
                  </a:lnTo>
                  <a:lnTo>
                    <a:pt x="1236385" y="20688"/>
                  </a:lnTo>
                  <a:lnTo>
                    <a:pt x="1236223" y="18596"/>
                  </a:lnTo>
                  <a:lnTo>
                    <a:pt x="1229956" y="8990"/>
                  </a:lnTo>
                  <a:lnTo>
                    <a:pt x="1218956" y="2428"/>
                  </a:lnTo>
                  <a:lnTo>
                    <a:pt x="1203858" y="0"/>
                  </a:lnTo>
                  <a:close/>
                </a:path>
                <a:path w="1354454" h="103504">
                  <a:moveTo>
                    <a:pt x="1147211" y="20688"/>
                  </a:moveTo>
                  <a:lnTo>
                    <a:pt x="1117803" y="20688"/>
                  </a:lnTo>
                  <a:lnTo>
                    <a:pt x="1122349" y="25247"/>
                  </a:lnTo>
                  <a:lnTo>
                    <a:pt x="1119924" y="39839"/>
                  </a:lnTo>
                  <a:lnTo>
                    <a:pt x="1114755" y="44437"/>
                  </a:lnTo>
                  <a:lnTo>
                    <a:pt x="1064310" y="81051"/>
                  </a:lnTo>
                  <a:lnTo>
                    <a:pt x="1061123" y="100406"/>
                  </a:lnTo>
                  <a:lnTo>
                    <a:pt x="1137145" y="100406"/>
                  </a:lnTo>
                  <a:lnTo>
                    <a:pt x="1140726" y="78917"/>
                  </a:lnTo>
                  <a:lnTo>
                    <a:pt x="1102042" y="78917"/>
                  </a:lnTo>
                  <a:lnTo>
                    <a:pt x="1102131" y="78333"/>
                  </a:lnTo>
                  <a:lnTo>
                    <a:pt x="1139110" y="47793"/>
                  </a:lnTo>
                  <a:lnTo>
                    <a:pt x="1147698" y="30568"/>
                  </a:lnTo>
                  <a:lnTo>
                    <a:pt x="1147211" y="20688"/>
                  </a:lnTo>
                  <a:close/>
                </a:path>
                <a:path w="1354454" h="103504">
                  <a:moveTo>
                    <a:pt x="1113840" y="0"/>
                  </a:moveTo>
                  <a:lnTo>
                    <a:pt x="1097800" y="2318"/>
                  </a:lnTo>
                  <a:lnTo>
                    <a:pt x="1084699" y="8988"/>
                  </a:lnTo>
                  <a:lnTo>
                    <a:pt x="1075262" y="19577"/>
                  </a:lnTo>
                  <a:lnTo>
                    <a:pt x="1070216" y="33655"/>
                  </a:lnTo>
                  <a:lnTo>
                    <a:pt x="1095755" y="33655"/>
                  </a:lnTo>
                  <a:lnTo>
                    <a:pt x="1097102" y="25336"/>
                  </a:lnTo>
                  <a:lnTo>
                    <a:pt x="1103007" y="20688"/>
                  </a:lnTo>
                  <a:lnTo>
                    <a:pt x="1147211" y="20688"/>
                  </a:lnTo>
                  <a:lnTo>
                    <a:pt x="1147078" y="17996"/>
                  </a:lnTo>
                  <a:lnTo>
                    <a:pt x="1140871" y="8355"/>
                  </a:lnTo>
                  <a:lnTo>
                    <a:pt x="1129612" y="2177"/>
                  </a:lnTo>
                  <a:lnTo>
                    <a:pt x="1113840" y="0"/>
                  </a:lnTo>
                  <a:close/>
                </a:path>
                <a:path w="1354454" h="103504">
                  <a:moveTo>
                    <a:pt x="1021473" y="0"/>
                  </a:moveTo>
                  <a:lnTo>
                    <a:pt x="975987" y="29296"/>
                  </a:lnTo>
                  <a:lnTo>
                    <a:pt x="968571" y="72989"/>
                  </a:lnTo>
                  <a:lnTo>
                    <a:pt x="974583" y="89328"/>
                  </a:lnTo>
                  <a:lnTo>
                    <a:pt x="986735" y="99569"/>
                  </a:lnTo>
                  <a:lnTo>
                    <a:pt x="1004455" y="103111"/>
                  </a:lnTo>
                  <a:lnTo>
                    <a:pt x="1023207" y="99569"/>
                  </a:lnTo>
                  <a:lnTo>
                    <a:pt x="1038633" y="89328"/>
                  </a:lnTo>
                  <a:lnTo>
                    <a:pt x="1044267" y="81241"/>
                  </a:lnTo>
                  <a:lnTo>
                    <a:pt x="1008125" y="81241"/>
                  </a:lnTo>
                  <a:lnTo>
                    <a:pt x="1001993" y="79459"/>
                  </a:lnTo>
                  <a:lnTo>
                    <a:pt x="997825" y="73974"/>
                  </a:lnTo>
                  <a:lnTo>
                    <a:pt x="996052" y="64579"/>
                  </a:lnTo>
                  <a:lnTo>
                    <a:pt x="997102" y="51066"/>
                  </a:lnTo>
                  <a:lnTo>
                    <a:pt x="1000486" y="37900"/>
                  </a:lnTo>
                  <a:lnTo>
                    <a:pt x="1005333" y="28746"/>
                  </a:lnTo>
                  <a:lnTo>
                    <a:pt x="1011288" y="23402"/>
                  </a:lnTo>
                  <a:lnTo>
                    <a:pt x="1017993" y="21666"/>
                  </a:lnTo>
                  <a:lnTo>
                    <a:pt x="1054373" y="21666"/>
                  </a:lnTo>
                  <a:lnTo>
                    <a:pt x="1051196" y="13255"/>
                  </a:lnTo>
                  <a:lnTo>
                    <a:pt x="1039084" y="3375"/>
                  </a:lnTo>
                  <a:lnTo>
                    <a:pt x="1021473" y="0"/>
                  </a:lnTo>
                  <a:close/>
                </a:path>
                <a:path w="1354454" h="103504">
                  <a:moveTo>
                    <a:pt x="1054373" y="21666"/>
                  </a:moveTo>
                  <a:lnTo>
                    <a:pt x="1017993" y="21666"/>
                  </a:lnTo>
                  <a:lnTo>
                    <a:pt x="1024092" y="23402"/>
                  </a:lnTo>
                  <a:lnTo>
                    <a:pt x="1028196" y="28746"/>
                  </a:lnTo>
                  <a:lnTo>
                    <a:pt x="1029907" y="37900"/>
                  </a:lnTo>
                  <a:lnTo>
                    <a:pt x="1028826" y="51066"/>
                  </a:lnTo>
                  <a:lnTo>
                    <a:pt x="1025378" y="64595"/>
                  </a:lnTo>
                  <a:lnTo>
                    <a:pt x="1020599" y="73988"/>
                  </a:lnTo>
                  <a:lnTo>
                    <a:pt x="1014753" y="79464"/>
                  </a:lnTo>
                  <a:lnTo>
                    <a:pt x="1008125" y="81241"/>
                  </a:lnTo>
                  <a:lnTo>
                    <a:pt x="1044267" y="81241"/>
                  </a:lnTo>
                  <a:lnTo>
                    <a:pt x="1050023" y="72968"/>
                  </a:lnTo>
                  <a:lnTo>
                    <a:pt x="1056678" y="51066"/>
                  </a:lnTo>
                  <a:lnTo>
                    <a:pt x="1057247" y="29275"/>
                  </a:lnTo>
                  <a:lnTo>
                    <a:pt x="1054373" y="21666"/>
                  </a:lnTo>
                  <a:close/>
                </a:path>
                <a:path w="1354454" h="103504">
                  <a:moveTo>
                    <a:pt x="959801" y="20688"/>
                  </a:moveTo>
                  <a:lnTo>
                    <a:pt x="930401" y="20688"/>
                  </a:lnTo>
                  <a:lnTo>
                    <a:pt x="934948" y="25247"/>
                  </a:lnTo>
                  <a:lnTo>
                    <a:pt x="932522" y="39839"/>
                  </a:lnTo>
                  <a:lnTo>
                    <a:pt x="927341" y="44437"/>
                  </a:lnTo>
                  <a:lnTo>
                    <a:pt x="876909" y="81051"/>
                  </a:lnTo>
                  <a:lnTo>
                    <a:pt x="873709" y="100406"/>
                  </a:lnTo>
                  <a:lnTo>
                    <a:pt x="949744" y="100406"/>
                  </a:lnTo>
                  <a:lnTo>
                    <a:pt x="953325" y="78917"/>
                  </a:lnTo>
                  <a:lnTo>
                    <a:pt x="914628" y="78917"/>
                  </a:lnTo>
                  <a:lnTo>
                    <a:pt x="914730" y="78333"/>
                  </a:lnTo>
                  <a:lnTo>
                    <a:pt x="951703" y="47793"/>
                  </a:lnTo>
                  <a:lnTo>
                    <a:pt x="960285" y="30568"/>
                  </a:lnTo>
                  <a:lnTo>
                    <a:pt x="959801" y="20688"/>
                  </a:lnTo>
                  <a:close/>
                </a:path>
                <a:path w="1354454" h="103504">
                  <a:moveTo>
                    <a:pt x="926426" y="0"/>
                  </a:moveTo>
                  <a:lnTo>
                    <a:pt x="910391" y="2318"/>
                  </a:lnTo>
                  <a:lnTo>
                    <a:pt x="897289" y="8988"/>
                  </a:lnTo>
                  <a:lnTo>
                    <a:pt x="887850" y="19577"/>
                  </a:lnTo>
                  <a:lnTo>
                    <a:pt x="882802" y="33655"/>
                  </a:lnTo>
                  <a:lnTo>
                    <a:pt x="908342" y="33655"/>
                  </a:lnTo>
                  <a:lnTo>
                    <a:pt x="909700" y="25336"/>
                  </a:lnTo>
                  <a:lnTo>
                    <a:pt x="915593" y="20688"/>
                  </a:lnTo>
                  <a:lnTo>
                    <a:pt x="959801" y="20688"/>
                  </a:lnTo>
                  <a:lnTo>
                    <a:pt x="959670" y="17996"/>
                  </a:lnTo>
                  <a:lnTo>
                    <a:pt x="953462" y="8355"/>
                  </a:lnTo>
                  <a:lnTo>
                    <a:pt x="942200" y="2177"/>
                  </a:lnTo>
                  <a:lnTo>
                    <a:pt x="926426" y="0"/>
                  </a:lnTo>
                  <a:close/>
                </a:path>
                <a:path w="1354454" h="103504">
                  <a:moveTo>
                    <a:pt x="755776" y="1346"/>
                  </a:moveTo>
                  <a:lnTo>
                    <a:pt x="683996" y="1346"/>
                  </a:lnTo>
                  <a:lnTo>
                    <a:pt x="675487" y="42938"/>
                  </a:lnTo>
                  <a:lnTo>
                    <a:pt x="671365" y="59587"/>
                  </a:lnTo>
                  <a:lnTo>
                    <a:pt x="666630" y="70488"/>
                  </a:lnTo>
                  <a:lnTo>
                    <a:pt x="660955" y="76707"/>
                  </a:lnTo>
                  <a:lnTo>
                    <a:pt x="654011" y="79311"/>
                  </a:lnTo>
                  <a:lnTo>
                    <a:pt x="651306" y="79705"/>
                  </a:lnTo>
                  <a:lnTo>
                    <a:pt x="647826" y="100406"/>
                  </a:lnTo>
                  <a:lnTo>
                    <a:pt x="654392" y="100406"/>
                  </a:lnTo>
                  <a:lnTo>
                    <a:pt x="670866" y="97928"/>
                  </a:lnTo>
                  <a:lnTo>
                    <a:pt x="683128" y="89881"/>
                  </a:lnTo>
                  <a:lnTo>
                    <a:pt x="692049" y="75342"/>
                  </a:lnTo>
                  <a:lnTo>
                    <a:pt x="698499" y="53390"/>
                  </a:lnTo>
                  <a:lnTo>
                    <a:pt x="705281" y="22237"/>
                  </a:lnTo>
                  <a:lnTo>
                    <a:pt x="752308" y="22237"/>
                  </a:lnTo>
                  <a:lnTo>
                    <a:pt x="755776" y="1346"/>
                  </a:lnTo>
                  <a:close/>
                </a:path>
                <a:path w="1354454" h="103504">
                  <a:moveTo>
                    <a:pt x="752308" y="22237"/>
                  </a:moveTo>
                  <a:lnTo>
                    <a:pt x="726363" y="22237"/>
                  </a:lnTo>
                  <a:lnTo>
                    <a:pt x="713397" y="100406"/>
                  </a:lnTo>
                  <a:lnTo>
                    <a:pt x="739330" y="100406"/>
                  </a:lnTo>
                  <a:lnTo>
                    <a:pt x="752308" y="22237"/>
                  </a:lnTo>
                  <a:close/>
                </a:path>
                <a:path w="1354454" h="103504">
                  <a:moveTo>
                    <a:pt x="850112" y="1346"/>
                  </a:moveTo>
                  <a:lnTo>
                    <a:pt x="807364" y="1346"/>
                  </a:lnTo>
                  <a:lnTo>
                    <a:pt x="791955" y="3640"/>
                  </a:lnTo>
                  <a:lnTo>
                    <a:pt x="779251" y="10267"/>
                  </a:lnTo>
                  <a:lnTo>
                    <a:pt x="770011" y="20848"/>
                  </a:lnTo>
                  <a:lnTo>
                    <a:pt x="764997" y="35001"/>
                  </a:lnTo>
                  <a:lnTo>
                    <a:pt x="764590" y="44528"/>
                  </a:lnTo>
                  <a:lnTo>
                    <a:pt x="766598" y="52473"/>
                  </a:lnTo>
                  <a:lnTo>
                    <a:pt x="770839" y="58793"/>
                  </a:lnTo>
                  <a:lnTo>
                    <a:pt x="777125" y="63449"/>
                  </a:lnTo>
                  <a:lnTo>
                    <a:pt x="750862" y="100406"/>
                  </a:lnTo>
                  <a:lnTo>
                    <a:pt x="780084" y="100406"/>
                  </a:lnTo>
                  <a:lnTo>
                    <a:pt x="802906" y="67703"/>
                  </a:lnTo>
                  <a:lnTo>
                    <a:pt x="839095" y="67703"/>
                  </a:lnTo>
                  <a:lnTo>
                    <a:pt x="842564" y="46812"/>
                  </a:lnTo>
                  <a:lnTo>
                    <a:pt x="796772" y="46812"/>
                  </a:lnTo>
                  <a:lnTo>
                    <a:pt x="791692" y="43472"/>
                  </a:lnTo>
                  <a:lnTo>
                    <a:pt x="793038" y="35001"/>
                  </a:lnTo>
                  <a:lnTo>
                    <a:pt x="794486" y="26492"/>
                  </a:lnTo>
                  <a:lnTo>
                    <a:pt x="800734" y="22821"/>
                  </a:lnTo>
                  <a:lnTo>
                    <a:pt x="846547" y="22821"/>
                  </a:lnTo>
                  <a:lnTo>
                    <a:pt x="850112" y="1346"/>
                  </a:lnTo>
                  <a:close/>
                </a:path>
                <a:path w="1354454" h="103504">
                  <a:moveTo>
                    <a:pt x="839095" y="67703"/>
                  </a:moveTo>
                  <a:lnTo>
                    <a:pt x="812203" y="67703"/>
                  </a:lnTo>
                  <a:lnTo>
                    <a:pt x="806780" y="100406"/>
                  </a:lnTo>
                  <a:lnTo>
                    <a:pt x="833666" y="100406"/>
                  </a:lnTo>
                  <a:lnTo>
                    <a:pt x="839095" y="67703"/>
                  </a:lnTo>
                  <a:close/>
                </a:path>
                <a:path w="1354454" h="103504">
                  <a:moveTo>
                    <a:pt x="846547" y="22821"/>
                  </a:moveTo>
                  <a:lnTo>
                    <a:pt x="819645" y="22821"/>
                  </a:lnTo>
                  <a:lnTo>
                    <a:pt x="815682" y="46812"/>
                  </a:lnTo>
                  <a:lnTo>
                    <a:pt x="842564" y="46812"/>
                  </a:lnTo>
                  <a:lnTo>
                    <a:pt x="846547" y="22821"/>
                  </a:lnTo>
                  <a:close/>
                </a:path>
                <a:path w="1354454" h="103504">
                  <a:moveTo>
                    <a:pt x="577251" y="63258"/>
                  </a:moveTo>
                  <a:lnTo>
                    <a:pt x="549871" y="63258"/>
                  </a:lnTo>
                  <a:lnTo>
                    <a:pt x="553514" y="79801"/>
                  </a:lnTo>
                  <a:lnTo>
                    <a:pt x="562321" y="91863"/>
                  </a:lnTo>
                  <a:lnTo>
                    <a:pt x="575400" y="99247"/>
                  </a:lnTo>
                  <a:lnTo>
                    <a:pt x="591858" y="101752"/>
                  </a:lnTo>
                  <a:lnTo>
                    <a:pt x="610672" y="98618"/>
                  </a:lnTo>
                  <a:lnTo>
                    <a:pt x="627000" y="89300"/>
                  </a:lnTo>
                  <a:lnTo>
                    <a:pt x="635875" y="78333"/>
                  </a:lnTo>
                  <a:lnTo>
                    <a:pt x="592823" y="78333"/>
                  </a:lnTo>
                  <a:lnTo>
                    <a:pt x="584837" y="76736"/>
                  </a:lnTo>
                  <a:lnTo>
                    <a:pt x="579574" y="71932"/>
                  </a:lnTo>
                  <a:lnTo>
                    <a:pt x="577210" y="63899"/>
                  </a:lnTo>
                  <a:lnTo>
                    <a:pt x="577251" y="63258"/>
                  </a:lnTo>
                  <a:close/>
                </a:path>
                <a:path w="1354454" h="103504">
                  <a:moveTo>
                    <a:pt x="447916" y="1346"/>
                  </a:moveTo>
                  <a:lnTo>
                    <a:pt x="421030" y="1346"/>
                  </a:lnTo>
                  <a:lnTo>
                    <a:pt x="404583" y="100406"/>
                  </a:lnTo>
                  <a:lnTo>
                    <a:pt x="427024" y="100406"/>
                  </a:lnTo>
                  <a:lnTo>
                    <a:pt x="467296" y="53200"/>
                  </a:lnTo>
                  <a:lnTo>
                    <a:pt x="439318" y="53200"/>
                  </a:lnTo>
                  <a:lnTo>
                    <a:pt x="447916" y="1346"/>
                  </a:lnTo>
                  <a:close/>
                </a:path>
                <a:path w="1354454" h="103504">
                  <a:moveTo>
                    <a:pt x="498930" y="48361"/>
                  </a:moveTo>
                  <a:lnTo>
                    <a:pt x="472008" y="48361"/>
                  </a:lnTo>
                  <a:lnTo>
                    <a:pt x="463397" y="100406"/>
                  </a:lnTo>
                  <a:lnTo>
                    <a:pt x="490296" y="100406"/>
                  </a:lnTo>
                  <a:lnTo>
                    <a:pt x="498930" y="48361"/>
                  </a:lnTo>
                  <a:close/>
                </a:path>
                <a:path w="1354454" h="103504">
                  <a:moveTo>
                    <a:pt x="546392" y="1346"/>
                  </a:moveTo>
                  <a:lnTo>
                    <a:pt x="519506" y="1346"/>
                  </a:lnTo>
                  <a:lnTo>
                    <a:pt x="503059" y="100406"/>
                  </a:lnTo>
                  <a:lnTo>
                    <a:pt x="529945" y="100406"/>
                  </a:lnTo>
                  <a:lnTo>
                    <a:pt x="536143" y="63258"/>
                  </a:lnTo>
                  <a:lnTo>
                    <a:pt x="577251" y="63258"/>
                  </a:lnTo>
                  <a:lnTo>
                    <a:pt x="577926" y="52616"/>
                  </a:lnTo>
                  <a:lnTo>
                    <a:pt x="580556" y="43129"/>
                  </a:lnTo>
                  <a:lnTo>
                    <a:pt x="539470" y="43129"/>
                  </a:lnTo>
                  <a:lnTo>
                    <a:pt x="546392" y="1346"/>
                  </a:lnTo>
                  <a:close/>
                </a:path>
                <a:path w="1354454" h="103504">
                  <a:moveTo>
                    <a:pt x="643307" y="23393"/>
                  </a:moveTo>
                  <a:lnTo>
                    <a:pt x="604812" y="23393"/>
                  </a:lnTo>
                  <a:lnTo>
                    <a:pt x="612801" y="25082"/>
                  </a:lnTo>
                  <a:lnTo>
                    <a:pt x="617904" y="30073"/>
                  </a:lnTo>
                  <a:lnTo>
                    <a:pt x="620137" y="38255"/>
                  </a:lnTo>
                  <a:lnTo>
                    <a:pt x="619518" y="49517"/>
                  </a:lnTo>
                  <a:lnTo>
                    <a:pt x="616026" y="61772"/>
                  </a:lnTo>
                  <a:lnTo>
                    <a:pt x="610304" y="70816"/>
                  </a:lnTo>
                  <a:lnTo>
                    <a:pt x="602516" y="76415"/>
                  </a:lnTo>
                  <a:lnTo>
                    <a:pt x="592823" y="78333"/>
                  </a:lnTo>
                  <a:lnTo>
                    <a:pt x="635875" y="78333"/>
                  </a:lnTo>
                  <a:lnTo>
                    <a:pt x="639444" y="73923"/>
                  </a:lnTo>
                  <a:lnTo>
                    <a:pt x="646607" y="52616"/>
                  </a:lnTo>
                  <a:lnTo>
                    <a:pt x="646487" y="30110"/>
                  </a:lnTo>
                  <a:lnTo>
                    <a:pt x="643307" y="23393"/>
                  </a:lnTo>
                  <a:close/>
                </a:path>
                <a:path w="1354454" h="103504">
                  <a:moveTo>
                    <a:pt x="506729" y="1346"/>
                  </a:moveTo>
                  <a:lnTo>
                    <a:pt x="483908" y="1346"/>
                  </a:lnTo>
                  <a:lnTo>
                    <a:pt x="440093" y="53200"/>
                  </a:lnTo>
                  <a:lnTo>
                    <a:pt x="467296" y="53200"/>
                  </a:lnTo>
                  <a:lnTo>
                    <a:pt x="471423" y="48361"/>
                  </a:lnTo>
                  <a:lnTo>
                    <a:pt x="498930" y="48361"/>
                  </a:lnTo>
                  <a:lnTo>
                    <a:pt x="506729" y="1346"/>
                  </a:lnTo>
                  <a:close/>
                </a:path>
                <a:path w="1354454" h="103504">
                  <a:moveTo>
                    <a:pt x="605789" y="0"/>
                  </a:moveTo>
                  <a:lnTo>
                    <a:pt x="588062" y="2774"/>
                  </a:lnTo>
                  <a:lnTo>
                    <a:pt x="572438" y="10991"/>
                  </a:lnTo>
                  <a:lnTo>
                    <a:pt x="560078" y="24495"/>
                  </a:lnTo>
                  <a:lnTo>
                    <a:pt x="552145" y="43129"/>
                  </a:lnTo>
                  <a:lnTo>
                    <a:pt x="580556" y="43129"/>
                  </a:lnTo>
                  <a:lnTo>
                    <a:pt x="581341" y="40297"/>
                  </a:lnTo>
                  <a:lnTo>
                    <a:pt x="587092" y="31113"/>
                  </a:lnTo>
                  <a:lnTo>
                    <a:pt x="594981" y="25375"/>
                  </a:lnTo>
                  <a:lnTo>
                    <a:pt x="604812" y="23393"/>
                  </a:lnTo>
                  <a:lnTo>
                    <a:pt x="643307" y="23393"/>
                  </a:lnTo>
                  <a:lnTo>
                    <a:pt x="638676" y="13611"/>
                  </a:lnTo>
                  <a:lnTo>
                    <a:pt x="624626" y="3459"/>
                  </a:lnTo>
                  <a:lnTo>
                    <a:pt x="605789" y="0"/>
                  </a:lnTo>
                  <a:close/>
                </a:path>
                <a:path w="1354454" h="103504">
                  <a:moveTo>
                    <a:pt x="340715" y="0"/>
                  </a:moveTo>
                  <a:lnTo>
                    <a:pt x="325195" y="2031"/>
                  </a:lnTo>
                  <a:lnTo>
                    <a:pt x="312278" y="7618"/>
                  </a:lnTo>
                  <a:lnTo>
                    <a:pt x="302955" y="16132"/>
                  </a:lnTo>
                  <a:lnTo>
                    <a:pt x="298348" y="26885"/>
                  </a:lnTo>
                  <a:lnTo>
                    <a:pt x="298552" y="34658"/>
                  </a:lnTo>
                  <a:lnTo>
                    <a:pt x="301502" y="41205"/>
                  </a:lnTo>
                  <a:lnTo>
                    <a:pt x="306794" y="46056"/>
                  </a:lnTo>
                  <a:lnTo>
                    <a:pt x="314020" y="48742"/>
                  </a:lnTo>
                  <a:lnTo>
                    <a:pt x="314020" y="49517"/>
                  </a:lnTo>
                  <a:lnTo>
                    <a:pt x="304572" y="52374"/>
                  </a:lnTo>
                  <a:lnTo>
                    <a:pt x="296360" y="57688"/>
                  </a:lnTo>
                  <a:lnTo>
                    <a:pt x="290206" y="64913"/>
                  </a:lnTo>
                  <a:lnTo>
                    <a:pt x="286931" y="73507"/>
                  </a:lnTo>
                  <a:lnTo>
                    <a:pt x="288176" y="84714"/>
                  </a:lnTo>
                  <a:lnTo>
                    <a:pt x="295398" y="93668"/>
                  </a:lnTo>
                  <a:lnTo>
                    <a:pt x="307626" y="99603"/>
                  </a:lnTo>
                  <a:lnTo>
                    <a:pt x="323888" y="101752"/>
                  </a:lnTo>
                  <a:lnTo>
                    <a:pt x="340867" y="99582"/>
                  </a:lnTo>
                  <a:lnTo>
                    <a:pt x="354998" y="93611"/>
                  </a:lnTo>
                  <a:lnTo>
                    <a:pt x="365130" y="84650"/>
                  </a:lnTo>
                  <a:lnTo>
                    <a:pt x="365792" y="83172"/>
                  </a:lnTo>
                  <a:lnTo>
                    <a:pt x="319481" y="83172"/>
                  </a:lnTo>
                  <a:lnTo>
                    <a:pt x="314591" y="78105"/>
                  </a:lnTo>
                  <a:lnTo>
                    <a:pt x="316915" y="64363"/>
                  </a:lnTo>
                  <a:lnTo>
                    <a:pt x="323202" y="59385"/>
                  </a:lnTo>
                  <a:lnTo>
                    <a:pt x="367014" y="59385"/>
                  </a:lnTo>
                  <a:lnTo>
                    <a:pt x="366117" y="57631"/>
                  </a:lnTo>
                  <a:lnTo>
                    <a:pt x="359684" y="52353"/>
                  </a:lnTo>
                  <a:lnTo>
                    <a:pt x="351154" y="49517"/>
                  </a:lnTo>
                  <a:lnTo>
                    <a:pt x="351154" y="48742"/>
                  </a:lnTo>
                  <a:lnTo>
                    <a:pt x="359461" y="46056"/>
                  </a:lnTo>
                  <a:lnTo>
                    <a:pt x="366387" y="41243"/>
                  </a:lnTo>
                  <a:lnTo>
                    <a:pt x="366727" y="40805"/>
                  </a:lnTo>
                  <a:lnTo>
                    <a:pt x="327177" y="40805"/>
                  </a:lnTo>
                  <a:lnTo>
                    <a:pt x="323011" y="36169"/>
                  </a:lnTo>
                  <a:lnTo>
                    <a:pt x="325132" y="23799"/>
                  </a:lnTo>
                  <a:lnTo>
                    <a:pt x="330936" y="19342"/>
                  </a:lnTo>
                  <a:lnTo>
                    <a:pt x="373397" y="19342"/>
                  </a:lnTo>
                  <a:lnTo>
                    <a:pt x="373069" y="16175"/>
                  </a:lnTo>
                  <a:lnTo>
                    <a:pt x="366572" y="7656"/>
                  </a:lnTo>
                  <a:lnTo>
                    <a:pt x="355513" y="2031"/>
                  </a:lnTo>
                  <a:lnTo>
                    <a:pt x="340715" y="0"/>
                  </a:lnTo>
                  <a:close/>
                </a:path>
                <a:path w="1354454" h="103504">
                  <a:moveTo>
                    <a:pt x="367014" y="59385"/>
                  </a:moveTo>
                  <a:lnTo>
                    <a:pt x="338493" y="59385"/>
                  </a:lnTo>
                  <a:lnTo>
                    <a:pt x="343230" y="64274"/>
                  </a:lnTo>
                  <a:lnTo>
                    <a:pt x="340906" y="78003"/>
                  </a:lnTo>
                  <a:lnTo>
                    <a:pt x="334568" y="83172"/>
                  </a:lnTo>
                  <a:lnTo>
                    <a:pt x="365792" y="83172"/>
                  </a:lnTo>
                  <a:lnTo>
                    <a:pt x="370116" y="73507"/>
                  </a:lnTo>
                  <a:lnTo>
                    <a:pt x="369809" y="64849"/>
                  </a:lnTo>
                  <a:lnTo>
                    <a:pt x="367014" y="59385"/>
                  </a:lnTo>
                  <a:close/>
                </a:path>
                <a:path w="1354454" h="103504">
                  <a:moveTo>
                    <a:pt x="373397" y="19342"/>
                  </a:moveTo>
                  <a:lnTo>
                    <a:pt x="344296" y="19342"/>
                  </a:lnTo>
                  <a:lnTo>
                    <a:pt x="348360" y="23749"/>
                  </a:lnTo>
                  <a:lnTo>
                    <a:pt x="346227" y="36118"/>
                  </a:lnTo>
                  <a:lnTo>
                    <a:pt x="340715" y="40805"/>
                  </a:lnTo>
                  <a:lnTo>
                    <a:pt x="366727" y="40805"/>
                  </a:lnTo>
                  <a:lnTo>
                    <a:pt x="371473" y="34701"/>
                  </a:lnTo>
                  <a:lnTo>
                    <a:pt x="374180" y="26885"/>
                  </a:lnTo>
                  <a:lnTo>
                    <a:pt x="373397" y="19342"/>
                  </a:lnTo>
                  <a:close/>
                </a:path>
                <a:path w="1354454" h="103504">
                  <a:moveTo>
                    <a:pt x="275809" y="26111"/>
                  </a:moveTo>
                  <a:lnTo>
                    <a:pt x="248970" y="26111"/>
                  </a:lnTo>
                  <a:lnTo>
                    <a:pt x="236588" y="100406"/>
                  </a:lnTo>
                  <a:lnTo>
                    <a:pt x="263474" y="100406"/>
                  </a:lnTo>
                  <a:lnTo>
                    <a:pt x="275809" y="26111"/>
                  </a:lnTo>
                  <a:close/>
                </a:path>
                <a:path w="1354454" h="103504">
                  <a:moveTo>
                    <a:pt x="279920" y="1346"/>
                  </a:moveTo>
                  <a:lnTo>
                    <a:pt x="255155" y="1346"/>
                  </a:lnTo>
                  <a:lnTo>
                    <a:pt x="228269" y="16243"/>
                  </a:lnTo>
                  <a:lnTo>
                    <a:pt x="224586" y="39077"/>
                  </a:lnTo>
                  <a:lnTo>
                    <a:pt x="248386" y="26111"/>
                  </a:lnTo>
                  <a:lnTo>
                    <a:pt x="275809" y="26111"/>
                  </a:lnTo>
                  <a:lnTo>
                    <a:pt x="279920" y="1346"/>
                  </a:lnTo>
                  <a:close/>
                </a:path>
                <a:path w="1354454" h="103504">
                  <a:moveTo>
                    <a:pt x="209181" y="40805"/>
                  </a:moveTo>
                  <a:lnTo>
                    <a:pt x="162750" y="40805"/>
                  </a:lnTo>
                  <a:lnTo>
                    <a:pt x="159461" y="60934"/>
                  </a:lnTo>
                  <a:lnTo>
                    <a:pt x="205892" y="60934"/>
                  </a:lnTo>
                  <a:lnTo>
                    <a:pt x="209181" y="40805"/>
                  </a:lnTo>
                  <a:close/>
                </a:path>
                <a:path w="1354454" h="103504">
                  <a:moveTo>
                    <a:pt x="90779" y="70218"/>
                  </a:moveTo>
                  <a:lnTo>
                    <a:pt x="64668" y="70218"/>
                  </a:lnTo>
                  <a:lnTo>
                    <a:pt x="65579" y="82898"/>
                  </a:lnTo>
                  <a:lnTo>
                    <a:pt x="72077" y="92876"/>
                  </a:lnTo>
                  <a:lnTo>
                    <a:pt x="83383" y="99409"/>
                  </a:lnTo>
                  <a:lnTo>
                    <a:pt x="98717" y="101752"/>
                  </a:lnTo>
                  <a:lnTo>
                    <a:pt x="115618" y="99131"/>
                  </a:lnTo>
                  <a:lnTo>
                    <a:pt x="129417" y="91811"/>
                  </a:lnTo>
                  <a:lnTo>
                    <a:pt x="138546" y="81445"/>
                  </a:lnTo>
                  <a:lnTo>
                    <a:pt x="94894" y="81445"/>
                  </a:lnTo>
                  <a:lnTo>
                    <a:pt x="89865" y="76987"/>
                  </a:lnTo>
                  <a:lnTo>
                    <a:pt x="90779" y="70218"/>
                  </a:lnTo>
                  <a:close/>
                </a:path>
                <a:path w="1354454" h="103504">
                  <a:moveTo>
                    <a:pt x="143935" y="52806"/>
                  </a:moveTo>
                  <a:lnTo>
                    <a:pt x="115011" y="52806"/>
                  </a:lnTo>
                  <a:lnTo>
                    <a:pt x="119849" y="58420"/>
                  </a:lnTo>
                  <a:lnTo>
                    <a:pt x="118452" y="67132"/>
                  </a:lnTo>
                  <a:lnTo>
                    <a:pt x="116941" y="75831"/>
                  </a:lnTo>
                  <a:lnTo>
                    <a:pt x="110362" y="81445"/>
                  </a:lnTo>
                  <a:lnTo>
                    <a:pt x="138546" y="81445"/>
                  </a:lnTo>
                  <a:lnTo>
                    <a:pt x="139281" y="80610"/>
                  </a:lnTo>
                  <a:lnTo>
                    <a:pt x="144373" y="66344"/>
                  </a:lnTo>
                  <a:lnTo>
                    <a:pt x="144218" y="53414"/>
                  </a:lnTo>
                  <a:lnTo>
                    <a:pt x="143935" y="52806"/>
                  </a:lnTo>
                  <a:close/>
                </a:path>
                <a:path w="1354454" h="103504">
                  <a:moveTo>
                    <a:pt x="149009" y="1346"/>
                  </a:moveTo>
                  <a:lnTo>
                    <a:pt x="82461" y="1346"/>
                  </a:lnTo>
                  <a:lnTo>
                    <a:pt x="69507" y="55905"/>
                  </a:lnTo>
                  <a:lnTo>
                    <a:pt x="92328" y="60540"/>
                  </a:lnTo>
                  <a:lnTo>
                    <a:pt x="95465" y="55702"/>
                  </a:lnTo>
                  <a:lnTo>
                    <a:pt x="101079" y="52806"/>
                  </a:lnTo>
                  <a:lnTo>
                    <a:pt x="143935" y="52806"/>
                  </a:lnTo>
                  <a:lnTo>
                    <a:pt x="140155" y="44678"/>
                  </a:lnTo>
                  <a:lnTo>
                    <a:pt x="95427" y="44678"/>
                  </a:lnTo>
                  <a:lnTo>
                    <a:pt x="101028" y="22821"/>
                  </a:lnTo>
                  <a:lnTo>
                    <a:pt x="145529" y="22821"/>
                  </a:lnTo>
                  <a:lnTo>
                    <a:pt x="149009" y="1346"/>
                  </a:lnTo>
                  <a:close/>
                </a:path>
                <a:path w="1354454" h="103504">
                  <a:moveTo>
                    <a:pt x="119024" y="34239"/>
                  </a:moveTo>
                  <a:lnTo>
                    <a:pt x="109016" y="34239"/>
                  </a:lnTo>
                  <a:lnTo>
                    <a:pt x="100114" y="38684"/>
                  </a:lnTo>
                  <a:lnTo>
                    <a:pt x="95999" y="44678"/>
                  </a:lnTo>
                  <a:lnTo>
                    <a:pt x="140155" y="44678"/>
                  </a:lnTo>
                  <a:lnTo>
                    <a:pt x="139495" y="43257"/>
                  </a:lnTo>
                  <a:lnTo>
                    <a:pt x="130873" y="36617"/>
                  </a:lnTo>
                  <a:lnTo>
                    <a:pt x="119024" y="34239"/>
                  </a:lnTo>
                  <a:close/>
                </a:path>
                <a:path w="1354454" h="103504">
                  <a:moveTo>
                    <a:pt x="51222" y="26111"/>
                  </a:moveTo>
                  <a:lnTo>
                    <a:pt x="24383" y="26111"/>
                  </a:lnTo>
                  <a:lnTo>
                    <a:pt x="12001" y="100406"/>
                  </a:lnTo>
                  <a:lnTo>
                    <a:pt x="38887" y="100406"/>
                  </a:lnTo>
                  <a:lnTo>
                    <a:pt x="51222" y="26111"/>
                  </a:lnTo>
                  <a:close/>
                </a:path>
                <a:path w="1354454" h="103504">
                  <a:moveTo>
                    <a:pt x="55333" y="1346"/>
                  </a:moveTo>
                  <a:lnTo>
                    <a:pt x="30568" y="1346"/>
                  </a:lnTo>
                  <a:lnTo>
                    <a:pt x="3670" y="16243"/>
                  </a:lnTo>
                  <a:lnTo>
                    <a:pt x="0" y="39077"/>
                  </a:lnTo>
                  <a:lnTo>
                    <a:pt x="23799" y="26111"/>
                  </a:lnTo>
                  <a:lnTo>
                    <a:pt x="51222" y="26111"/>
                  </a:lnTo>
                  <a:lnTo>
                    <a:pt x="55333" y="1346"/>
                  </a:lnTo>
                  <a:close/>
                </a:path>
              </a:pathLst>
            </a:custGeom>
            <a:solidFill>
              <a:srgbClr val="E00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57928" y="4492267"/>
            <a:ext cx="8388705" cy="1666031"/>
            <a:chOff x="488768" y="3943212"/>
            <a:chExt cx="7348855" cy="1462405"/>
          </a:xfrm>
        </p:grpSpPr>
        <p:sp>
          <p:nvSpPr>
            <p:cNvPr id="14" name="object 14"/>
            <p:cNvSpPr/>
            <p:nvPr/>
          </p:nvSpPr>
          <p:spPr>
            <a:xfrm>
              <a:off x="491549" y="3945994"/>
              <a:ext cx="7343140" cy="1456690"/>
            </a:xfrm>
            <a:custGeom>
              <a:avLst/>
              <a:gdLst/>
              <a:ahLst/>
              <a:cxnLst/>
              <a:rect l="l" t="t" r="r" b="b"/>
              <a:pathLst>
                <a:path w="7343140" h="1456689">
                  <a:moveTo>
                    <a:pt x="7174268" y="1456512"/>
                  </a:moveTo>
                  <a:lnTo>
                    <a:pt x="168859" y="1456512"/>
                  </a:lnTo>
                  <a:lnTo>
                    <a:pt x="123970" y="1450480"/>
                  </a:lnTo>
                  <a:lnTo>
                    <a:pt x="83633" y="1433457"/>
                  </a:lnTo>
                  <a:lnTo>
                    <a:pt x="49458" y="1407053"/>
                  </a:lnTo>
                  <a:lnTo>
                    <a:pt x="23054" y="1372878"/>
                  </a:lnTo>
                  <a:lnTo>
                    <a:pt x="6031" y="1332541"/>
                  </a:lnTo>
                  <a:lnTo>
                    <a:pt x="0" y="1287653"/>
                  </a:lnTo>
                  <a:lnTo>
                    <a:pt x="0" y="168846"/>
                  </a:lnTo>
                  <a:lnTo>
                    <a:pt x="6031" y="123963"/>
                  </a:lnTo>
                  <a:lnTo>
                    <a:pt x="23054" y="83629"/>
                  </a:lnTo>
                  <a:lnTo>
                    <a:pt x="49458" y="49456"/>
                  </a:lnTo>
                  <a:lnTo>
                    <a:pt x="83633" y="23054"/>
                  </a:lnTo>
                  <a:lnTo>
                    <a:pt x="123970" y="6031"/>
                  </a:lnTo>
                  <a:lnTo>
                    <a:pt x="168859" y="0"/>
                  </a:lnTo>
                  <a:lnTo>
                    <a:pt x="7174268" y="0"/>
                  </a:lnTo>
                  <a:lnTo>
                    <a:pt x="7219155" y="6031"/>
                  </a:lnTo>
                  <a:lnTo>
                    <a:pt x="7259490" y="23054"/>
                  </a:lnTo>
                  <a:lnTo>
                    <a:pt x="7293662" y="49456"/>
                  </a:lnTo>
                  <a:lnTo>
                    <a:pt x="7320063" y="83629"/>
                  </a:lnTo>
                  <a:lnTo>
                    <a:pt x="7337083" y="123963"/>
                  </a:lnTo>
                  <a:lnTo>
                    <a:pt x="7343114" y="168846"/>
                  </a:lnTo>
                  <a:lnTo>
                    <a:pt x="7343114" y="1287653"/>
                  </a:lnTo>
                  <a:lnTo>
                    <a:pt x="7337083" y="1332541"/>
                  </a:lnTo>
                  <a:lnTo>
                    <a:pt x="7320063" y="1372878"/>
                  </a:lnTo>
                  <a:lnTo>
                    <a:pt x="7293662" y="1407053"/>
                  </a:lnTo>
                  <a:lnTo>
                    <a:pt x="7259490" y="1433457"/>
                  </a:lnTo>
                  <a:lnTo>
                    <a:pt x="7219155" y="1450480"/>
                  </a:lnTo>
                  <a:lnTo>
                    <a:pt x="7174268" y="1456512"/>
                  </a:lnTo>
                  <a:close/>
                </a:path>
              </a:pathLst>
            </a:custGeom>
            <a:ln w="556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58062" y="4138335"/>
              <a:ext cx="0" cy="1049020"/>
            </a:xfrm>
            <a:custGeom>
              <a:avLst/>
              <a:gdLst/>
              <a:ahLst/>
              <a:cxnLst/>
              <a:rect l="l" t="t" r="r" b="b"/>
              <a:pathLst>
                <a:path h="1049020">
                  <a:moveTo>
                    <a:pt x="0" y="0"/>
                  </a:moveTo>
                  <a:lnTo>
                    <a:pt x="0" y="1048600"/>
                  </a:lnTo>
                </a:path>
              </a:pathLst>
            </a:custGeom>
            <a:ln w="10363">
              <a:solidFill>
                <a:srgbClr val="E00E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00782" y="306542"/>
            <a:ext cx="1982468" cy="169978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ВСЕРОССИЙСКИЕ</a:t>
            </a:r>
            <a:r>
              <a:rPr sz="1000" spc="-154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E00E16"/>
                </a:solidFill>
                <a:latin typeface="Verdana"/>
                <a:cs typeface="Verdana"/>
              </a:rPr>
              <a:t>ПРОЕ</a:t>
            </a: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К</a:t>
            </a:r>
            <a:r>
              <a:rPr sz="1000" spc="40" dirty="0">
                <a:solidFill>
                  <a:srgbClr val="E00E16"/>
                </a:solidFill>
                <a:latin typeface="Verdana"/>
                <a:cs typeface="Verdana"/>
              </a:rPr>
              <a:t>ТЫ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6420" y="3310813"/>
            <a:ext cx="2212246" cy="202219"/>
          </a:xfrm>
          <a:prstGeom prst="rect">
            <a:avLst/>
          </a:prstGeom>
        </p:spPr>
        <p:txBody>
          <a:bodyPr vert="horz" wrap="square" lIns="0" tIns="17383" rIns="0" bIns="0" rtlCol="0">
            <a:spAutoFit/>
          </a:bodyPr>
          <a:lstStyle/>
          <a:p>
            <a:pPr marL="14486">
              <a:spcBef>
                <a:spcPts val="137"/>
              </a:spcBef>
            </a:pPr>
            <a:r>
              <a:rPr sz="1200" i="1" spc="46" dirty="0">
                <a:solidFill>
                  <a:srgbClr val="E00E16"/>
                </a:solidFill>
                <a:latin typeface="Verdana"/>
                <a:cs typeface="Verdana"/>
              </a:rPr>
              <a:t>СВЫШ</a:t>
            </a:r>
            <a:r>
              <a:rPr sz="1200" i="1" spc="40" dirty="0">
                <a:solidFill>
                  <a:srgbClr val="E00E16"/>
                </a:solidFill>
                <a:latin typeface="Verdana"/>
                <a:cs typeface="Verdana"/>
              </a:rPr>
              <a:t>Е</a:t>
            </a:r>
            <a:r>
              <a:rPr sz="1200" i="1" spc="-182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97" dirty="0">
                <a:solidFill>
                  <a:srgbClr val="E00E16"/>
                </a:solidFill>
                <a:latin typeface="Verdana"/>
                <a:cs typeface="Verdana"/>
              </a:rPr>
              <a:t>30</a:t>
            </a:r>
            <a:r>
              <a:rPr sz="1200" i="1" spc="-182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103" dirty="0">
                <a:solidFill>
                  <a:srgbClr val="E00E16"/>
                </a:solidFill>
                <a:latin typeface="Verdana"/>
                <a:cs typeface="Verdana"/>
              </a:rPr>
              <a:t>СУ</a:t>
            </a:r>
            <a:r>
              <a:rPr sz="1200" i="1" spc="-103" dirty="0">
                <a:solidFill>
                  <a:srgbClr val="E00E16"/>
                </a:solidFill>
                <a:latin typeface="Verdana"/>
                <a:cs typeface="Verdana"/>
              </a:rPr>
              <a:t>Б</a:t>
            </a:r>
            <a:r>
              <a:rPr sz="1200" i="1" spc="46" dirty="0">
                <a:solidFill>
                  <a:srgbClr val="E00E16"/>
                </a:solidFill>
                <a:latin typeface="Verdana"/>
                <a:cs typeface="Verdana"/>
              </a:rPr>
              <a:t>ЪЕК</a:t>
            </a:r>
            <a:r>
              <a:rPr sz="1200" i="1" spc="51" dirty="0">
                <a:solidFill>
                  <a:srgbClr val="E00E16"/>
                </a:solidFill>
                <a:latin typeface="Verdana"/>
                <a:cs typeface="Verdana"/>
              </a:rPr>
              <a:t>Т</a:t>
            </a:r>
            <a:r>
              <a:rPr sz="1200" i="1" spc="6" dirty="0">
                <a:solidFill>
                  <a:srgbClr val="E00E16"/>
                </a:solidFill>
                <a:latin typeface="Verdana"/>
                <a:cs typeface="Verdana"/>
              </a:rPr>
              <a:t>О</a:t>
            </a:r>
            <a:r>
              <a:rPr sz="1200" i="1" spc="11" dirty="0">
                <a:solidFill>
                  <a:srgbClr val="E00E16"/>
                </a:solidFill>
                <a:latin typeface="Verdana"/>
                <a:cs typeface="Verdana"/>
              </a:rPr>
              <a:t>В</a:t>
            </a:r>
            <a:r>
              <a:rPr sz="1200" i="1" spc="-182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103" dirty="0">
                <a:solidFill>
                  <a:srgbClr val="E00E16"/>
                </a:solidFill>
                <a:latin typeface="Verdana"/>
                <a:cs typeface="Verdana"/>
              </a:rPr>
              <a:t>РФ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16420" y="3755821"/>
            <a:ext cx="592928" cy="202219"/>
          </a:xfrm>
          <a:prstGeom prst="rect">
            <a:avLst/>
          </a:prstGeom>
        </p:spPr>
        <p:txBody>
          <a:bodyPr vert="horz" wrap="square" lIns="0" tIns="17383" rIns="0" bIns="0" rtlCol="0">
            <a:spAutoFit/>
          </a:bodyPr>
          <a:lstStyle/>
          <a:p>
            <a:pPr marL="14486">
              <a:spcBef>
                <a:spcPts val="137"/>
              </a:spcBef>
            </a:pPr>
            <a:r>
              <a:rPr sz="1200" i="1" spc="-6" dirty="0">
                <a:solidFill>
                  <a:srgbClr val="E00E16"/>
                </a:solidFill>
                <a:latin typeface="Verdana"/>
                <a:cs typeface="Verdana"/>
              </a:rPr>
              <a:t>10</a:t>
            </a:r>
            <a:r>
              <a:rPr sz="1200" i="1" spc="-177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125" dirty="0">
                <a:solidFill>
                  <a:srgbClr val="E00E16"/>
                </a:solidFill>
                <a:latin typeface="Verdana"/>
                <a:cs typeface="Verdana"/>
              </a:rPr>
              <a:t>000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3081" y="3223613"/>
            <a:ext cx="1223549" cy="389057"/>
          </a:xfrm>
          <a:prstGeom prst="rect">
            <a:avLst/>
          </a:prstGeom>
        </p:spPr>
        <p:txBody>
          <a:bodyPr vert="horz" wrap="square" lIns="0" tIns="29694" rIns="0" bIns="0" rtlCol="0">
            <a:spAutoFit/>
          </a:bodyPr>
          <a:lstStyle/>
          <a:p>
            <a:pPr marL="14486" marR="5794">
              <a:lnSpc>
                <a:spcPts val="1380"/>
              </a:lnSpc>
              <a:spcBef>
                <a:spcPts val="233"/>
              </a:spcBef>
            </a:pPr>
            <a:r>
              <a:rPr sz="1200" spc="74" dirty="0">
                <a:solidFill>
                  <a:srgbClr val="1D1D1B"/>
                </a:solidFill>
                <a:latin typeface="Tahoma"/>
                <a:cs typeface="Tahoma"/>
              </a:rPr>
              <a:t>Региональная </a:t>
            </a: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200" spc="74" dirty="0">
                <a:solidFill>
                  <a:srgbClr val="1D1D1B"/>
                </a:solidFill>
                <a:latin typeface="Tahoma"/>
                <a:cs typeface="Tahoma"/>
              </a:rPr>
              <a:t>вовлеченн</a:t>
            </a:r>
            <a:r>
              <a:rPr sz="1200" spc="86" dirty="0">
                <a:solidFill>
                  <a:srgbClr val="1D1D1B"/>
                </a:solidFill>
                <a:latin typeface="Tahoma"/>
                <a:cs typeface="Tahoma"/>
              </a:rPr>
              <a:t>о</a:t>
            </a:r>
            <a:r>
              <a:rPr sz="1200" spc="154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200" spc="120" dirty="0">
                <a:solidFill>
                  <a:srgbClr val="1D1D1B"/>
                </a:solidFill>
                <a:latin typeface="Tahoma"/>
                <a:cs typeface="Tahoma"/>
              </a:rPr>
              <a:t>ть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3082" y="3755821"/>
            <a:ext cx="935783" cy="202219"/>
          </a:xfrm>
          <a:prstGeom prst="rect">
            <a:avLst/>
          </a:prstGeom>
        </p:spPr>
        <p:txBody>
          <a:bodyPr vert="horz" wrap="square" lIns="0" tIns="17383" rIns="0" bIns="0" rtlCol="0">
            <a:spAutoFit/>
          </a:bodyPr>
          <a:lstStyle/>
          <a:p>
            <a:pPr marL="14486">
              <a:spcBef>
                <a:spcPts val="137"/>
              </a:spcBef>
            </a:pPr>
            <a:r>
              <a:rPr sz="1200" dirty="0">
                <a:solidFill>
                  <a:srgbClr val="1D1D1B"/>
                </a:solidFill>
                <a:latin typeface="Tahoma"/>
                <a:cs typeface="Tahoma"/>
              </a:rPr>
              <a:t>У</a:t>
            </a:r>
            <a:r>
              <a:rPr sz="1200" spc="74" dirty="0">
                <a:solidFill>
                  <a:srgbClr val="1D1D1B"/>
                </a:solidFill>
                <a:latin typeface="Tahoma"/>
                <a:cs typeface="Tahoma"/>
              </a:rPr>
              <a:t>ча</a:t>
            </a:r>
            <a:r>
              <a:rPr sz="1200" spc="154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тни</a:t>
            </a:r>
            <a:r>
              <a:rPr sz="1200" spc="91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200" spc="86" dirty="0">
                <a:solidFill>
                  <a:srgbClr val="1D1D1B"/>
                </a:solidFill>
                <a:latin typeface="Tahoma"/>
                <a:cs typeface="Tahoma"/>
              </a:rPr>
              <a:t>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05452" y="4383582"/>
            <a:ext cx="742973" cy="290894"/>
          </a:xfrm>
          <a:prstGeom prst="rect">
            <a:avLst/>
          </a:prstGeom>
        </p:spPr>
        <p:txBody>
          <a:bodyPr vert="horz" wrap="square" lIns="0" tIns="13761" rIns="0" bIns="0" rtlCol="0">
            <a:spAutoFit/>
          </a:bodyPr>
          <a:lstStyle/>
          <a:p>
            <a:pPr marL="14486">
              <a:spcBef>
                <a:spcPts val="108"/>
              </a:spcBef>
            </a:pPr>
            <a:r>
              <a:rPr sz="900" spc="29" dirty="0">
                <a:solidFill>
                  <a:srgbClr val="1D1D1B"/>
                </a:solidFill>
                <a:latin typeface="Tahoma"/>
                <a:cs typeface="Tahoma"/>
              </a:rPr>
              <a:t>в</a:t>
            </a:r>
            <a:r>
              <a:rPr sz="900" spc="-46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34" dirty="0">
                <a:solidFill>
                  <a:srgbClr val="1D1D1B"/>
                </a:solidFill>
                <a:latin typeface="Tahoma"/>
                <a:cs typeface="Tahoma"/>
              </a:rPr>
              <a:t>Вол</a:t>
            </a:r>
            <a:r>
              <a:rPr sz="900" spc="11" dirty="0">
                <a:solidFill>
                  <a:srgbClr val="1D1D1B"/>
                </a:solidFill>
                <a:latin typeface="Tahoma"/>
                <a:cs typeface="Tahoma"/>
              </a:rPr>
              <a:t>г</a:t>
            </a:r>
            <a:r>
              <a:rPr sz="900" spc="40" dirty="0">
                <a:solidFill>
                  <a:srgbClr val="1D1D1B"/>
                </a:solidFill>
                <a:latin typeface="Tahoma"/>
                <a:cs typeface="Tahoma"/>
              </a:rPr>
              <a:t>ограде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53237" y="3987376"/>
            <a:ext cx="987246" cy="168516"/>
          </a:xfrm>
          <a:prstGeom prst="rect">
            <a:avLst/>
          </a:prstGeom>
        </p:spPr>
        <p:txBody>
          <a:bodyPr vert="horz" wrap="square" lIns="0" tIns="14486" rIns="0" bIns="0" rtlCol="0">
            <a:spAutoFit/>
          </a:bodyPr>
          <a:lstStyle/>
          <a:p>
            <a:pPr marL="14486">
              <a:spcBef>
                <a:spcPts val="114"/>
              </a:spcBef>
            </a:pPr>
            <a:r>
              <a:rPr sz="1000" spc="8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000" spc="63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000" spc="86" dirty="0">
                <a:solidFill>
                  <a:srgbClr val="FFFFFF"/>
                </a:solidFill>
                <a:latin typeface="Tahoma"/>
                <a:cs typeface="Tahoma"/>
              </a:rPr>
              <a:t>РВЫЙ</a:t>
            </a:r>
            <a:r>
              <a:rPr sz="1000" spc="-8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Tahoma"/>
                <a:cs typeface="Tahoma"/>
              </a:rPr>
              <a:t>СЛЕ</a:t>
            </a:r>
            <a:r>
              <a:rPr sz="1000" spc="86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20844" y="1099562"/>
            <a:ext cx="779940" cy="168516"/>
          </a:xfrm>
          <a:prstGeom prst="rect">
            <a:avLst/>
          </a:prstGeom>
        </p:spPr>
        <p:txBody>
          <a:bodyPr vert="horz" wrap="square" lIns="0" tIns="14486" rIns="0" bIns="0" rtlCol="0">
            <a:spAutoFit/>
          </a:bodyPr>
          <a:lstStyle/>
          <a:p>
            <a:pPr marL="14486">
              <a:spcBef>
                <a:spcPts val="114"/>
              </a:spcBef>
            </a:pPr>
            <a:r>
              <a:rPr sz="1000" spc="97" dirty="0">
                <a:solidFill>
                  <a:srgbClr val="FFFFFF"/>
                </a:solidFill>
                <a:latin typeface="Tahoma"/>
                <a:cs typeface="Tahoma"/>
              </a:rPr>
              <a:t>ПАРТНЕРЫ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56804" y="4868154"/>
            <a:ext cx="2297779" cy="400069"/>
          </a:xfrm>
          <a:prstGeom prst="rect">
            <a:avLst/>
          </a:prstGeom>
        </p:spPr>
        <p:txBody>
          <a:bodyPr vert="horz" wrap="square" lIns="0" tIns="20280" rIns="0" bIns="0" rtlCol="0">
            <a:spAutoFit/>
          </a:bodyPr>
          <a:lstStyle/>
          <a:p>
            <a:pPr marL="14486">
              <a:spcBef>
                <a:spcPts val="160"/>
              </a:spcBef>
            </a:pPr>
            <a:r>
              <a:rPr sz="900" spc="103" dirty="0">
                <a:solidFill>
                  <a:srgbClr val="010101"/>
                </a:solidFill>
                <a:latin typeface="Tahoma"/>
                <a:cs typeface="Tahoma"/>
              </a:rPr>
              <a:t>100</a:t>
            </a:r>
            <a:r>
              <a:rPr sz="900" spc="108" dirty="0">
                <a:solidFill>
                  <a:srgbClr val="010101"/>
                </a:solidFill>
                <a:latin typeface="Tahoma"/>
                <a:cs typeface="Tahoma"/>
              </a:rPr>
              <a:t>0</a:t>
            </a:r>
            <a:r>
              <a:rPr sz="9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91" dirty="0">
                <a:solidFill>
                  <a:srgbClr val="010101"/>
                </a:solidFill>
                <a:latin typeface="Tahoma"/>
                <a:cs typeface="Tahoma"/>
              </a:rPr>
              <a:t>«Хран</a:t>
            </a:r>
            <a:r>
              <a:rPr sz="900" spc="40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900" spc="86" dirty="0">
                <a:solidFill>
                  <a:srgbClr val="010101"/>
                </a:solidFill>
                <a:latin typeface="Tahoma"/>
                <a:cs typeface="Tahoma"/>
              </a:rPr>
              <a:t>т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елей</a:t>
            </a:r>
            <a:r>
              <a:rPr sz="9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900" spc="125" dirty="0">
                <a:solidFill>
                  <a:srgbClr val="010101"/>
                </a:solidFill>
                <a:latin typeface="Tahoma"/>
                <a:cs typeface="Tahoma"/>
              </a:rPr>
              <a:t>с</a:t>
            </a:r>
            <a:r>
              <a:rPr sz="900" spc="86" dirty="0">
                <a:solidFill>
                  <a:srgbClr val="010101"/>
                </a:solidFill>
                <a:latin typeface="Tahoma"/>
                <a:cs typeface="Tahoma"/>
              </a:rPr>
              <a:t>т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ории»</a:t>
            </a:r>
            <a:r>
              <a:rPr sz="9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смогут:</a:t>
            </a:r>
            <a:endParaRPr sz="900">
              <a:latin typeface="Tahoma"/>
              <a:cs typeface="Tahoma"/>
            </a:endParaRPr>
          </a:p>
          <a:p>
            <a:pPr marL="121679">
              <a:spcBef>
                <a:spcPts val="821"/>
              </a:spcBef>
            </a:pPr>
            <a:r>
              <a:rPr sz="900" spc="34" dirty="0">
                <a:solidFill>
                  <a:srgbClr val="010101"/>
                </a:solidFill>
                <a:latin typeface="Tahoma"/>
                <a:cs typeface="Tahoma"/>
              </a:rPr>
              <a:t>поделиться</a:t>
            </a:r>
            <a:r>
              <a:rPr sz="9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010101"/>
                </a:solidFill>
                <a:latin typeface="Tahoma"/>
                <a:cs typeface="Tahoma"/>
              </a:rPr>
              <a:t>успехами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364151" y="5370457"/>
            <a:ext cx="1842572" cy="291626"/>
          </a:xfrm>
          <a:prstGeom prst="rect">
            <a:avLst/>
          </a:prstGeom>
        </p:spPr>
        <p:txBody>
          <a:bodyPr vert="horz" wrap="square" lIns="0" tIns="14486" rIns="0" bIns="0" rtlCol="0">
            <a:spAutoFit/>
          </a:bodyPr>
          <a:lstStyle/>
          <a:p>
            <a:pPr marL="14486">
              <a:spcBef>
                <a:spcPts val="114"/>
              </a:spcBef>
            </a:pPr>
            <a:r>
              <a:rPr sz="900" spc="40" dirty="0">
                <a:solidFill>
                  <a:srgbClr val="010101"/>
                </a:solidFill>
                <a:latin typeface="Tahoma"/>
                <a:cs typeface="Tahoma"/>
              </a:rPr>
              <a:t>обменяться</a:t>
            </a:r>
            <a:r>
              <a:rPr sz="9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34" dirty="0">
                <a:solidFill>
                  <a:srgbClr val="010101"/>
                </a:solidFill>
                <a:latin typeface="Tahoma"/>
                <a:cs typeface="Tahoma"/>
              </a:rPr>
              <a:t>лучшими</a:t>
            </a:r>
            <a:r>
              <a:rPr sz="9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34" dirty="0">
                <a:solidFill>
                  <a:srgbClr val="010101"/>
                </a:solidFill>
                <a:latin typeface="Tahoma"/>
                <a:cs typeface="Tahoma"/>
              </a:rPr>
              <a:t>практиками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64151" y="5623284"/>
            <a:ext cx="1968696" cy="278421"/>
          </a:xfrm>
          <a:prstGeom prst="rect">
            <a:avLst/>
          </a:prstGeom>
        </p:spPr>
        <p:txBody>
          <a:bodyPr vert="horz" wrap="square" lIns="0" tIns="21728" rIns="0" bIns="0" rtlCol="0">
            <a:spAutoFit/>
          </a:bodyPr>
          <a:lstStyle/>
          <a:p>
            <a:pPr marL="14486" marR="5794" indent="-724">
              <a:lnSpc>
                <a:spcPts val="991"/>
              </a:lnSpc>
              <a:spcBef>
                <a:spcPts val="171"/>
              </a:spcBef>
            </a:pPr>
            <a:r>
              <a:rPr sz="900" spc="23" dirty="0">
                <a:solidFill>
                  <a:srgbClr val="010101"/>
                </a:solidFill>
                <a:latin typeface="Tahoma"/>
                <a:cs typeface="Tahoma"/>
              </a:rPr>
              <a:t>принять</a:t>
            </a:r>
            <a:r>
              <a:rPr sz="9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010101"/>
                </a:solidFill>
                <a:latin typeface="Tahoma"/>
                <a:cs typeface="Tahoma"/>
              </a:rPr>
              <a:t>участие</a:t>
            </a:r>
            <a:r>
              <a:rPr sz="9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29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900" spc="-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29" dirty="0">
                <a:solidFill>
                  <a:srgbClr val="010101"/>
                </a:solidFill>
                <a:latin typeface="Tahoma"/>
                <a:cs typeface="Tahoma"/>
              </a:rPr>
              <a:t>образовательной </a:t>
            </a:r>
            <a:r>
              <a:rPr sz="900" spc="-2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46" dirty="0">
                <a:solidFill>
                  <a:srgbClr val="010101"/>
                </a:solidFill>
                <a:latin typeface="Tahoma"/>
                <a:cs typeface="Tahoma"/>
              </a:rPr>
              <a:t>программе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5250" y="590744"/>
            <a:ext cx="6596872" cy="346517"/>
          </a:xfrm>
          <a:custGeom>
            <a:avLst/>
            <a:gdLst/>
            <a:ahLst/>
            <a:cxnLst/>
            <a:rect l="l" t="t" r="r" b="b"/>
            <a:pathLst>
              <a:path w="5779135" h="304165">
                <a:moveTo>
                  <a:pt x="5572112" y="7823"/>
                </a:moveTo>
                <a:lnTo>
                  <a:pt x="5468442" y="7823"/>
                </a:lnTo>
                <a:lnTo>
                  <a:pt x="5468442" y="295782"/>
                </a:lnTo>
                <a:lnTo>
                  <a:pt x="5572112" y="295782"/>
                </a:lnTo>
                <a:lnTo>
                  <a:pt x="5656961" y="164960"/>
                </a:lnTo>
                <a:lnTo>
                  <a:pt x="5572112" y="164960"/>
                </a:lnTo>
                <a:lnTo>
                  <a:pt x="5572112" y="7823"/>
                </a:lnTo>
                <a:close/>
              </a:path>
              <a:path w="5779135" h="304165">
                <a:moveTo>
                  <a:pt x="5779033" y="136588"/>
                </a:moveTo>
                <a:lnTo>
                  <a:pt x="5675363" y="136588"/>
                </a:lnTo>
                <a:lnTo>
                  <a:pt x="5675363" y="295782"/>
                </a:lnTo>
                <a:lnTo>
                  <a:pt x="5779033" y="295782"/>
                </a:lnTo>
                <a:lnTo>
                  <a:pt x="5779033" y="136588"/>
                </a:lnTo>
                <a:close/>
              </a:path>
              <a:path w="5779135" h="304165">
                <a:moveTo>
                  <a:pt x="5779033" y="7823"/>
                </a:moveTo>
                <a:lnTo>
                  <a:pt x="5675363" y="7823"/>
                </a:lnTo>
                <a:lnTo>
                  <a:pt x="5572112" y="164960"/>
                </a:lnTo>
                <a:lnTo>
                  <a:pt x="5656961" y="164960"/>
                </a:lnTo>
                <a:lnTo>
                  <a:pt x="5675363" y="136588"/>
                </a:lnTo>
                <a:lnTo>
                  <a:pt x="5779033" y="136588"/>
                </a:lnTo>
                <a:lnTo>
                  <a:pt x="5779033" y="7823"/>
                </a:lnTo>
                <a:close/>
              </a:path>
              <a:path w="5779135" h="304165">
                <a:moveTo>
                  <a:pt x="5191582" y="7823"/>
                </a:moveTo>
                <a:lnTo>
                  <a:pt x="5087912" y="7823"/>
                </a:lnTo>
                <a:lnTo>
                  <a:pt x="5087912" y="295782"/>
                </a:lnTo>
                <a:lnTo>
                  <a:pt x="5191582" y="295782"/>
                </a:lnTo>
                <a:lnTo>
                  <a:pt x="5276431" y="164960"/>
                </a:lnTo>
                <a:lnTo>
                  <a:pt x="5191582" y="164960"/>
                </a:lnTo>
                <a:lnTo>
                  <a:pt x="5191582" y="7823"/>
                </a:lnTo>
                <a:close/>
              </a:path>
              <a:path w="5779135" h="304165">
                <a:moveTo>
                  <a:pt x="5398503" y="136588"/>
                </a:moveTo>
                <a:lnTo>
                  <a:pt x="5294833" y="136588"/>
                </a:lnTo>
                <a:lnTo>
                  <a:pt x="5294833" y="295782"/>
                </a:lnTo>
                <a:lnTo>
                  <a:pt x="5398503" y="295782"/>
                </a:lnTo>
                <a:lnTo>
                  <a:pt x="5398503" y="136588"/>
                </a:lnTo>
                <a:close/>
              </a:path>
              <a:path w="5779135" h="304165">
                <a:moveTo>
                  <a:pt x="5398503" y="7823"/>
                </a:moveTo>
                <a:lnTo>
                  <a:pt x="5294833" y="7823"/>
                </a:lnTo>
                <a:lnTo>
                  <a:pt x="5191582" y="164960"/>
                </a:lnTo>
                <a:lnTo>
                  <a:pt x="5276431" y="164960"/>
                </a:lnTo>
                <a:lnTo>
                  <a:pt x="5294833" y="136588"/>
                </a:lnTo>
                <a:lnTo>
                  <a:pt x="5398503" y="136588"/>
                </a:lnTo>
                <a:lnTo>
                  <a:pt x="5398503" y="7823"/>
                </a:lnTo>
                <a:close/>
              </a:path>
              <a:path w="5779135" h="304165">
                <a:moveTo>
                  <a:pt x="4913071" y="7823"/>
                </a:moveTo>
                <a:lnTo>
                  <a:pt x="4739894" y="7823"/>
                </a:lnTo>
                <a:lnTo>
                  <a:pt x="4739894" y="295782"/>
                </a:lnTo>
                <a:lnTo>
                  <a:pt x="4846853" y="295782"/>
                </a:lnTo>
                <a:lnTo>
                  <a:pt x="4846853" y="216801"/>
                </a:lnTo>
                <a:lnTo>
                  <a:pt x="4908550" y="216801"/>
                </a:lnTo>
                <a:lnTo>
                  <a:pt x="4948972" y="215053"/>
                </a:lnTo>
                <a:lnTo>
                  <a:pt x="4987589" y="206333"/>
                </a:lnTo>
                <a:lnTo>
                  <a:pt x="5028785" y="169435"/>
                </a:lnTo>
                <a:lnTo>
                  <a:pt x="5038631" y="143560"/>
                </a:lnTo>
                <a:lnTo>
                  <a:pt x="4846853" y="143560"/>
                </a:lnTo>
                <a:lnTo>
                  <a:pt x="4846853" y="85153"/>
                </a:lnTo>
                <a:lnTo>
                  <a:pt x="5039666" y="85153"/>
                </a:lnTo>
                <a:lnTo>
                  <a:pt x="5035977" y="70962"/>
                </a:lnTo>
                <a:lnTo>
                  <a:pt x="4997156" y="25637"/>
                </a:lnTo>
                <a:lnTo>
                  <a:pt x="4945730" y="9802"/>
                </a:lnTo>
                <a:lnTo>
                  <a:pt x="4913071" y="7823"/>
                </a:lnTo>
                <a:close/>
              </a:path>
              <a:path w="5779135" h="304165">
                <a:moveTo>
                  <a:pt x="5039666" y="85153"/>
                </a:moveTo>
                <a:lnTo>
                  <a:pt x="4895799" y="85153"/>
                </a:lnTo>
                <a:lnTo>
                  <a:pt x="4906083" y="85615"/>
                </a:lnTo>
                <a:lnTo>
                  <a:pt x="4914723" y="87002"/>
                </a:lnTo>
                <a:lnTo>
                  <a:pt x="4921718" y="89316"/>
                </a:lnTo>
                <a:lnTo>
                  <a:pt x="4927066" y="92557"/>
                </a:lnTo>
                <a:lnTo>
                  <a:pt x="4932832" y="96951"/>
                </a:lnTo>
                <a:lnTo>
                  <a:pt x="4935702" y="103390"/>
                </a:lnTo>
                <a:lnTo>
                  <a:pt x="4935702" y="111886"/>
                </a:lnTo>
                <a:lnTo>
                  <a:pt x="4904314" y="143050"/>
                </a:lnTo>
                <a:lnTo>
                  <a:pt x="4894160" y="143560"/>
                </a:lnTo>
                <a:lnTo>
                  <a:pt x="5038631" y="143560"/>
                </a:lnTo>
                <a:lnTo>
                  <a:pt x="5041120" y="133235"/>
                </a:lnTo>
                <a:lnTo>
                  <a:pt x="5042662" y="111886"/>
                </a:lnTo>
                <a:lnTo>
                  <a:pt x="5040990" y="90244"/>
                </a:lnTo>
                <a:lnTo>
                  <a:pt x="5039666" y="85153"/>
                </a:lnTo>
                <a:close/>
              </a:path>
              <a:path w="5779135" h="304165">
                <a:moveTo>
                  <a:pt x="4508703" y="0"/>
                </a:moveTo>
                <a:lnTo>
                  <a:pt x="4468948" y="2571"/>
                </a:lnTo>
                <a:lnTo>
                  <a:pt x="4402711" y="23140"/>
                </a:lnTo>
                <a:lnTo>
                  <a:pt x="4367066" y="49700"/>
                </a:lnTo>
                <a:lnTo>
                  <a:pt x="4343120" y="84327"/>
                </a:lnTo>
                <a:lnTo>
                  <a:pt x="4329808" y="132621"/>
                </a:lnTo>
                <a:lnTo>
                  <a:pt x="4328922" y="151803"/>
                </a:lnTo>
                <a:lnTo>
                  <a:pt x="4329808" y="170984"/>
                </a:lnTo>
                <a:lnTo>
                  <a:pt x="4343120" y="219265"/>
                </a:lnTo>
                <a:lnTo>
                  <a:pt x="4367066" y="253894"/>
                </a:lnTo>
                <a:lnTo>
                  <a:pt x="4402711" y="280458"/>
                </a:lnTo>
                <a:lnTo>
                  <a:pt x="4468948" y="301023"/>
                </a:lnTo>
                <a:lnTo>
                  <a:pt x="4508703" y="303593"/>
                </a:lnTo>
                <a:lnTo>
                  <a:pt x="4548449" y="301023"/>
                </a:lnTo>
                <a:lnTo>
                  <a:pt x="4614677" y="280458"/>
                </a:lnTo>
                <a:lnTo>
                  <a:pt x="4650321" y="253894"/>
                </a:lnTo>
                <a:lnTo>
                  <a:pt x="4669836" y="227088"/>
                </a:lnTo>
                <a:lnTo>
                  <a:pt x="4508703" y="227088"/>
                </a:lnTo>
                <a:lnTo>
                  <a:pt x="4495713" y="226033"/>
                </a:lnTo>
                <a:lnTo>
                  <a:pt x="4455217" y="199159"/>
                </a:lnTo>
                <a:lnTo>
                  <a:pt x="4444111" y="151803"/>
                </a:lnTo>
                <a:lnTo>
                  <a:pt x="4445344" y="133654"/>
                </a:lnTo>
                <a:lnTo>
                  <a:pt x="4463859" y="93383"/>
                </a:lnTo>
                <a:lnTo>
                  <a:pt x="4508703" y="76517"/>
                </a:lnTo>
                <a:lnTo>
                  <a:pt x="4669841" y="76517"/>
                </a:lnTo>
                <a:lnTo>
                  <a:pt x="4666879" y="71297"/>
                </a:lnTo>
                <a:lnTo>
                  <a:pt x="4641164" y="41135"/>
                </a:lnTo>
                <a:lnTo>
                  <a:pt x="4583772" y="10285"/>
                </a:lnTo>
                <a:lnTo>
                  <a:pt x="4548449" y="2571"/>
                </a:lnTo>
                <a:lnTo>
                  <a:pt x="4508703" y="0"/>
                </a:lnTo>
                <a:close/>
              </a:path>
              <a:path w="5779135" h="304165">
                <a:moveTo>
                  <a:pt x="4669841" y="76517"/>
                </a:moveTo>
                <a:lnTo>
                  <a:pt x="4508703" y="76517"/>
                </a:lnTo>
                <a:lnTo>
                  <a:pt x="4521678" y="77572"/>
                </a:lnTo>
                <a:lnTo>
                  <a:pt x="4533476" y="80735"/>
                </a:lnTo>
                <a:lnTo>
                  <a:pt x="4568342" y="117863"/>
                </a:lnTo>
                <a:lnTo>
                  <a:pt x="4573282" y="151803"/>
                </a:lnTo>
                <a:lnTo>
                  <a:pt x="4572047" y="169955"/>
                </a:lnTo>
                <a:lnTo>
                  <a:pt x="4553534" y="210210"/>
                </a:lnTo>
                <a:lnTo>
                  <a:pt x="4508703" y="227088"/>
                </a:lnTo>
                <a:lnTo>
                  <a:pt x="4669836" y="227088"/>
                </a:lnTo>
                <a:lnTo>
                  <a:pt x="4684920" y="188620"/>
                </a:lnTo>
                <a:lnTo>
                  <a:pt x="4688471" y="151803"/>
                </a:lnTo>
                <a:lnTo>
                  <a:pt x="4687583" y="132621"/>
                </a:lnTo>
                <a:lnTo>
                  <a:pt x="4684920" y="114984"/>
                </a:lnTo>
                <a:lnTo>
                  <a:pt x="4680483" y="98887"/>
                </a:lnTo>
                <a:lnTo>
                  <a:pt x="4674273" y="84327"/>
                </a:lnTo>
                <a:lnTo>
                  <a:pt x="4669841" y="76517"/>
                </a:lnTo>
                <a:close/>
              </a:path>
              <a:path w="5779135" h="304165">
                <a:moveTo>
                  <a:pt x="4232656" y="87617"/>
                </a:moveTo>
                <a:lnTo>
                  <a:pt x="4125696" y="87617"/>
                </a:lnTo>
                <a:lnTo>
                  <a:pt x="4125696" y="295782"/>
                </a:lnTo>
                <a:lnTo>
                  <a:pt x="4232656" y="295782"/>
                </a:lnTo>
                <a:lnTo>
                  <a:pt x="4232656" y="87617"/>
                </a:lnTo>
                <a:close/>
              </a:path>
              <a:path w="5779135" h="304165">
                <a:moveTo>
                  <a:pt x="4325226" y="7823"/>
                </a:moveTo>
                <a:lnTo>
                  <a:pt x="4033139" y="7823"/>
                </a:lnTo>
                <a:lnTo>
                  <a:pt x="4033139" y="87617"/>
                </a:lnTo>
                <a:lnTo>
                  <a:pt x="4325226" y="87617"/>
                </a:lnTo>
                <a:lnTo>
                  <a:pt x="4325226" y="7823"/>
                </a:lnTo>
                <a:close/>
              </a:path>
              <a:path w="5779135" h="304165">
                <a:moveTo>
                  <a:pt x="3862006" y="406"/>
                </a:moveTo>
                <a:lnTo>
                  <a:pt x="3807701" y="5153"/>
                </a:lnTo>
                <a:lnTo>
                  <a:pt x="3760396" y="21747"/>
                </a:lnTo>
                <a:lnTo>
                  <a:pt x="3714014" y="65356"/>
                </a:lnTo>
                <a:lnTo>
                  <a:pt x="3693445" y="120892"/>
                </a:lnTo>
                <a:lnTo>
                  <a:pt x="3690874" y="154673"/>
                </a:lnTo>
                <a:lnTo>
                  <a:pt x="3693419" y="186819"/>
                </a:lnTo>
                <a:lnTo>
                  <a:pt x="3713784" y="240301"/>
                </a:lnTo>
                <a:lnTo>
                  <a:pt x="3744968" y="273321"/>
                </a:lnTo>
                <a:lnTo>
                  <a:pt x="3790010" y="295579"/>
                </a:lnTo>
                <a:lnTo>
                  <a:pt x="3844090" y="303486"/>
                </a:lnTo>
                <a:lnTo>
                  <a:pt x="3864483" y="304012"/>
                </a:lnTo>
                <a:lnTo>
                  <a:pt x="3898442" y="302572"/>
                </a:lnTo>
                <a:lnTo>
                  <a:pt x="3952949" y="291052"/>
                </a:lnTo>
                <a:lnTo>
                  <a:pt x="3995423" y="263699"/>
                </a:lnTo>
                <a:lnTo>
                  <a:pt x="4017666" y="227495"/>
                </a:lnTo>
                <a:lnTo>
                  <a:pt x="3869817" y="227495"/>
                </a:lnTo>
                <a:lnTo>
                  <a:pt x="3856038" y="226492"/>
                </a:lnTo>
                <a:lnTo>
                  <a:pt x="3816473" y="200952"/>
                </a:lnTo>
                <a:lnTo>
                  <a:pt x="3806063" y="154673"/>
                </a:lnTo>
                <a:lnTo>
                  <a:pt x="3807194" y="135778"/>
                </a:lnTo>
                <a:lnTo>
                  <a:pt x="3824160" y="94208"/>
                </a:lnTo>
                <a:lnTo>
                  <a:pt x="3869410" y="76923"/>
                </a:lnTo>
                <a:lnTo>
                  <a:pt x="4017070" y="76923"/>
                </a:lnTo>
                <a:lnTo>
                  <a:pt x="4012158" y="64179"/>
                </a:lnTo>
                <a:lnTo>
                  <a:pt x="3980078" y="27978"/>
                </a:lnTo>
                <a:lnTo>
                  <a:pt x="3931834" y="7305"/>
                </a:lnTo>
                <a:lnTo>
                  <a:pt x="3899618" y="2132"/>
                </a:lnTo>
                <a:lnTo>
                  <a:pt x="3862006" y="406"/>
                </a:lnTo>
                <a:close/>
              </a:path>
              <a:path w="5779135" h="304165">
                <a:moveTo>
                  <a:pt x="4025734" y="189636"/>
                </a:moveTo>
                <a:lnTo>
                  <a:pt x="3919194" y="189636"/>
                </a:lnTo>
                <a:lnTo>
                  <a:pt x="3917932" y="196845"/>
                </a:lnTo>
                <a:lnTo>
                  <a:pt x="3915384" y="203634"/>
                </a:lnTo>
                <a:lnTo>
                  <a:pt x="3880899" y="226775"/>
                </a:lnTo>
                <a:lnTo>
                  <a:pt x="3869817" y="227495"/>
                </a:lnTo>
                <a:lnTo>
                  <a:pt x="4017666" y="227495"/>
                </a:lnTo>
                <a:lnTo>
                  <a:pt x="4021541" y="218027"/>
                </a:lnTo>
                <a:lnTo>
                  <a:pt x="4025734" y="189636"/>
                </a:lnTo>
                <a:close/>
              </a:path>
              <a:path w="5779135" h="304165">
                <a:moveTo>
                  <a:pt x="4017070" y="76923"/>
                </a:moveTo>
                <a:lnTo>
                  <a:pt x="3869410" y="76923"/>
                </a:lnTo>
                <a:lnTo>
                  <a:pt x="3879233" y="77492"/>
                </a:lnTo>
                <a:lnTo>
                  <a:pt x="3888128" y="79194"/>
                </a:lnTo>
                <a:lnTo>
                  <a:pt x="3917137" y="111886"/>
                </a:lnTo>
                <a:lnTo>
                  <a:pt x="4024503" y="111886"/>
                </a:lnTo>
                <a:lnTo>
                  <a:pt x="4020797" y="86596"/>
                </a:lnTo>
                <a:lnTo>
                  <a:pt x="4017070" y="76923"/>
                </a:lnTo>
                <a:close/>
              </a:path>
              <a:path w="5779135" h="304165">
                <a:moveTo>
                  <a:pt x="3432530" y="7823"/>
                </a:moveTo>
                <a:lnTo>
                  <a:pt x="3328860" y="7823"/>
                </a:lnTo>
                <a:lnTo>
                  <a:pt x="3328860" y="295782"/>
                </a:lnTo>
                <a:lnTo>
                  <a:pt x="3432530" y="295782"/>
                </a:lnTo>
                <a:lnTo>
                  <a:pt x="3517380" y="164960"/>
                </a:lnTo>
                <a:lnTo>
                  <a:pt x="3432530" y="164960"/>
                </a:lnTo>
                <a:lnTo>
                  <a:pt x="3432530" y="7823"/>
                </a:lnTo>
                <a:close/>
              </a:path>
              <a:path w="5779135" h="304165">
                <a:moveTo>
                  <a:pt x="3639451" y="136588"/>
                </a:moveTo>
                <a:lnTo>
                  <a:pt x="3535781" y="136588"/>
                </a:lnTo>
                <a:lnTo>
                  <a:pt x="3535781" y="295782"/>
                </a:lnTo>
                <a:lnTo>
                  <a:pt x="3639451" y="295782"/>
                </a:lnTo>
                <a:lnTo>
                  <a:pt x="3639451" y="136588"/>
                </a:lnTo>
                <a:close/>
              </a:path>
              <a:path w="5779135" h="304165">
                <a:moveTo>
                  <a:pt x="3639451" y="7823"/>
                </a:moveTo>
                <a:lnTo>
                  <a:pt x="3535781" y="7823"/>
                </a:lnTo>
                <a:lnTo>
                  <a:pt x="3432530" y="164960"/>
                </a:lnTo>
                <a:lnTo>
                  <a:pt x="3517380" y="164960"/>
                </a:lnTo>
                <a:lnTo>
                  <a:pt x="3535781" y="136588"/>
                </a:lnTo>
                <a:lnTo>
                  <a:pt x="3639451" y="136588"/>
                </a:lnTo>
                <a:lnTo>
                  <a:pt x="3639451" y="7823"/>
                </a:lnTo>
                <a:close/>
              </a:path>
              <a:path w="5779135" h="304165">
                <a:moveTo>
                  <a:pt x="2956140" y="7823"/>
                </a:moveTo>
                <a:lnTo>
                  <a:pt x="2852470" y="7823"/>
                </a:lnTo>
                <a:lnTo>
                  <a:pt x="2852470" y="295782"/>
                </a:lnTo>
                <a:lnTo>
                  <a:pt x="2956140" y="295782"/>
                </a:lnTo>
                <a:lnTo>
                  <a:pt x="3041000" y="164960"/>
                </a:lnTo>
                <a:lnTo>
                  <a:pt x="2956140" y="164960"/>
                </a:lnTo>
                <a:lnTo>
                  <a:pt x="2956140" y="7823"/>
                </a:lnTo>
                <a:close/>
              </a:path>
              <a:path w="5779135" h="304165">
                <a:moveTo>
                  <a:pt x="3163074" y="136588"/>
                </a:moveTo>
                <a:lnTo>
                  <a:pt x="3059404" y="136588"/>
                </a:lnTo>
                <a:lnTo>
                  <a:pt x="3059404" y="295782"/>
                </a:lnTo>
                <a:lnTo>
                  <a:pt x="3163074" y="295782"/>
                </a:lnTo>
                <a:lnTo>
                  <a:pt x="3163074" y="136588"/>
                </a:lnTo>
                <a:close/>
              </a:path>
              <a:path w="5779135" h="304165">
                <a:moveTo>
                  <a:pt x="3163074" y="7823"/>
                </a:moveTo>
                <a:lnTo>
                  <a:pt x="3059404" y="7823"/>
                </a:lnTo>
                <a:lnTo>
                  <a:pt x="2956140" y="164960"/>
                </a:lnTo>
                <a:lnTo>
                  <a:pt x="3041000" y="164960"/>
                </a:lnTo>
                <a:lnTo>
                  <a:pt x="3059404" y="136588"/>
                </a:lnTo>
                <a:lnTo>
                  <a:pt x="3163074" y="136588"/>
                </a:lnTo>
                <a:lnTo>
                  <a:pt x="3163074" y="7823"/>
                </a:lnTo>
                <a:close/>
              </a:path>
              <a:path w="5779135" h="304165">
                <a:moveTo>
                  <a:pt x="2448090" y="221322"/>
                </a:moveTo>
                <a:lnTo>
                  <a:pt x="2448090" y="294551"/>
                </a:lnTo>
                <a:lnTo>
                  <a:pt x="2458090" y="296886"/>
                </a:lnTo>
                <a:lnTo>
                  <a:pt x="2469173" y="298557"/>
                </a:lnTo>
                <a:lnTo>
                  <a:pt x="2481335" y="299562"/>
                </a:lnTo>
                <a:lnTo>
                  <a:pt x="2494572" y="299897"/>
                </a:lnTo>
                <a:lnTo>
                  <a:pt x="2516915" y="298509"/>
                </a:lnTo>
                <a:lnTo>
                  <a:pt x="2565742" y="277685"/>
                </a:lnTo>
                <a:lnTo>
                  <a:pt x="2590431" y="232840"/>
                </a:lnTo>
                <a:lnTo>
                  <a:pt x="2592257" y="223380"/>
                </a:lnTo>
                <a:lnTo>
                  <a:pt x="2458097" y="223380"/>
                </a:lnTo>
                <a:lnTo>
                  <a:pt x="2453030" y="222694"/>
                </a:lnTo>
                <a:lnTo>
                  <a:pt x="2448090" y="221322"/>
                </a:lnTo>
                <a:close/>
              </a:path>
              <a:path w="5779135" h="304165">
                <a:moveTo>
                  <a:pt x="2782544" y="87617"/>
                </a:moveTo>
                <a:lnTo>
                  <a:pt x="2675585" y="87617"/>
                </a:lnTo>
                <a:lnTo>
                  <a:pt x="2675585" y="295782"/>
                </a:lnTo>
                <a:lnTo>
                  <a:pt x="2782544" y="295782"/>
                </a:lnTo>
                <a:lnTo>
                  <a:pt x="2782544" y="87617"/>
                </a:lnTo>
                <a:close/>
              </a:path>
              <a:path w="5779135" h="304165">
                <a:moveTo>
                  <a:pt x="2782544" y="7823"/>
                </a:moveTo>
                <a:lnTo>
                  <a:pt x="2506916" y="7823"/>
                </a:lnTo>
                <a:lnTo>
                  <a:pt x="2505684" y="135343"/>
                </a:lnTo>
                <a:lnTo>
                  <a:pt x="2505310" y="151801"/>
                </a:lnTo>
                <a:lnTo>
                  <a:pt x="2500249" y="197438"/>
                </a:lnTo>
                <a:lnTo>
                  <a:pt x="2471285" y="222891"/>
                </a:lnTo>
                <a:lnTo>
                  <a:pt x="2463317" y="223380"/>
                </a:lnTo>
                <a:lnTo>
                  <a:pt x="2592257" y="223380"/>
                </a:lnTo>
                <a:lnTo>
                  <a:pt x="2596603" y="200856"/>
                </a:lnTo>
                <a:lnTo>
                  <a:pt x="2598661" y="162496"/>
                </a:lnTo>
                <a:lnTo>
                  <a:pt x="2599893" y="87617"/>
                </a:lnTo>
                <a:lnTo>
                  <a:pt x="2782544" y="87617"/>
                </a:lnTo>
                <a:lnTo>
                  <a:pt x="2782544" y="7823"/>
                </a:lnTo>
                <a:close/>
              </a:path>
              <a:path w="5779135" h="304165">
                <a:moveTo>
                  <a:pt x="2415222" y="7823"/>
                </a:moveTo>
                <a:lnTo>
                  <a:pt x="2130552" y="7823"/>
                </a:lnTo>
                <a:lnTo>
                  <a:pt x="2130552" y="295782"/>
                </a:lnTo>
                <a:lnTo>
                  <a:pt x="2419337" y="295782"/>
                </a:lnTo>
                <a:lnTo>
                  <a:pt x="2419337" y="219684"/>
                </a:lnTo>
                <a:lnTo>
                  <a:pt x="2237511" y="219684"/>
                </a:lnTo>
                <a:lnTo>
                  <a:pt x="2237511" y="184289"/>
                </a:lnTo>
                <a:lnTo>
                  <a:pt x="2379840" y="184289"/>
                </a:lnTo>
                <a:lnTo>
                  <a:pt x="2379840" y="116420"/>
                </a:lnTo>
                <a:lnTo>
                  <a:pt x="2237511" y="116420"/>
                </a:lnTo>
                <a:lnTo>
                  <a:pt x="2237511" y="83921"/>
                </a:lnTo>
                <a:lnTo>
                  <a:pt x="2415222" y="83921"/>
                </a:lnTo>
                <a:lnTo>
                  <a:pt x="2415222" y="7823"/>
                </a:lnTo>
                <a:close/>
              </a:path>
              <a:path w="5779135" h="304165">
                <a:moveTo>
                  <a:pt x="1998903" y="87617"/>
                </a:moveTo>
                <a:lnTo>
                  <a:pt x="1891944" y="87617"/>
                </a:lnTo>
                <a:lnTo>
                  <a:pt x="1891944" y="295782"/>
                </a:lnTo>
                <a:lnTo>
                  <a:pt x="1998903" y="295782"/>
                </a:lnTo>
                <a:lnTo>
                  <a:pt x="1998903" y="87617"/>
                </a:lnTo>
                <a:close/>
              </a:path>
              <a:path w="5779135" h="304165">
                <a:moveTo>
                  <a:pt x="2091474" y="7823"/>
                </a:moveTo>
                <a:lnTo>
                  <a:pt x="1799386" y="7823"/>
                </a:lnTo>
                <a:lnTo>
                  <a:pt x="1799386" y="87617"/>
                </a:lnTo>
                <a:lnTo>
                  <a:pt x="2091474" y="87617"/>
                </a:lnTo>
                <a:lnTo>
                  <a:pt x="2091474" y="7823"/>
                </a:lnTo>
                <a:close/>
              </a:path>
              <a:path w="5779135" h="304165">
                <a:moveTo>
                  <a:pt x="1553375" y="7823"/>
                </a:moveTo>
                <a:lnTo>
                  <a:pt x="1449717" y="7823"/>
                </a:lnTo>
                <a:lnTo>
                  <a:pt x="1449717" y="295782"/>
                </a:lnTo>
                <a:lnTo>
                  <a:pt x="1553375" y="295782"/>
                </a:lnTo>
                <a:lnTo>
                  <a:pt x="1638235" y="164960"/>
                </a:lnTo>
                <a:lnTo>
                  <a:pt x="1553375" y="164960"/>
                </a:lnTo>
                <a:lnTo>
                  <a:pt x="1553375" y="7823"/>
                </a:lnTo>
                <a:close/>
              </a:path>
              <a:path w="5779135" h="304165">
                <a:moveTo>
                  <a:pt x="1760308" y="136588"/>
                </a:moveTo>
                <a:lnTo>
                  <a:pt x="1656638" y="136588"/>
                </a:lnTo>
                <a:lnTo>
                  <a:pt x="1656638" y="295782"/>
                </a:lnTo>
                <a:lnTo>
                  <a:pt x="1760308" y="295782"/>
                </a:lnTo>
                <a:lnTo>
                  <a:pt x="1760308" y="136588"/>
                </a:lnTo>
                <a:close/>
              </a:path>
              <a:path w="5779135" h="304165">
                <a:moveTo>
                  <a:pt x="1760308" y="7823"/>
                </a:moveTo>
                <a:lnTo>
                  <a:pt x="1656638" y="7823"/>
                </a:lnTo>
                <a:lnTo>
                  <a:pt x="1553375" y="164960"/>
                </a:lnTo>
                <a:lnTo>
                  <a:pt x="1638235" y="164960"/>
                </a:lnTo>
                <a:lnTo>
                  <a:pt x="1656638" y="136588"/>
                </a:lnTo>
                <a:lnTo>
                  <a:pt x="1760308" y="136588"/>
                </a:lnTo>
                <a:lnTo>
                  <a:pt x="1760308" y="7823"/>
                </a:lnTo>
                <a:close/>
              </a:path>
              <a:path w="5779135" h="304165">
                <a:moveTo>
                  <a:pt x="1172438" y="7823"/>
                </a:moveTo>
                <a:lnTo>
                  <a:pt x="1065479" y="7823"/>
                </a:lnTo>
                <a:lnTo>
                  <a:pt x="1065479" y="295782"/>
                </a:lnTo>
                <a:lnTo>
                  <a:pt x="1172438" y="295782"/>
                </a:lnTo>
                <a:lnTo>
                  <a:pt x="1172438" y="183476"/>
                </a:lnTo>
                <a:lnTo>
                  <a:pt x="1379778" y="183476"/>
                </a:lnTo>
                <a:lnTo>
                  <a:pt x="1379778" y="106133"/>
                </a:lnTo>
                <a:lnTo>
                  <a:pt x="1172438" y="106133"/>
                </a:lnTo>
                <a:lnTo>
                  <a:pt x="1172438" y="7823"/>
                </a:lnTo>
                <a:close/>
              </a:path>
              <a:path w="5779135" h="304165">
                <a:moveTo>
                  <a:pt x="1379778" y="183476"/>
                </a:moveTo>
                <a:lnTo>
                  <a:pt x="1272819" y="183476"/>
                </a:lnTo>
                <a:lnTo>
                  <a:pt x="1272819" y="295782"/>
                </a:lnTo>
                <a:lnTo>
                  <a:pt x="1379778" y="295782"/>
                </a:lnTo>
                <a:lnTo>
                  <a:pt x="1379778" y="183476"/>
                </a:lnTo>
                <a:close/>
              </a:path>
              <a:path w="5779135" h="304165">
                <a:moveTo>
                  <a:pt x="1379778" y="7823"/>
                </a:moveTo>
                <a:lnTo>
                  <a:pt x="1272819" y="7823"/>
                </a:lnTo>
                <a:lnTo>
                  <a:pt x="1272819" y="106133"/>
                </a:lnTo>
                <a:lnTo>
                  <a:pt x="1379778" y="106133"/>
                </a:lnTo>
                <a:lnTo>
                  <a:pt x="1379778" y="7823"/>
                </a:lnTo>
                <a:close/>
              </a:path>
              <a:path w="5779135" h="304165">
                <a:moveTo>
                  <a:pt x="569366" y="7823"/>
                </a:moveTo>
                <a:lnTo>
                  <a:pt x="396163" y="7823"/>
                </a:lnTo>
                <a:lnTo>
                  <a:pt x="396163" y="295782"/>
                </a:lnTo>
                <a:lnTo>
                  <a:pt x="503123" y="295782"/>
                </a:lnTo>
                <a:lnTo>
                  <a:pt x="503123" y="216801"/>
                </a:lnTo>
                <a:lnTo>
                  <a:pt x="564832" y="216801"/>
                </a:lnTo>
                <a:lnTo>
                  <a:pt x="605248" y="215053"/>
                </a:lnTo>
                <a:lnTo>
                  <a:pt x="643866" y="206333"/>
                </a:lnTo>
                <a:lnTo>
                  <a:pt x="685057" y="169435"/>
                </a:lnTo>
                <a:lnTo>
                  <a:pt x="694909" y="143560"/>
                </a:lnTo>
                <a:lnTo>
                  <a:pt x="503123" y="143560"/>
                </a:lnTo>
                <a:lnTo>
                  <a:pt x="503123" y="85153"/>
                </a:lnTo>
                <a:lnTo>
                  <a:pt x="695948" y="85153"/>
                </a:lnTo>
                <a:lnTo>
                  <a:pt x="692257" y="70962"/>
                </a:lnTo>
                <a:lnTo>
                  <a:pt x="653432" y="25637"/>
                </a:lnTo>
                <a:lnTo>
                  <a:pt x="602012" y="9802"/>
                </a:lnTo>
                <a:lnTo>
                  <a:pt x="569366" y="7823"/>
                </a:lnTo>
                <a:close/>
              </a:path>
              <a:path w="5779135" h="304165">
                <a:moveTo>
                  <a:pt x="907503" y="7823"/>
                </a:moveTo>
                <a:lnTo>
                  <a:pt x="808367" y="7823"/>
                </a:lnTo>
                <a:lnTo>
                  <a:pt x="681253" y="295782"/>
                </a:lnTo>
                <a:lnTo>
                  <a:pt x="789038" y="295782"/>
                </a:lnTo>
                <a:lnTo>
                  <a:pt x="804672" y="255054"/>
                </a:lnTo>
                <a:lnTo>
                  <a:pt x="1016650" y="255054"/>
                </a:lnTo>
                <a:lnTo>
                  <a:pt x="988498" y="191287"/>
                </a:lnTo>
                <a:lnTo>
                  <a:pt x="828116" y="191287"/>
                </a:lnTo>
                <a:lnTo>
                  <a:pt x="857732" y="109423"/>
                </a:lnTo>
                <a:lnTo>
                  <a:pt x="952357" y="109423"/>
                </a:lnTo>
                <a:lnTo>
                  <a:pt x="907503" y="7823"/>
                </a:lnTo>
                <a:close/>
              </a:path>
              <a:path w="5779135" h="304165">
                <a:moveTo>
                  <a:pt x="1016650" y="255054"/>
                </a:moveTo>
                <a:lnTo>
                  <a:pt x="911212" y="255054"/>
                </a:lnTo>
                <a:lnTo>
                  <a:pt x="926846" y="295782"/>
                </a:lnTo>
                <a:lnTo>
                  <a:pt x="1034630" y="295782"/>
                </a:lnTo>
                <a:lnTo>
                  <a:pt x="1016650" y="255054"/>
                </a:lnTo>
                <a:close/>
              </a:path>
              <a:path w="5779135" h="304165">
                <a:moveTo>
                  <a:pt x="952357" y="109423"/>
                </a:moveTo>
                <a:lnTo>
                  <a:pt x="857732" y="109423"/>
                </a:lnTo>
                <a:lnTo>
                  <a:pt x="888174" y="191287"/>
                </a:lnTo>
                <a:lnTo>
                  <a:pt x="988498" y="191287"/>
                </a:lnTo>
                <a:lnTo>
                  <a:pt x="952357" y="109423"/>
                </a:lnTo>
                <a:close/>
              </a:path>
              <a:path w="5779135" h="304165">
                <a:moveTo>
                  <a:pt x="695948" y="85153"/>
                </a:moveTo>
                <a:lnTo>
                  <a:pt x="552081" y="85153"/>
                </a:lnTo>
                <a:lnTo>
                  <a:pt x="562364" y="85615"/>
                </a:lnTo>
                <a:lnTo>
                  <a:pt x="571001" y="87002"/>
                </a:lnTo>
                <a:lnTo>
                  <a:pt x="577995" y="89316"/>
                </a:lnTo>
                <a:lnTo>
                  <a:pt x="583349" y="92557"/>
                </a:lnTo>
                <a:lnTo>
                  <a:pt x="589102" y="96951"/>
                </a:lnTo>
                <a:lnTo>
                  <a:pt x="591985" y="103390"/>
                </a:lnTo>
                <a:lnTo>
                  <a:pt x="591985" y="111886"/>
                </a:lnTo>
                <a:lnTo>
                  <a:pt x="560589" y="143050"/>
                </a:lnTo>
                <a:lnTo>
                  <a:pt x="550430" y="143560"/>
                </a:lnTo>
                <a:lnTo>
                  <a:pt x="694909" y="143560"/>
                </a:lnTo>
                <a:lnTo>
                  <a:pt x="697401" y="133235"/>
                </a:lnTo>
                <a:lnTo>
                  <a:pt x="698944" y="111886"/>
                </a:lnTo>
                <a:lnTo>
                  <a:pt x="697272" y="90244"/>
                </a:lnTo>
                <a:lnTo>
                  <a:pt x="695948" y="85153"/>
                </a:lnTo>
                <a:close/>
              </a:path>
              <a:path w="5779135" h="304165">
                <a:moveTo>
                  <a:pt x="134531" y="7823"/>
                </a:moveTo>
                <a:lnTo>
                  <a:pt x="7823" y="7823"/>
                </a:lnTo>
                <a:lnTo>
                  <a:pt x="120129" y="145211"/>
                </a:lnTo>
                <a:lnTo>
                  <a:pt x="0" y="295782"/>
                </a:lnTo>
                <a:lnTo>
                  <a:pt x="125069" y="295782"/>
                </a:lnTo>
                <a:lnTo>
                  <a:pt x="180606" y="215150"/>
                </a:lnTo>
                <a:lnTo>
                  <a:pt x="301651" y="215150"/>
                </a:lnTo>
                <a:lnTo>
                  <a:pt x="246430" y="145211"/>
                </a:lnTo>
                <a:lnTo>
                  <a:pt x="295579" y="87210"/>
                </a:lnTo>
                <a:lnTo>
                  <a:pt x="189661" y="87210"/>
                </a:lnTo>
                <a:lnTo>
                  <a:pt x="134531" y="7823"/>
                </a:lnTo>
                <a:close/>
              </a:path>
              <a:path w="5779135" h="304165">
                <a:moveTo>
                  <a:pt x="301651" y="215150"/>
                </a:moveTo>
                <a:lnTo>
                  <a:pt x="180606" y="215150"/>
                </a:lnTo>
                <a:lnTo>
                  <a:pt x="232841" y="295782"/>
                </a:lnTo>
                <a:lnTo>
                  <a:pt x="365315" y="295782"/>
                </a:lnTo>
                <a:lnTo>
                  <a:pt x="301651" y="215150"/>
                </a:lnTo>
                <a:close/>
              </a:path>
              <a:path w="5779135" h="304165">
                <a:moveTo>
                  <a:pt x="362851" y="7823"/>
                </a:moveTo>
                <a:lnTo>
                  <a:pt x="244779" y="7823"/>
                </a:lnTo>
                <a:lnTo>
                  <a:pt x="189661" y="87210"/>
                </a:lnTo>
                <a:lnTo>
                  <a:pt x="295579" y="87210"/>
                </a:lnTo>
                <a:lnTo>
                  <a:pt x="362851" y="7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8356" y="1751466"/>
            <a:ext cx="1772986" cy="487584"/>
          </a:xfrm>
          <a:custGeom>
            <a:avLst/>
            <a:gdLst/>
            <a:ahLst/>
            <a:cxnLst/>
            <a:rect l="l" t="t" r="r" b="b"/>
            <a:pathLst>
              <a:path w="1553210" h="427989">
                <a:moveTo>
                  <a:pt x="116217" y="0"/>
                </a:moveTo>
                <a:lnTo>
                  <a:pt x="69875" y="0"/>
                </a:lnTo>
                <a:lnTo>
                  <a:pt x="67779" y="6781"/>
                </a:lnTo>
                <a:lnTo>
                  <a:pt x="64668" y="12611"/>
                </a:lnTo>
                <a:lnTo>
                  <a:pt x="28270" y="28028"/>
                </a:lnTo>
                <a:lnTo>
                  <a:pt x="27813" y="28028"/>
                </a:lnTo>
                <a:lnTo>
                  <a:pt x="27813" y="52908"/>
                </a:lnTo>
                <a:lnTo>
                  <a:pt x="57442" y="52908"/>
                </a:lnTo>
                <a:lnTo>
                  <a:pt x="57442" y="158254"/>
                </a:lnTo>
                <a:lnTo>
                  <a:pt x="116217" y="158254"/>
                </a:lnTo>
                <a:lnTo>
                  <a:pt x="116217" y="0"/>
                </a:lnTo>
                <a:close/>
              </a:path>
              <a:path w="1553210" h="427989">
                <a:moveTo>
                  <a:pt x="160756" y="284886"/>
                </a:moveTo>
                <a:lnTo>
                  <a:pt x="139052" y="245541"/>
                </a:lnTo>
                <a:lnTo>
                  <a:pt x="100558" y="234315"/>
                </a:lnTo>
                <a:lnTo>
                  <a:pt x="82981" y="233565"/>
                </a:lnTo>
                <a:lnTo>
                  <a:pt x="63982" y="234442"/>
                </a:lnTo>
                <a:lnTo>
                  <a:pt x="23291" y="247573"/>
                </a:lnTo>
                <a:lnTo>
                  <a:pt x="1778" y="284886"/>
                </a:lnTo>
                <a:lnTo>
                  <a:pt x="1358" y="293014"/>
                </a:lnTo>
                <a:lnTo>
                  <a:pt x="55626" y="293014"/>
                </a:lnTo>
                <a:lnTo>
                  <a:pt x="55626" y="284645"/>
                </a:lnTo>
                <a:lnTo>
                  <a:pt x="57581" y="279527"/>
                </a:lnTo>
                <a:lnTo>
                  <a:pt x="65722" y="271386"/>
                </a:lnTo>
                <a:lnTo>
                  <a:pt x="72199" y="269278"/>
                </a:lnTo>
                <a:lnTo>
                  <a:pt x="87871" y="269278"/>
                </a:lnTo>
                <a:lnTo>
                  <a:pt x="93446" y="270624"/>
                </a:lnTo>
                <a:lnTo>
                  <a:pt x="97675" y="273342"/>
                </a:lnTo>
                <a:lnTo>
                  <a:pt x="102349" y="276504"/>
                </a:lnTo>
                <a:lnTo>
                  <a:pt x="104686" y="280962"/>
                </a:lnTo>
                <a:lnTo>
                  <a:pt x="104686" y="292265"/>
                </a:lnTo>
                <a:lnTo>
                  <a:pt x="50876" y="325577"/>
                </a:lnTo>
                <a:lnTo>
                  <a:pt x="39751" y="331254"/>
                </a:lnTo>
                <a:lnTo>
                  <a:pt x="6413" y="360159"/>
                </a:lnTo>
                <a:lnTo>
                  <a:pt x="0" y="392938"/>
                </a:lnTo>
                <a:lnTo>
                  <a:pt x="0" y="394970"/>
                </a:lnTo>
                <a:lnTo>
                  <a:pt x="155778" y="394970"/>
                </a:lnTo>
                <a:lnTo>
                  <a:pt x="155778" y="356095"/>
                </a:lnTo>
                <a:lnTo>
                  <a:pt x="76187" y="356095"/>
                </a:lnTo>
                <a:lnTo>
                  <a:pt x="77241" y="353695"/>
                </a:lnTo>
                <a:lnTo>
                  <a:pt x="78752" y="351637"/>
                </a:lnTo>
                <a:lnTo>
                  <a:pt x="82677" y="348335"/>
                </a:lnTo>
                <a:lnTo>
                  <a:pt x="86448" y="346367"/>
                </a:lnTo>
                <a:lnTo>
                  <a:pt x="102196" y="340042"/>
                </a:lnTo>
                <a:lnTo>
                  <a:pt x="122542" y="331228"/>
                </a:lnTo>
                <a:lnTo>
                  <a:pt x="157594" y="302285"/>
                </a:lnTo>
                <a:lnTo>
                  <a:pt x="159969" y="294043"/>
                </a:lnTo>
                <a:lnTo>
                  <a:pt x="160756" y="284886"/>
                </a:lnTo>
                <a:close/>
              </a:path>
              <a:path w="1553210" h="427989">
                <a:moveTo>
                  <a:pt x="321729" y="103555"/>
                </a:moveTo>
                <a:lnTo>
                  <a:pt x="302056" y="61048"/>
                </a:lnTo>
                <a:lnTo>
                  <a:pt x="250520" y="48158"/>
                </a:lnTo>
                <a:lnTo>
                  <a:pt x="237883" y="48780"/>
                </a:lnTo>
                <a:lnTo>
                  <a:pt x="226885" y="50647"/>
                </a:lnTo>
                <a:lnTo>
                  <a:pt x="217525" y="53759"/>
                </a:lnTo>
                <a:lnTo>
                  <a:pt x="209816" y="58115"/>
                </a:lnTo>
                <a:lnTo>
                  <a:pt x="212750" y="35280"/>
                </a:lnTo>
                <a:lnTo>
                  <a:pt x="308838" y="35280"/>
                </a:lnTo>
                <a:lnTo>
                  <a:pt x="308838" y="0"/>
                </a:lnTo>
                <a:lnTo>
                  <a:pt x="175450" y="0"/>
                </a:lnTo>
                <a:lnTo>
                  <a:pt x="164147" y="89077"/>
                </a:lnTo>
                <a:lnTo>
                  <a:pt x="219760" y="89077"/>
                </a:lnTo>
                <a:lnTo>
                  <a:pt x="220814" y="85623"/>
                </a:lnTo>
                <a:lnTo>
                  <a:pt x="223012" y="82829"/>
                </a:lnTo>
                <a:lnTo>
                  <a:pt x="226314" y="80721"/>
                </a:lnTo>
                <a:lnTo>
                  <a:pt x="229781" y="78613"/>
                </a:lnTo>
                <a:lnTo>
                  <a:pt x="234683" y="77558"/>
                </a:lnTo>
                <a:lnTo>
                  <a:pt x="249605" y="77558"/>
                </a:lnTo>
                <a:lnTo>
                  <a:pt x="256082" y="79590"/>
                </a:lnTo>
                <a:lnTo>
                  <a:pt x="260464" y="83654"/>
                </a:lnTo>
                <a:lnTo>
                  <a:pt x="264985" y="88023"/>
                </a:lnTo>
                <a:lnTo>
                  <a:pt x="267246" y="94132"/>
                </a:lnTo>
                <a:lnTo>
                  <a:pt x="267246" y="109804"/>
                </a:lnTo>
                <a:lnTo>
                  <a:pt x="265061" y="115900"/>
                </a:lnTo>
                <a:lnTo>
                  <a:pt x="256463" y="124498"/>
                </a:lnTo>
                <a:lnTo>
                  <a:pt x="250291" y="126606"/>
                </a:lnTo>
                <a:lnTo>
                  <a:pt x="233705" y="126606"/>
                </a:lnTo>
                <a:lnTo>
                  <a:pt x="227533" y="124955"/>
                </a:lnTo>
                <a:lnTo>
                  <a:pt x="223608" y="121627"/>
                </a:lnTo>
                <a:lnTo>
                  <a:pt x="219989" y="118922"/>
                </a:lnTo>
                <a:lnTo>
                  <a:pt x="217881" y="114769"/>
                </a:lnTo>
                <a:lnTo>
                  <a:pt x="217271" y="109207"/>
                </a:lnTo>
                <a:lnTo>
                  <a:pt x="162115" y="109207"/>
                </a:lnTo>
                <a:lnTo>
                  <a:pt x="185407" y="150126"/>
                </a:lnTo>
                <a:lnTo>
                  <a:pt x="225920" y="160731"/>
                </a:lnTo>
                <a:lnTo>
                  <a:pt x="245084" y="161429"/>
                </a:lnTo>
                <a:lnTo>
                  <a:pt x="263956" y="160553"/>
                </a:lnTo>
                <a:lnTo>
                  <a:pt x="302971" y="147408"/>
                </a:lnTo>
                <a:lnTo>
                  <a:pt x="320548" y="116979"/>
                </a:lnTo>
                <a:lnTo>
                  <a:pt x="321729" y="103555"/>
                </a:lnTo>
                <a:close/>
              </a:path>
              <a:path w="1553210" h="427989">
                <a:moveTo>
                  <a:pt x="351561" y="315404"/>
                </a:moveTo>
                <a:lnTo>
                  <a:pt x="341731" y="272440"/>
                </a:lnTo>
                <a:lnTo>
                  <a:pt x="301942" y="239102"/>
                </a:lnTo>
                <a:lnTo>
                  <a:pt x="291871" y="236816"/>
                </a:lnTo>
                <a:lnTo>
                  <a:pt x="291871" y="315404"/>
                </a:lnTo>
                <a:lnTo>
                  <a:pt x="291109" y="328002"/>
                </a:lnTo>
                <a:lnTo>
                  <a:pt x="269265" y="358355"/>
                </a:lnTo>
                <a:lnTo>
                  <a:pt x="255397" y="358355"/>
                </a:lnTo>
                <a:lnTo>
                  <a:pt x="233095" y="315404"/>
                </a:lnTo>
                <a:lnTo>
                  <a:pt x="233857" y="302793"/>
                </a:lnTo>
                <a:lnTo>
                  <a:pt x="255397" y="272440"/>
                </a:lnTo>
                <a:lnTo>
                  <a:pt x="269570" y="272440"/>
                </a:lnTo>
                <a:lnTo>
                  <a:pt x="291871" y="315404"/>
                </a:lnTo>
                <a:lnTo>
                  <a:pt x="291871" y="236816"/>
                </a:lnTo>
                <a:lnTo>
                  <a:pt x="283654" y="234950"/>
                </a:lnTo>
                <a:lnTo>
                  <a:pt x="262483" y="233565"/>
                </a:lnTo>
                <a:lnTo>
                  <a:pt x="241312" y="234950"/>
                </a:lnTo>
                <a:lnTo>
                  <a:pt x="195110" y="255714"/>
                </a:lnTo>
                <a:lnTo>
                  <a:pt x="174764" y="297434"/>
                </a:lnTo>
                <a:lnTo>
                  <a:pt x="173405" y="315404"/>
                </a:lnTo>
                <a:lnTo>
                  <a:pt x="174764" y="333375"/>
                </a:lnTo>
                <a:lnTo>
                  <a:pt x="195110" y="375081"/>
                </a:lnTo>
                <a:lnTo>
                  <a:pt x="241312" y="395859"/>
                </a:lnTo>
                <a:lnTo>
                  <a:pt x="262483" y="397243"/>
                </a:lnTo>
                <a:lnTo>
                  <a:pt x="283654" y="395859"/>
                </a:lnTo>
                <a:lnTo>
                  <a:pt x="329857" y="375081"/>
                </a:lnTo>
                <a:lnTo>
                  <a:pt x="350202" y="333375"/>
                </a:lnTo>
                <a:lnTo>
                  <a:pt x="351561" y="315404"/>
                </a:lnTo>
                <a:close/>
              </a:path>
              <a:path w="1553210" h="427989">
                <a:moveTo>
                  <a:pt x="524738" y="284886"/>
                </a:moveTo>
                <a:lnTo>
                  <a:pt x="503034" y="245541"/>
                </a:lnTo>
                <a:lnTo>
                  <a:pt x="464553" y="234315"/>
                </a:lnTo>
                <a:lnTo>
                  <a:pt x="446963" y="233565"/>
                </a:lnTo>
                <a:lnTo>
                  <a:pt x="427977" y="234442"/>
                </a:lnTo>
                <a:lnTo>
                  <a:pt x="387286" y="247573"/>
                </a:lnTo>
                <a:lnTo>
                  <a:pt x="365772" y="284886"/>
                </a:lnTo>
                <a:lnTo>
                  <a:pt x="365353" y="293014"/>
                </a:lnTo>
                <a:lnTo>
                  <a:pt x="419608" y="293014"/>
                </a:lnTo>
                <a:lnTo>
                  <a:pt x="419608" y="284645"/>
                </a:lnTo>
                <a:lnTo>
                  <a:pt x="421563" y="279527"/>
                </a:lnTo>
                <a:lnTo>
                  <a:pt x="429704" y="271386"/>
                </a:lnTo>
                <a:lnTo>
                  <a:pt x="436194" y="269278"/>
                </a:lnTo>
                <a:lnTo>
                  <a:pt x="451866" y="269278"/>
                </a:lnTo>
                <a:lnTo>
                  <a:pt x="457441" y="270624"/>
                </a:lnTo>
                <a:lnTo>
                  <a:pt x="461670" y="273342"/>
                </a:lnTo>
                <a:lnTo>
                  <a:pt x="466331" y="276504"/>
                </a:lnTo>
                <a:lnTo>
                  <a:pt x="468668" y="280962"/>
                </a:lnTo>
                <a:lnTo>
                  <a:pt x="468668" y="292265"/>
                </a:lnTo>
                <a:lnTo>
                  <a:pt x="414858" y="325577"/>
                </a:lnTo>
                <a:lnTo>
                  <a:pt x="403745" y="331254"/>
                </a:lnTo>
                <a:lnTo>
                  <a:pt x="370408" y="360159"/>
                </a:lnTo>
                <a:lnTo>
                  <a:pt x="363994" y="392938"/>
                </a:lnTo>
                <a:lnTo>
                  <a:pt x="363994" y="394970"/>
                </a:lnTo>
                <a:lnTo>
                  <a:pt x="519772" y="394970"/>
                </a:lnTo>
                <a:lnTo>
                  <a:pt x="519772" y="356095"/>
                </a:lnTo>
                <a:lnTo>
                  <a:pt x="440194" y="356095"/>
                </a:lnTo>
                <a:lnTo>
                  <a:pt x="441236" y="353695"/>
                </a:lnTo>
                <a:lnTo>
                  <a:pt x="442747" y="351637"/>
                </a:lnTo>
                <a:lnTo>
                  <a:pt x="446659" y="348335"/>
                </a:lnTo>
                <a:lnTo>
                  <a:pt x="450430" y="346367"/>
                </a:lnTo>
                <a:lnTo>
                  <a:pt x="466178" y="340042"/>
                </a:lnTo>
                <a:lnTo>
                  <a:pt x="486537" y="331228"/>
                </a:lnTo>
                <a:lnTo>
                  <a:pt x="521576" y="302285"/>
                </a:lnTo>
                <a:lnTo>
                  <a:pt x="523951" y="294043"/>
                </a:lnTo>
                <a:lnTo>
                  <a:pt x="524738" y="284886"/>
                </a:lnTo>
                <a:close/>
              </a:path>
              <a:path w="1553210" h="427989">
                <a:moveTo>
                  <a:pt x="577430" y="158254"/>
                </a:moveTo>
                <a:lnTo>
                  <a:pt x="567550" y="135890"/>
                </a:lnTo>
                <a:lnTo>
                  <a:pt x="552081" y="100838"/>
                </a:lnTo>
                <a:lnTo>
                  <a:pt x="532218" y="55854"/>
                </a:lnTo>
                <a:lnTo>
                  <a:pt x="507568" y="0"/>
                </a:lnTo>
                <a:lnTo>
                  <a:pt x="496938" y="0"/>
                </a:lnTo>
                <a:lnTo>
                  <a:pt x="496938" y="100838"/>
                </a:lnTo>
                <a:lnTo>
                  <a:pt x="463931" y="100838"/>
                </a:lnTo>
                <a:lnTo>
                  <a:pt x="480212" y="55854"/>
                </a:lnTo>
                <a:lnTo>
                  <a:pt x="496938" y="100838"/>
                </a:lnTo>
                <a:lnTo>
                  <a:pt x="496938" y="0"/>
                </a:lnTo>
                <a:lnTo>
                  <a:pt x="453085" y="0"/>
                </a:lnTo>
                <a:lnTo>
                  <a:pt x="383222" y="158254"/>
                </a:lnTo>
                <a:lnTo>
                  <a:pt x="442455" y="158254"/>
                </a:lnTo>
                <a:lnTo>
                  <a:pt x="451053" y="135890"/>
                </a:lnTo>
                <a:lnTo>
                  <a:pt x="509600" y="135890"/>
                </a:lnTo>
                <a:lnTo>
                  <a:pt x="518198" y="158254"/>
                </a:lnTo>
                <a:lnTo>
                  <a:pt x="577430" y="158254"/>
                </a:lnTo>
                <a:close/>
              </a:path>
              <a:path w="1553210" h="427989">
                <a:moveTo>
                  <a:pt x="706742" y="348856"/>
                </a:moveTo>
                <a:lnTo>
                  <a:pt x="684885" y="315696"/>
                </a:lnTo>
                <a:lnTo>
                  <a:pt x="675995" y="313588"/>
                </a:lnTo>
                <a:lnTo>
                  <a:pt x="675995" y="312458"/>
                </a:lnTo>
                <a:lnTo>
                  <a:pt x="683374" y="311404"/>
                </a:lnTo>
                <a:lnTo>
                  <a:pt x="689254" y="308470"/>
                </a:lnTo>
                <a:lnTo>
                  <a:pt x="693623" y="303644"/>
                </a:lnTo>
                <a:lnTo>
                  <a:pt x="698906" y="298208"/>
                </a:lnTo>
                <a:lnTo>
                  <a:pt x="701535" y="290982"/>
                </a:lnTo>
                <a:lnTo>
                  <a:pt x="701535" y="281940"/>
                </a:lnTo>
                <a:lnTo>
                  <a:pt x="700227" y="270573"/>
                </a:lnTo>
                <a:lnTo>
                  <a:pt x="699427" y="268592"/>
                </a:lnTo>
                <a:lnTo>
                  <a:pt x="696277" y="260692"/>
                </a:lnTo>
                <a:lnTo>
                  <a:pt x="657682" y="236994"/>
                </a:lnTo>
                <a:lnTo>
                  <a:pt x="625348" y="234226"/>
                </a:lnTo>
                <a:lnTo>
                  <a:pt x="607047" y="234988"/>
                </a:lnTo>
                <a:lnTo>
                  <a:pt x="567245" y="246443"/>
                </a:lnTo>
                <a:lnTo>
                  <a:pt x="543966" y="289852"/>
                </a:lnTo>
                <a:lnTo>
                  <a:pt x="596404" y="289852"/>
                </a:lnTo>
                <a:lnTo>
                  <a:pt x="596265" y="283832"/>
                </a:lnTo>
                <a:lnTo>
                  <a:pt x="598220" y="278765"/>
                </a:lnTo>
                <a:lnTo>
                  <a:pt x="606361" y="270624"/>
                </a:lnTo>
                <a:lnTo>
                  <a:pt x="613054" y="268592"/>
                </a:lnTo>
                <a:lnTo>
                  <a:pt x="629945" y="268592"/>
                </a:lnTo>
                <a:lnTo>
                  <a:pt x="635901" y="269722"/>
                </a:lnTo>
                <a:lnTo>
                  <a:pt x="645083" y="274548"/>
                </a:lnTo>
                <a:lnTo>
                  <a:pt x="647509" y="278549"/>
                </a:lnTo>
                <a:lnTo>
                  <a:pt x="647509" y="288950"/>
                </a:lnTo>
                <a:lnTo>
                  <a:pt x="644791" y="292722"/>
                </a:lnTo>
                <a:lnTo>
                  <a:pt x="639368" y="295275"/>
                </a:lnTo>
                <a:lnTo>
                  <a:pt x="634847" y="297230"/>
                </a:lnTo>
                <a:lnTo>
                  <a:pt x="628662" y="298208"/>
                </a:lnTo>
                <a:lnTo>
                  <a:pt x="608838" y="298208"/>
                </a:lnTo>
                <a:lnTo>
                  <a:pt x="608838" y="328955"/>
                </a:lnTo>
                <a:lnTo>
                  <a:pt x="630097" y="328955"/>
                </a:lnTo>
                <a:lnTo>
                  <a:pt x="636879" y="329793"/>
                </a:lnTo>
                <a:lnTo>
                  <a:pt x="647128" y="334022"/>
                </a:lnTo>
                <a:lnTo>
                  <a:pt x="650214" y="338162"/>
                </a:lnTo>
                <a:lnTo>
                  <a:pt x="650214" y="349758"/>
                </a:lnTo>
                <a:lnTo>
                  <a:pt x="647725" y="354215"/>
                </a:lnTo>
                <a:lnTo>
                  <a:pt x="642759" y="357225"/>
                </a:lnTo>
                <a:lnTo>
                  <a:pt x="638835" y="359791"/>
                </a:lnTo>
                <a:lnTo>
                  <a:pt x="632955" y="361073"/>
                </a:lnTo>
                <a:lnTo>
                  <a:pt x="625119" y="361073"/>
                </a:lnTo>
                <a:lnTo>
                  <a:pt x="595287" y="345020"/>
                </a:lnTo>
                <a:lnTo>
                  <a:pt x="595287" y="337781"/>
                </a:lnTo>
                <a:lnTo>
                  <a:pt x="542378" y="337781"/>
                </a:lnTo>
                <a:lnTo>
                  <a:pt x="542378" y="338683"/>
                </a:lnTo>
                <a:lnTo>
                  <a:pt x="543814" y="353644"/>
                </a:lnTo>
                <a:lnTo>
                  <a:pt x="565213" y="385483"/>
                </a:lnTo>
                <a:lnTo>
                  <a:pt x="610844" y="397548"/>
                </a:lnTo>
                <a:lnTo>
                  <a:pt x="618032" y="397687"/>
                </a:lnTo>
                <a:lnTo>
                  <a:pt x="626935" y="397687"/>
                </a:lnTo>
                <a:lnTo>
                  <a:pt x="667359" y="394347"/>
                </a:lnTo>
                <a:lnTo>
                  <a:pt x="701484" y="371233"/>
                </a:lnTo>
                <a:lnTo>
                  <a:pt x="705459" y="360616"/>
                </a:lnTo>
                <a:lnTo>
                  <a:pt x="706742" y="348856"/>
                </a:lnTo>
                <a:close/>
              </a:path>
              <a:path w="1553210" h="427989">
                <a:moveTo>
                  <a:pt x="765302" y="0"/>
                </a:moveTo>
                <a:lnTo>
                  <a:pt x="594385" y="0"/>
                </a:lnTo>
                <a:lnTo>
                  <a:pt x="594385" y="158254"/>
                </a:lnTo>
                <a:lnTo>
                  <a:pt x="653161" y="158254"/>
                </a:lnTo>
                <a:lnTo>
                  <a:pt x="653161" y="43853"/>
                </a:lnTo>
                <a:lnTo>
                  <a:pt x="706526" y="43853"/>
                </a:lnTo>
                <a:lnTo>
                  <a:pt x="706526" y="158254"/>
                </a:lnTo>
                <a:lnTo>
                  <a:pt x="765302" y="158254"/>
                </a:lnTo>
                <a:lnTo>
                  <a:pt x="765302" y="43853"/>
                </a:lnTo>
                <a:lnTo>
                  <a:pt x="765302" y="0"/>
                </a:lnTo>
                <a:close/>
              </a:path>
              <a:path w="1553210" h="427989">
                <a:moveTo>
                  <a:pt x="921283" y="236728"/>
                </a:moveTo>
                <a:lnTo>
                  <a:pt x="789254" y="236728"/>
                </a:lnTo>
                <a:lnTo>
                  <a:pt x="789254" y="394970"/>
                </a:lnTo>
                <a:lnTo>
                  <a:pt x="848042" y="394970"/>
                </a:lnTo>
                <a:lnTo>
                  <a:pt x="848042" y="281038"/>
                </a:lnTo>
                <a:lnTo>
                  <a:pt x="921283" y="281038"/>
                </a:lnTo>
                <a:lnTo>
                  <a:pt x="921283" y="236728"/>
                </a:lnTo>
                <a:close/>
              </a:path>
              <a:path w="1553210" h="427989">
                <a:moveTo>
                  <a:pt x="970140" y="57200"/>
                </a:moveTo>
                <a:lnTo>
                  <a:pt x="955433" y="17411"/>
                </a:lnTo>
                <a:lnTo>
                  <a:pt x="916851" y="1092"/>
                </a:lnTo>
                <a:lnTo>
                  <a:pt x="911352" y="762"/>
                </a:lnTo>
                <a:lnTo>
                  <a:pt x="911352" y="52527"/>
                </a:lnTo>
                <a:lnTo>
                  <a:pt x="911352" y="62788"/>
                </a:lnTo>
                <a:lnTo>
                  <a:pt x="909548" y="67081"/>
                </a:lnTo>
                <a:lnTo>
                  <a:pt x="902309" y="73101"/>
                </a:lnTo>
                <a:lnTo>
                  <a:pt x="896505" y="74612"/>
                </a:lnTo>
                <a:lnTo>
                  <a:pt x="862520" y="74612"/>
                </a:lnTo>
                <a:lnTo>
                  <a:pt x="862520" y="42506"/>
                </a:lnTo>
                <a:lnTo>
                  <a:pt x="897559" y="42506"/>
                </a:lnTo>
                <a:lnTo>
                  <a:pt x="903287" y="43853"/>
                </a:lnTo>
                <a:lnTo>
                  <a:pt x="906602" y="46570"/>
                </a:lnTo>
                <a:lnTo>
                  <a:pt x="909764" y="48996"/>
                </a:lnTo>
                <a:lnTo>
                  <a:pt x="911352" y="52527"/>
                </a:lnTo>
                <a:lnTo>
                  <a:pt x="911352" y="762"/>
                </a:lnTo>
                <a:lnTo>
                  <a:pt x="898918" y="0"/>
                </a:lnTo>
                <a:lnTo>
                  <a:pt x="803732" y="0"/>
                </a:lnTo>
                <a:lnTo>
                  <a:pt x="803732" y="158254"/>
                </a:lnTo>
                <a:lnTo>
                  <a:pt x="862520" y="158254"/>
                </a:lnTo>
                <a:lnTo>
                  <a:pt x="862520" y="114846"/>
                </a:lnTo>
                <a:lnTo>
                  <a:pt x="903211" y="114846"/>
                </a:lnTo>
                <a:lnTo>
                  <a:pt x="948309" y="104648"/>
                </a:lnTo>
                <a:lnTo>
                  <a:pt x="969289" y="68935"/>
                </a:lnTo>
                <a:lnTo>
                  <a:pt x="970140" y="57200"/>
                </a:lnTo>
                <a:close/>
              </a:path>
              <a:path w="1553210" h="427989">
                <a:moveTo>
                  <a:pt x="1120470" y="315849"/>
                </a:moveTo>
                <a:lnTo>
                  <a:pt x="1110246" y="274472"/>
                </a:lnTo>
                <a:lnTo>
                  <a:pt x="1079919" y="245135"/>
                </a:lnTo>
                <a:lnTo>
                  <a:pt x="1057173" y="236816"/>
                </a:lnTo>
                <a:lnTo>
                  <a:pt x="1057173" y="315849"/>
                </a:lnTo>
                <a:lnTo>
                  <a:pt x="1056500" y="325818"/>
                </a:lnTo>
                <a:lnTo>
                  <a:pt x="1028814" y="356641"/>
                </a:lnTo>
                <a:lnTo>
                  <a:pt x="1021676" y="357225"/>
                </a:lnTo>
                <a:lnTo>
                  <a:pt x="1014539" y="356641"/>
                </a:lnTo>
                <a:lnTo>
                  <a:pt x="986853" y="325818"/>
                </a:lnTo>
                <a:lnTo>
                  <a:pt x="986180" y="315849"/>
                </a:lnTo>
                <a:lnTo>
                  <a:pt x="986853" y="305879"/>
                </a:lnTo>
                <a:lnTo>
                  <a:pt x="1014539" y="275056"/>
                </a:lnTo>
                <a:lnTo>
                  <a:pt x="1021676" y="274472"/>
                </a:lnTo>
                <a:lnTo>
                  <a:pt x="1028814" y="275056"/>
                </a:lnTo>
                <a:lnTo>
                  <a:pt x="1056500" y="305879"/>
                </a:lnTo>
                <a:lnTo>
                  <a:pt x="1057173" y="315849"/>
                </a:lnTo>
                <a:lnTo>
                  <a:pt x="1057173" y="236816"/>
                </a:lnTo>
                <a:lnTo>
                  <a:pt x="1043520" y="233832"/>
                </a:lnTo>
                <a:lnTo>
                  <a:pt x="1021676" y="232422"/>
                </a:lnTo>
                <a:lnTo>
                  <a:pt x="999832" y="233832"/>
                </a:lnTo>
                <a:lnTo>
                  <a:pt x="963422" y="245135"/>
                </a:lnTo>
                <a:lnTo>
                  <a:pt x="934732" y="271602"/>
                </a:lnTo>
                <a:lnTo>
                  <a:pt x="922870" y="315849"/>
                </a:lnTo>
                <a:lnTo>
                  <a:pt x="923366" y="326390"/>
                </a:lnTo>
                <a:lnTo>
                  <a:pt x="939126" y="366433"/>
                </a:lnTo>
                <a:lnTo>
                  <a:pt x="980414" y="393623"/>
                </a:lnTo>
                <a:lnTo>
                  <a:pt x="1021676" y="399275"/>
                </a:lnTo>
                <a:lnTo>
                  <a:pt x="1043520" y="397865"/>
                </a:lnTo>
                <a:lnTo>
                  <a:pt x="1079919" y="386562"/>
                </a:lnTo>
                <a:lnTo>
                  <a:pt x="1108621" y="360095"/>
                </a:lnTo>
                <a:lnTo>
                  <a:pt x="1119987" y="326390"/>
                </a:lnTo>
                <a:lnTo>
                  <a:pt x="1120470" y="315849"/>
                </a:lnTo>
                <a:close/>
              </a:path>
              <a:path w="1553210" h="427989">
                <a:moveTo>
                  <a:pt x="1153706" y="116433"/>
                </a:moveTo>
                <a:lnTo>
                  <a:pt x="1053782" y="116433"/>
                </a:lnTo>
                <a:lnTo>
                  <a:pt x="1053782" y="96989"/>
                </a:lnTo>
                <a:lnTo>
                  <a:pt x="1132001" y="96989"/>
                </a:lnTo>
                <a:lnTo>
                  <a:pt x="1132001" y="59690"/>
                </a:lnTo>
                <a:lnTo>
                  <a:pt x="1053782" y="59690"/>
                </a:lnTo>
                <a:lnTo>
                  <a:pt x="1053782" y="41821"/>
                </a:lnTo>
                <a:lnTo>
                  <a:pt x="1151458" y="41821"/>
                </a:lnTo>
                <a:lnTo>
                  <a:pt x="1151458" y="0"/>
                </a:lnTo>
                <a:lnTo>
                  <a:pt x="995006" y="0"/>
                </a:lnTo>
                <a:lnTo>
                  <a:pt x="995006" y="158254"/>
                </a:lnTo>
                <a:lnTo>
                  <a:pt x="1153706" y="158254"/>
                </a:lnTo>
                <a:lnTo>
                  <a:pt x="1153706" y="116433"/>
                </a:lnTo>
                <a:close/>
              </a:path>
              <a:path w="1553210" h="427989">
                <a:moveTo>
                  <a:pt x="1340002" y="351574"/>
                </a:moveTo>
                <a:lnTo>
                  <a:pt x="1313548" y="351574"/>
                </a:lnTo>
                <a:lnTo>
                  <a:pt x="1313548" y="277876"/>
                </a:lnTo>
                <a:lnTo>
                  <a:pt x="1313548" y="236728"/>
                </a:lnTo>
                <a:lnTo>
                  <a:pt x="1256576" y="236728"/>
                </a:lnTo>
                <a:lnTo>
                  <a:pt x="1256576" y="277876"/>
                </a:lnTo>
                <a:lnTo>
                  <a:pt x="1256576" y="353834"/>
                </a:lnTo>
                <a:lnTo>
                  <a:pt x="1204798" y="353834"/>
                </a:lnTo>
                <a:lnTo>
                  <a:pt x="1208430" y="345630"/>
                </a:lnTo>
                <a:lnTo>
                  <a:pt x="1211414" y="337273"/>
                </a:lnTo>
                <a:lnTo>
                  <a:pt x="1217549" y="296735"/>
                </a:lnTo>
                <a:lnTo>
                  <a:pt x="1217688" y="277876"/>
                </a:lnTo>
                <a:lnTo>
                  <a:pt x="1256576" y="277876"/>
                </a:lnTo>
                <a:lnTo>
                  <a:pt x="1256576" y="236728"/>
                </a:lnTo>
                <a:lnTo>
                  <a:pt x="1165910" y="236728"/>
                </a:lnTo>
                <a:lnTo>
                  <a:pt x="1165898" y="277876"/>
                </a:lnTo>
                <a:lnTo>
                  <a:pt x="1165745" y="289306"/>
                </a:lnTo>
                <a:lnTo>
                  <a:pt x="1158227" y="334949"/>
                </a:lnTo>
                <a:lnTo>
                  <a:pt x="1150988" y="351116"/>
                </a:lnTo>
                <a:lnTo>
                  <a:pt x="1125664" y="351116"/>
                </a:lnTo>
                <a:lnTo>
                  <a:pt x="1128382" y="427990"/>
                </a:lnTo>
                <a:lnTo>
                  <a:pt x="1175410" y="427990"/>
                </a:lnTo>
                <a:lnTo>
                  <a:pt x="1175410" y="394970"/>
                </a:lnTo>
                <a:lnTo>
                  <a:pt x="1290256" y="394970"/>
                </a:lnTo>
                <a:lnTo>
                  <a:pt x="1290256" y="427990"/>
                </a:lnTo>
                <a:lnTo>
                  <a:pt x="1337284" y="427990"/>
                </a:lnTo>
                <a:lnTo>
                  <a:pt x="1338465" y="394970"/>
                </a:lnTo>
                <a:lnTo>
                  <a:pt x="1339926" y="353834"/>
                </a:lnTo>
                <a:lnTo>
                  <a:pt x="1340002" y="351574"/>
                </a:lnTo>
                <a:close/>
              </a:path>
              <a:path w="1553210" h="427989">
                <a:moveTo>
                  <a:pt x="1353324" y="0"/>
                </a:moveTo>
                <a:lnTo>
                  <a:pt x="1201851" y="0"/>
                </a:lnTo>
                <a:lnTo>
                  <a:pt x="1201166" y="70091"/>
                </a:lnTo>
                <a:lnTo>
                  <a:pt x="1200962" y="79146"/>
                </a:lnTo>
                <a:lnTo>
                  <a:pt x="1188885" y="117043"/>
                </a:lnTo>
                <a:lnTo>
                  <a:pt x="1184059" y="118465"/>
                </a:lnTo>
                <a:lnTo>
                  <a:pt x="1175016" y="118465"/>
                </a:lnTo>
                <a:lnTo>
                  <a:pt x="1172235" y="118097"/>
                </a:lnTo>
                <a:lnTo>
                  <a:pt x="1169517" y="117348"/>
                </a:lnTo>
                <a:lnTo>
                  <a:pt x="1169517" y="157594"/>
                </a:lnTo>
                <a:lnTo>
                  <a:pt x="1175004" y="158877"/>
                </a:lnTo>
                <a:lnTo>
                  <a:pt x="1181100" y="159791"/>
                </a:lnTo>
                <a:lnTo>
                  <a:pt x="1187780" y="160350"/>
                </a:lnTo>
                <a:lnTo>
                  <a:pt x="1195070" y="160528"/>
                </a:lnTo>
                <a:lnTo>
                  <a:pt x="1207338" y="159766"/>
                </a:lnTo>
                <a:lnTo>
                  <a:pt x="1242085" y="137744"/>
                </a:lnTo>
                <a:lnTo>
                  <a:pt x="1248740" y="118465"/>
                </a:lnTo>
                <a:lnTo>
                  <a:pt x="1251127" y="106095"/>
                </a:lnTo>
                <a:lnTo>
                  <a:pt x="1252270" y="85013"/>
                </a:lnTo>
                <a:lnTo>
                  <a:pt x="1252943" y="43853"/>
                </a:lnTo>
                <a:lnTo>
                  <a:pt x="1294536" y="43853"/>
                </a:lnTo>
                <a:lnTo>
                  <a:pt x="1294536" y="158254"/>
                </a:lnTo>
                <a:lnTo>
                  <a:pt x="1353324" y="158254"/>
                </a:lnTo>
                <a:lnTo>
                  <a:pt x="1353324" y="43853"/>
                </a:lnTo>
                <a:lnTo>
                  <a:pt x="1353324" y="0"/>
                </a:lnTo>
                <a:close/>
              </a:path>
              <a:path w="1553210" h="427989">
                <a:moveTo>
                  <a:pt x="1543024" y="394970"/>
                </a:moveTo>
                <a:lnTo>
                  <a:pt x="1533156" y="372605"/>
                </a:lnTo>
                <a:lnTo>
                  <a:pt x="1517675" y="337553"/>
                </a:lnTo>
                <a:lnTo>
                  <a:pt x="1497812" y="292557"/>
                </a:lnTo>
                <a:lnTo>
                  <a:pt x="1473161" y="236728"/>
                </a:lnTo>
                <a:lnTo>
                  <a:pt x="1462532" y="236728"/>
                </a:lnTo>
                <a:lnTo>
                  <a:pt x="1462532" y="337553"/>
                </a:lnTo>
                <a:lnTo>
                  <a:pt x="1429524" y="337553"/>
                </a:lnTo>
                <a:lnTo>
                  <a:pt x="1445806" y="292557"/>
                </a:lnTo>
                <a:lnTo>
                  <a:pt x="1462532" y="337553"/>
                </a:lnTo>
                <a:lnTo>
                  <a:pt x="1462532" y="236728"/>
                </a:lnTo>
                <a:lnTo>
                  <a:pt x="1418678" y="236728"/>
                </a:lnTo>
                <a:lnTo>
                  <a:pt x="1348816" y="394970"/>
                </a:lnTo>
                <a:lnTo>
                  <a:pt x="1408049" y="394970"/>
                </a:lnTo>
                <a:lnTo>
                  <a:pt x="1416634" y="372605"/>
                </a:lnTo>
                <a:lnTo>
                  <a:pt x="1475193" y="372605"/>
                </a:lnTo>
                <a:lnTo>
                  <a:pt x="1483779" y="394970"/>
                </a:lnTo>
                <a:lnTo>
                  <a:pt x="1543024" y="394970"/>
                </a:lnTo>
                <a:close/>
              </a:path>
              <a:path w="1553210" h="427989">
                <a:moveTo>
                  <a:pt x="1553171" y="0"/>
                </a:moveTo>
                <a:lnTo>
                  <a:pt x="1494396" y="0"/>
                </a:lnTo>
                <a:lnTo>
                  <a:pt x="1494396" y="39344"/>
                </a:lnTo>
                <a:lnTo>
                  <a:pt x="1494396" y="70307"/>
                </a:lnTo>
                <a:lnTo>
                  <a:pt x="1458379" y="70307"/>
                </a:lnTo>
                <a:lnTo>
                  <a:pt x="1452422" y="69037"/>
                </a:lnTo>
                <a:lnTo>
                  <a:pt x="1448955" y="66471"/>
                </a:lnTo>
                <a:lnTo>
                  <a:pt x="1445336" y="63614"/>
                </a:lnTo>
                <a:lnTo>
                  <a:pt x="1443532" y="59766"/>
                </a:lnTo>
                <a:lnTo>
                  <a:pt x="1443532" y="49657"/>
                </a:lnTo>
                <a:lnTo>
                  <a:pt x="1445412" y="45669"/>
                </a:lnTo>
                <a:lnTo>
                  <a:pt x="1449184" y="42951"/>
                </a:lnTo>
                <a:lnTo>
                  <a:pt x="1452346" y="40551"/>
                </a:lnTo>
                <a:lnTo>
                  <a:pt x="1457617" y="39344"/>
                </a:lnTo>
                <a:lnTo>
                  <a:pt x="1494396" y="39344"/>
                </a:lnTo>
                <a:lnTo>
                  <a:pt x="1494396" y="0"/>
                </a:lnTo>
                <a:lnTo>
                  <a:pt x="1459801" y="0"/>
                </a:lnTo>
                <a:lnTo>
                  <a:pt x="1442681" y="787"/>
                </a:lnTo>
                <a:lnTo>
                  <a:pt x="1405547" y="12446"/>
                </a:lnTo>
                <a:lnTo>
                  <a:pt x="1385417" y="54711"/>
                </a:lnTo>
                <a:lnTo>
                  <a:pt x="1386192" y="64122"/>
                </a:lnTo>
                <a:lnTo>
                  <a:pt x="1411084" y="96659"/>
                </a:lnTo>
                <a:lnTo>
                  <a:pt x="1426794" y="101523"/>
                </a:lnTo>
                <a:lnTo>
                  <a:pt x="1378419" y="158254"/>
                </a:lnTo>
                <a:lnTo>
                  <a:pt x="1450530" y="158254"/>
                </a:lnTo>
                <a:lnTo>
                  <a:pt x="1483779" y="106489"/>
                </a:lnTo>
                <a:lnTo>
                  <a:pt x="1494396" y="106489"/>
                </a:lnTo>
                <a:lnTo>
                  <a:pt x="1494396" y="158254"/>
                </a:lnTo>
                <a:lnTo>
                  <a:pt x="1553171" y="158254"/>
                </a:lnTo>
                <a:lnTo>
                  <a:pt x="1553171" y="106489"/>
                </a:lnTo>
                <a:lnTo>
                  <a:pt x="1553171" y="70307"/>
                </a:lnTo>
                <a:lnTo>
                  <a:pt x="1553171" y="39344"/>
                </a:lnTo>
                <a:lnTo>
                  <a:pt x="1553171" y="0"/>
                </a:lnTo>
                <a:close/>
              </a:path>
            </a:pathLst>
          </a:custGeom>
          <a:solidFill>
            <a:srgbClr val="E00E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41751" y="2346221"/>
            <a:ext cx="2705145" cy="327524"/>
          </a:xfrm>
          <a:prstGeom prst="rect">
            <a:avLst/>
          </a:prstGeom>
        </p:spPr>
        <p:txBody>
          <a:bodyPr vert="horz" wrap="square" lIns="0" tIns="19556" rIns="0" bIns="0" rtlCol="0">
            <a:spAutoFit/>
          </a:bodyPr>
          <a:lstStyle/>
          <a:p>
            <a:pPr marL="14486">
              <a:lnSpc>
                <a:spcPts val="1181"/>
              </a:lnSpc>
              <a:spcBef>
                <a:spcPts val="154"/>
              </a:spcBef>
            </a:pPr>
            <a:r>
              <a:rPr sz="1000" spc="108" dirty="0">
                <a:solidFill>
                  <a:srgbClr val="1D1D1B"/>
                </a:solidFill>
                <a:latin typeface="Tahoma"/>
                <a:cs typeface="Tahoma"/>
              </a:rPr>
              <a:t>Р</a:t>
            </a:r>
            <a:r>
              <a:rPr sz="1000" spc="120" dirty="0">
                <a:solidFill>
                  <a:srgbClr val="1D1D1B"/>
                </a:solidFill>
                <a:latin typeface="Tahoma"/>
                <a:cs typeface="Tahoma"/>
              </a:rPr>
              <a:t>ж</a:t>
            </a:r>
            <a:r>
              <a:rPr sz="1000" spc="74" dirty="0">
                <a:solidFill>
                  <a:srgbClr val="1D1D1B"/>
                </a:solidFill>
                <a:latin typeface="Tahoma"/>
                <a:cs typeface="Tahoma"/>
              </a:rPr>
              <a:t>евски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й</a:t>
            </a:r>
            <a:r>
              <a:rPr sz="10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103" dirty="0">
                <a:solidFill>
                  <a:srgbClr val="1D1D1B"/>
                </a:solidFill>
                <a:latin typeface="Tahoma"/>
                <a:cs typeface="Tahoma"/>
              </a:rPr>
              <a:t>мемор</a:t>
            </a:r>
            <a:r>
              <a:rPr sz="1000" spc="91" dirty="0">
                <a:solidFill>
                  <a:srgbClr val="1D1D1B"/>
                </a:solidFill>
                <a:latin typeface="Tahoma"/>
                <a:cs typeface="Tahoma"/>
              </a:rPr>
              <a:t>и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ал</a:t>
            </a:r>
            <a:endParaRPr sz="1000">
              <a:latin typeface="Tahoma"/>
              <a:cs typeface="Tahoma"/>
            </a:endParaRPr>
          </a:p>
          <a:p>
            <a:pPr marL="14486">
              <a:lnSpc>
                <a:spcPts val="1181"/>
              </a:lnSpc>
            </a:pPr>
            <a:r>
              <a:rPr sz="1000" spc="91" dirty="0">
                <a:solidFill>
                  <a:srgbClr val="1D1D1B"/>
                </a:solidFill>
                <a:latin typeface="Tahoma"/>
                <a:cs typeface="Tahoma"/>
              </a:rPr>
              <a:t>Советскому</a:t>
            </a:r>
            <a:r>
              <a:rPr sz="1000" spc="-51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солдату,</a:t>
            </a:r>
            <a:r>
              <a:rPr sz="1000" spc="-5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Тверская</a:t>
            </a:r>
            <a:r>
              <a:rPr sz="1000" spc="-46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80" dirty="0">
                <a:solidFill>
                  <a:srgbClr val="1D1D1B"/>
                </a:solidFill>
                <a:latin typeface="Tahoma"/>
                <a:cs typeface="Tahoma"/>
              </a:rPr>
              <a:t>область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9418" y="1371844"/>
            <a:ext cx="1423608" cy="186097"/>
          </a:xfrm>
          <a:prstGeom prst="rect">
            <a:avLst/>
          </a:prstGeom>
        </p:spPr>
        <p:txBody>
          <a:bodyPr vert="horz" wrap="square" lIns="0" tIns="16657" rIns="0" bIns="0" rtlCol="0">
            <a:spAutoFit/>
          </a:bodyPr>
          <a:lstStyle/>
          <a:p>
            <a:pPr marL="14486">
              <a:spcBef>
                <a:spcPts val="130"/>
              </a:spcBef>
            </a:pPr>
            <a:r>
              <a:rPr sz="1100" spc="91" dirty="0">
                <a:solidFill>
                  <a:srgbClr val="1D1D1B"/>
                </a:solidFill>
                <a:latin typeface="Verdana"/>
                <a:cs typeface="Verdana"/>
              </a:rPr>
              <a:t>ЗАП</a:t>
            </a:r>
            <a:r>
              <a:rPr sz="1100" spc="46" dirty="0">
                <a:solidFill>
                  <a:srgbClr val="1D1D1B"/>
                </a:solidFill>
                <a:latin typeface="Verdana"/>
                <a:cs typeface="Verdana"/>
              </a:rPr>
              <a:t>У</a:t>
            </a:r>
            <a:r>
              <a:rPr sz="1100" spc="74" dirty="0">
                <a:solidFill>
                  <a:srgbClr val="1D1D1B"/>
                </a:solidFill>
                <a:latin typeface="Verdana"/>
                <a:cs typeface="Verdana"/>
              </a:rPr>
              <a:t>С</a:t>
            </a:r>
            <a:r>
              <a:rPr sz="1100" spc="80" dirty="0">
                <a:solidFill>
                  <a:srgbClr val="1D1D1B"/>
                </a:solidFill>
                <a:latin typeface="Verdana"/>
                <a:cs typeface="Verdana"/>
              </a:rPr>
              <a:t>К</a:t>
            </a:r>
            <a:r>
              <a:rPr sz="1100" spc="-16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1100" spc="46" dirty="0">
                <a:solidFill>
                  <a:srgbClr val="1D1D1B"/>
                </a:solidFill>
                <a:latin typeface="Verdana"/>
                <a:cs typeface="Verdana"/>
              </a:rPr>
              <a:t>ПРОЕК</a:t>
            </a:r>
            <a:r>
              <a:rPr sz="1100" spc="-17" dirty="0">
                <a:solidFill>
                  <a:srgbClr val="1D1D1B"/>
                </a:solidFill>
                <a:latin typeface="Verdana"/>
                <a:cs typeface="Verdana"/>
              </a:rPr>
              <a:t>Т</a:t>
            </a:r>
            <a:r>
              <a:rPr sz="1100" spc="-11" dirty="0">
                <a:solidFill>
                  <a:srgbClr val="1D1D1B"/>
                </a:solidFill>
                <a:latin typeface="Verdana"/>
                <a:cs typeface="Verdana"/>
              </a:rPr>
              <a:t>А: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5168" y="4684291"/>
            <a:ext cx="3166151" cy="357559"/>
          </a:xfrm>
          <a:prstGeom prst="rect">
            <a:avLst/>
          </a:prstGeom>
        </p:spPr>
        <p:txBody>
          <a:bodyPr vert="horz" wrap="square" lIns="0" tIns="23901" rIns="0" bIns="0" rtlCol="0">
            <a:spAutoFit/>
          </a:bodyPr>
          <a:lstStyle/>
          <a:p>
            <a:pPr marL="14486" marR="5794">
              <a:lnSpc>
                <a:spcPts val="1346"/>
              </a:lnSpc>
              <a:spcBef>
                <a:spcPts val="188"/>
              </a:spcBef>
            </a:pP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Объединение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46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сохранение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исторического </a:t>
            </a:r>
            <a:r>
              <a:rPr sz="1100" spc="-33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наследия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нашей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Родины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5168" y="5195959"/>
            <a:ext cx="3727909" cy="185367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Изучение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46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46" dirty="0">
                <a:solidFill>
                  <a:srgbClr val="010101"/>
                </a:solidFill>
                <a:latin typeface="Tahoma"/>
                <a:cs typeface="Tahoma"/>
              </a:rPr>
              <a:t>популяризация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истории</a:t>
            </a:r>
            <a:r>
              <a:rPr sz="11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малой</a:t>
            </a:r>
            <a:r>
              <a:rPr sz="11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родины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5022" y="5537170"/>
            <a:ext cx="3397378" cy="357559"/>
          </a:xfrm>
          <a:prstGeom prst="rect">
            <a:avLst/>
          </a:prstGeom>
        </p:spPr>
        <p:txBody>
          <a:bodyPr vert="horz" wrap="square" lIns="0" tIns="23901" rIns="0" bIns="0" rtlCol="0">
            <a:spAutoFit/>
          </a:bodyPr>
          <a:lstStyle/>
          <a:p>
            <a:pPr marL="14486" marR="5794">
              <a:lnSpc>
                <a:spcPts val="1346"/>
              </a:lnSpc>
              <a:spcBef>
                <a:spcPts val="188"/>
              </a:spcBef>
            </a:pP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Образовательная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программа,</a:t>
            </a:r>
            <a:r>
              <a:rPr sz="11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торжественные </a:t>
            </a:r>
            <a:r>
              <a:rPr sz="1100" spc="-342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мероприятия,</a:t>
            </a:r>
            <a:r>
              <a:rPr sz="1100" spc="22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практическая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работа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06532" y="4684437"/>
            <a:ext cx="3082068" cy="357559"/>
          </a:xfrm>
          <a:prstGeom prst="rect">
            <a:avLst/>
          </a:prstGeom>
        </p:spPr>
        <p:txBody>
          <a:bodyPr vert="horz" wrap="square" lIns="0" tIns="23901" rIns="0" bIns="0" rtlCol="0">
            <a:spAutoFit/>
          </a:bodyPr>
          <a:lstStyle/>
          <a:p>
            <a:pPr marL="14486" marR="5794">
              <a:lnSpc>
                <a:spcPts val="1346"/>
              </a:lnSpc>
              <a:spcBef>
                <a:spcPts val="188"/>
              </a:spcBef>
            </a:pP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Воспитание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уважительного отношения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к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церемониалу</a:t>
            </a:r>
            <a:r>
              <a:rPr sz="11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несения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Почётного</a:t>
            </a:r>
            <a:r>
              <a:rPr sz="11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караула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78971" y="5197713"/>
            <a:ext cx="2583370" cy="548457"/>
          </a:xfrm>
          <a:prstGeom prst="rect">
            <a:avLst/>
          </a:prstGeom>
        </p:spPr>
        <p:txBody>
          <a:bodyPr vert="horz" wrap="square" lIns="0" tIns="22453" rIns="0" bIns="0" rtlCol="0">
            <a:spAutoFit/>
          </a:bodyPr>
          <a:lstStyle/>
          <a:p>
            <a:pPr marL="14486" marR="320132">
              <a:lnSpc>
                <a:spcPts val="1357"/>
              </a:lnSpc>
              <a:spcBef>
                <a:spcPts val="177"/>
              </a:spcBef>
            </a:pP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Повышение</a:t>
            </a:r>
            <a:r>
              <a:rPr sz="1100" spc="125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осведомленности </a:t>
            </a:r>
            <a:r>
              <a:rPr sz="1100" spc="-342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об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истории</a:t>
            </a:r>
            <a:r>
              <a:rPr sz="1100" spc="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памятных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108" dirty="0">
                <a:solidFill>
                  <a:srgbClr val="010101"/>
                </a:solidFill>
                <a:latin typeface="Tahoma"/>
                <a:cs typeface="Tahoma"/>
              </a:rPr>
              <a:t>мест</a:t>
            </a:r>
            <a:endParaRPr sz="1100">
              <a:latin typeface="Tahoma"/>
              <a:cs typeface="Tahoma"/>
            </a:endParaRPr>
          </a:p>
          <a:p>
            <a:pPr marL="14486">
              <a:lnSpc>
                <a:spcPts val="1289"/>
              </a:lnSpc>
            </a:pP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муниципалитете/регионе/стране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9002622" y="1610585"/>
            <a:ext cx="2858814" cy="3082483"/>
            <a:chOff x="7886672" y="1413735"/>
            <a:chExt cx="2504440" cy="270573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8899" y="1416901"/>
              <a:ext cx="374878" cy="47651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4800" y="2706300"/>
              <a:ext cx="453709" cy="45370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19474" y="2447421"/>
              <a:ext cx="493413" cy="45370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6634" y="2706300"/>
              <a:ext cx="432104" cy="4321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91758" y="1413735"/>
              <a:ext cx="641519" cy="4795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7073" y="2045095"/>
              <a:ext cx="438543" cy="40484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87974" y="2061421"/>
              <a:ext cx="462457" cy="4047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31761" y="1734166"/>
              <a:ext cx="668827" cy="31771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886672" y="4117599"/>
              <a:ext cx="2504440" cy="0"/>
            </a:xfrm>
            <a:custGeom>
              <a:avLst/>
              <a:gdLst/>
              <a:ahLst/>
              <a:cxnLst/>
              <a:rect l="l" t="t" r="r" b="b"/>
              <a:pathLst>
                <a:path w="2504440">
                  <a:moveTo>
                    <a:pt x="0" y="0"/>
                  </a:moveTo>
                  <a:lnTo>
                    <a:pt x="2504313" y="0"/>
                  </a:lnTo>
                </a:path>
              </a:pathLst>
            </a:custGeom>
            <a:ln w="3175">
              <a:solidFill>
                <a:srgbClr val="7171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530534"/>
          </a:xfrm>
          <a:prstGeom prst="rect">
            <a:avLst/>
          </a:prstGeom>
        </p:spPr>
        <p:txBody>
          <a:bodyPr vert="horz" wrap="square" lIns="0" tIns="7243" rIns="0" bIns="0" rtlCol="0">
            <a:spAutoFit/>
          </a:bodyPr>
          <a:lstStyle/>
          <a:p>
            <a:r>
              <a:t>Российское</a:t>
            </a:r>
            <a:r>
              <a:rPr spc="-205"/>
              <a:t> </a:t>
            </a:r>
            <a:r>
              <a:rPr spc="-6"/>
              <a:t>движение</a:t>
            </a:r>
            <a:r>
              <a:rPr spc="-205"/>
              <a:t> </a:t>
            </a:r>
            <a:r>
              <a:rPr spc="17"/>
              <a:t>детей</a:t>
            </a:r>
            <a:r>
              <a:rPr spc="-205"/>
              <a:t> </a:t>
            </a:r>
            <a:r>
              <a:rPr spc="-51"/>
              <a:t>и</a:t>
            </a:r>
            <a:r>
              <a:rPr spc="-200"/>
              <a:t> </a:t>
            </a:r>
            <a:r>
              <a:rPr spc="34"/>
              <a:t>молодёжи</a:t>
            </a:r>
            <a:r>
              <a:rPr spc="-200"/>
              <a:t> </a:t>
            </a:r>
            <a:r>
              <a:rPr spc="-11"/>
              <a:t>«Движение</a:t>
            </a:r>
            <a:r>
              <a:rPr spc="-205"/>
              <a:t> </a:t>
            </a:r>
            <a:r>
              <a:rPr spc="-6"/>
              <a:t>Первых»</a:t>
            </a: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269655"/>
          </a:xfrm>
          <a:prstGeom prst="rect">
            <a:avLst/>
          </a:prstGeom>
        </p:spPr>
        <p:txBody>
          <a:bodyPr vert="horz" wrap="square" lIns="0" tIns="7967" rIns="0" bIns="0" rtlCol="0">
            <a:spAutoFit/>
          </a:bodyPr>
          <a:lstStyle/>
          <a:p>
            <a:fld id="{81D60167-4931-47E6-BA6A-407CBD079E47}" type="slidenum">
              <a:rPr/>
              <a:pPr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668" y="293397"/>
            <a:ext cx="2390560" cy="169978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000" spc="11" dirty="0">
                <a:solidFill>
                  <a:srgbClr val="E00E16"/>
                </a:solidFill>
                <a:latin typeface="Verdana"/>
                <a:cs typeface="Verdana"/>
              </a:rPr>
              <a:t>ВОЕННО-</a:t>
            </a:r>
            <a:r>
              <a:rPr sz="1000" spc="6" dirty="0">
                <a:solidFill>
                  <a:srgbClr val="E00E16"/>
                </a:solidFill>
                <a:latin typeface="Verdana"/>
                <a:cs typeface="Verdana"/>
              </a:rPr>
              <a:t>П</a:t>
            </a:r>
            <a:r>
              <a:rPr sz="1000" spc="23" dirty="0">
                <a:solidFill>
                  <a:srgbClr val="E00E16"/>
                </a:solidFill>
                <a:latin typeface="Verdana"/>
                <a:cs typeface="Verdana"/>
              </a:rPr>
              <a:t>А</a:t>
            </a:r>
            <a:r>
              <a:rPr sz="1000" spc="34" dirty="0">
                <a:solidFill>
                  <a:srgbClr val="E00E16"/>
                </a:solidFill>
                <a:latin typeface="Verdana"/>
                <a:cs typeface="Verdana"/>
              </a:rPr>
              <a:t>ТРИ</a:t>
            </a:r>
            <a:r>
              <a:rPr sz="1000" spc="-23" dirty="0">
                <a:solidFill>
                  <a:srgbClr val="E00E16"/>
                </a:solidFill>
                <a:latin typeface="Verdana"/>
                <a:cs typeface="Verdana"/>
              </a:rPr>
              <a:t>О</a:t>
            </a:r>
            <a:r>
              <a:rPr sz="1000" spc="46" dirty="0">
                <a:solidFill>
                  <a:srgbClr val="E00E16"/>
                </a:solidFill>
                <a:latin typeface="Verdana"/>
                <a:cs typeface="Verdana"/>
              </a:rPr>
              <a:t>ТИЧЕСКА</a:t>
            </a:r>
            <a:r>
              <a:rPr sz="1000" spc="51" dirty="0">
                <a:solidFill>
                  <a:srgbClr val="E00E16"/>
                </a:solidFill>
                <a:latin typeface="Verdana"/>
                <a:cs typeface="Verdana"/>
              </a:rPr>
              <a:t>Я</a:t>
            </a:r>
            <a:r>
              <a:rPr sz="1000" spc="-160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E00E16"/>
                </a:solidFill>
                <a:latin typeface="Verdana"/>
                <a:cs typeface="Verdana"/>
              </a:rPr>
              <a:t>ИГ</a:t>
            </a:r>
            <a:r>
              <a:rPr sz="1000" spc="-34" dirty="0">
                <a:solidFill>
                  <a:srgbClr val="E00E16"/>
                </a:solidFill>
                <a:latin typeface="Verdana"/>
                <a:cs typeface="Verdana"/>
              </a:rPr>
              <a:t>Р</a:t>
            </a:r>
            <a:r>
              <a:rPr sz="1000" spc="120" dirty="0">
                <a:solidFill>
                  <a:srgbClr val="E00E16"/>
                </a:solidFill>
                <a:latin typeface="Verdana"/>
                <a:cs typeface="Verdana"/>
              </a:rPr>
              <a:t>А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0459" y="602545"/>
            <a:ext cx="3943191" cy="404391"/>
          </a:xfrm>
          <a:custGeom>
            <a:avLst/>
            <a:gdLst/>
            <a:ahLst/>
            <a:cxnLst/>
            <a:rect l="l" t="t" r="r" b="b"/>
            <a:pathLst>
              <a:path w="3454400" h="354965">
                <a:moveTo>
                  <a:pt x="3292132" y="812"/>
                </a:moveTo>
                <a:lnTo>
                  <a:pt x="3253625" y="3332"/>
                </a:lnTo>
                <a:lnTo>
                  <a:pt x="3192346" y="23487"/>
                </a:lnTo>
                <a:lnTo>
                  <a:pt x="3152300" y="62710"/>
                </a:lnTo>
                <a:lnTo>
                  <a:pt x="3132559" y="116998"/>
                </a:lnTo>
                <a:lnTo>
                  <a:pt x="3130092" y="149694"/>
                </a:lnTo>
                <a:lnTo>
                  <a:pt x="3132559" y="182391"/>
                </a:lnTo>
                <a:lnTo>
                  <a:pt x="3152300" y="236678"/>
                </a:lnTo>
                <a:lnTo>
                  <a:pt x="3192346" y="275902"/>
                </a:lnTo>
                <a:lnTo>
                  <a:pt x="3253625" y="296057"/>
                </a:lnTo>
                <a:lnTo>
                  <a:pt x="3292132" y="298577"/>
                </a:lnTo>
                <a:lnTo>
                  <a:pt x="3330631" y="296057"/>
                </a:lnTo>
                <a:lnTo>
                  <a:pt x="3391910" y="275902"/>
                </a:lnTo>
                <a:lnTo>
                  <a:pt x="3431963" y="236678"/>
                </a:lnTo>
                <a:lnTo>
                  <a:pt x="3436282" y="227825"/>
                </a:lnTo>
                <a:lnTo>
                  <a:pt x="3292132" y="227825"/>
                </a:lnTo>
                <a:lnTo>
                  <a:pt x="3282928" y="227210"/>
                </a:lnTo>
                <a:lnTo>
                  <a:pt x="3244224" y="191641"/>
                </a:lnTo>
                <a:lnTo>
                  <a:pt x="3238677" y="149694"/>
                </a:lnTo>
                <a:lnTo>
                  <a:pt x="3240064" y="126768"/>
                </a:lnTo>
                <a:lnTo>
                  <a:pt x="3260877" y="81419"/>
                </a:lnTo>
                <a:lnTo>
                  <a:pt x="3292132" y="71551"/>
                </a:lnTo>
                <a:lnTo>
                  <a:pt x="3436276" y="71551"/>
                </a:lnTo>
                <a:lnTo>
                  <a:pt x="3431963" y="62710"/>
                </a:lnTo>
                <a:lnTo>
                  <a:pt x="3414687" y="41122"/>
                </a:lnTo>
                <a:lnTo>
                  <a:pt x="3391910" y="23487"/>
                </a:lnTo>
                <a:lnTo>
                  <a:pt x="3363891" y="10890"/>
                </a:lnTo>
                <a:lnTo>
                  <a:pt x="3330631" y="3332"/>
                </a:lnTo>
                <a:lnTo>
                  <a:pt x="3292132" y="812"/>
                </a:lnTo>
                <a:close/>
              </a:path>
              <a:path w="3454400" h="354965">
                <a:moveTo>
                  <a:pt x="3436276" y="71551"/>
                </a:moveTo>
                <a:lnTo>
                  <a:pt x="3292132" y="71551"/>
                </a:lnTo>
                <a:lnTo>
                  <a:pt x="3301335" y="72168"/>
                </a:lnTo>
                <a:lnTo>
                  <a:pt x="3309612" y="74018"/>
                </a:lnTo>
                <a:lnTo>
                  <a:pt x="3340046" y="107746"/>
                </a:lnTo>
                <a:lnTo>
                  <a:pt x="3345599" y="149694"/>
                </a:lnTo>
                <a:lnTo>
                  <a:pt x="3344210" y="172621"/>
                </a:lnTo>
                <a:lnTo>
                  <a:pt x="3323386" y="217957"/>
                </a:lnTo>
                <a:lnTo>
                  <a:pt x="3292132" y="227825"/>
                </a:lnTo>
                <a:lnTo>
                  <a:pt x="3436282" y="227825"/>
                </a:lnTo>
                <a:lnTo>
                  <a:pt x="3444301" y="211386"/>
                </a:lnTo>
                <a:lnTo>
                  <a:pt x="3451704" y="182391"/>
                </a:lnTo>
                <a:lnTo>
                  <a:pt x="3454171" y="149694"/>
                </a:lnTo>
                <a:lnTo>
                  <a:pt x="3451704" y="116998"/>
                </a:lnTo>
                <a:lnTo>
                  <a:pt x="3444301" y="88003"/>
                </a:lnTo>
                <a:lnTo>
                  <a:pt x="3436276" y="71551"/>
                </a:lnTo>
                <a:close/>
              </a:path>
              <a:path w="3454400" h="354965">
                <a:moveTo>
                  <a:pt x="3097606" y="207264"/>
                </a:moveTo>
                <a:lnTo>
                  <a:pt x="2995612" y="207264"/>
                </a:lnTo>
                <a:lnTo>
                  <a:pt x="2995612" y="294449"/>
                </a:lnTo>
                <a:lnTo>
                  <a:pt x="3097606" y="294449"/>
                </a:lnTo>
                <a:lnTo>
                  <a:pt x="3097606" y="207264"/>
                </a:lnTo>
                <a:close/>
              </a:path>
              <a:path w="3454400" h="354965">
                <a:moveTo>
                  <a:pt x="2942674" y="65798"/>
                </a:moveTo>
                <a:lnTo>
                  <a:pt x="2802331" y="65798"/>
                </a:lnTo>
                <a:lnTo>
                  <a:pt x="2811320" y="66260"/>
                </a:lnTo>
                <a:lnTo>
                  <a:pt x="2819388" y="67648"/>
                </a:lnTo>
                <a:lnTo>
                  <a:pt x="2845511" y="97472"/>
                </a:lnTo>
                <a:lnTo>
                  <a:pt x="2844713" y="104849"/>
                </a:lnTo>
                <a:lnTo>
                  <a:pt x="2819187" y="133138"/>
                </a:lnTo>
                <a:lnTo>
                  <a:pt x="2747632" y="168198"/>
                </a:lnTo>
                <a:lnTo>
                  <a:pt x="2727401" y="178536"/>
                </a:lnTo>
                <a:lnTo>
                  <a:pt x="2690469" y="202742"/>
                </a:lnTo>
                <a:lnTo>
                  <a:pt x="2662288" y="241401"/>
                </a:lnTo>
                <a:lnTo>
                  <a:pt x="2655087" y="290753"/>
                </a:lnTo>
                <a:lnTo>
                  <a:pt x="2655087" y="294449"/>
                </a:lnTo>
                <a:lnTo>
                  <a:pt x="2938449" y="294449"/>
                </a:lnTo>
                <a:lnTo>
                  <a:pt x="2938449" y="223723"/>
                </a:lnTo>
                <a:lnTo>
                  <a:pt x="2793695" y="223723"/>
                </a:lnTo>
                <a:lnTo>
                  <a:pt x="2795600" y="219329"/>
                </a:lnTo>
                <a:lnTo>
                  <a:pt x="2798343" y="215633"/>
                </a:lnTo>
                <a:lnTo>
                  <a:pt x="2805480" y="209600"/>
                </a:lnTo>
                <a:lnTo>
                  <a:pt x="2812326" y="206044"/>
                </a:lnTo>
                <a:lnTo>
                  <a:pt x="2840990" y="194513"/>
                </a:lnTo>
                <a:lnTo>
                  <a:pt x="2877997" y="178485"/>
                </a:lnTo>
                <a:lnTo>
                  <a:pt x="2916318" y="157584"/>
                </a:lnTo>
                <a:lnTo>
                  <a:pt x="2941743" y="125839"/>
                </a:lnTo>
                <a:lnTo>
                  <a:pt x="2947504" y="94170"/>
                </a:lnTo>
                <a:lnTo>
                  <a:pt x="2945035" y="71962"/>
                </a:lnTo>
                <a:lnTo>
                  <a:pt x="2942674" y="65798"/>
                </a:lnTo>
                <a:close/>
              </a:path>
              <a:path w="3454400" h="354965">
                <a:moveTo>
                  <a:pt x="2806026" y="812"/>
                </a:moveTo>
                <a:lnTo>
                  <a:pt x="2741868" y="7186"/>
                </a:lnTo>
                <a:lnTo>
                  <a:pt x="2697454" y="26314"/>
                </a:lnTo>
                <a:lnTo>
                  <a:pt x="2669895" y="57353"/>
                </a:lnTo>
                <a:lnTo>
                  <a:pt x="2658335" y="94030"/>
                </a:lnTo>
                <a:lnTo>
                  <a:pt x="2657563" y="108978"/>
                </a:lnTo>
                <a:lnTo>
                  <a:pt x="2756268" y="108978"/>
                </a:lnTo>
                <a:lnTo>
                  <a:pt x="2756303" y="104849"/>
                </a:lnTo>
                <a:lnTo>
                  <a:pt x="2756935" y="97055"/>
                </a:lnTo>
                <a:lnTo>
                  <a:pt x="2791170" y="66518"/>
                </a:lnTo>
                <a:lnTo>
                  <a:pt x="2802331" y="65798"/>
                </a:lnTo>
                <a:lnTo>
                  <a:pt x="2942674" y="65798"/>
                </a:lnTo>
                <a:lnTo>
                  <a:pt x="2937630" y="52635"/>
                </a:lnTo>
                <a:lnTo>
                  <a:pt x="2908020" y="22606"/>
                </a:lnTo>
                <a:lnTo>
                  <a:pt x="2865653" y="6265"/>
                </a:lnTo>
                <a:lnTo>
                  <a:pt x="2837997" y="2176"/>
                </a:lnTo>
                <a:lnTo>
                  <a:pt x="2806026" y="812"/>
                </a:lnTo>
                <a:close/>
              </a:path>
              <a:path w="3454400" h="354965">
                <a:moveTo>
                  <a:pt x="1939505" y="6565"/>
                </a:moveTo>
                <a:lnTo>
                  <a:pt x="1832584" y="6565"/>
                </a:lnTo>
                <a:lnTo>
                  <a:pt x="1832584" y="294449"/>
                </a:lnTo>
                <a:lnTo>
                  <a:pt x="2097836" y="294449"/>
                </a:lnTo>
                <a:lnTo>
                  <a:pt x="2097836" y="354495"/>
                </a:lnTo>
                <a:lnTo>
                  <a:pt x="2187498" y="354495"/>
                </a:lnTo>
                <a:lnTo>
                  <a:pt x="2192020" y="214668"/>
                </a:lnTo>
                <a:lnTo>
                  <a:pt x="1939505" y="214668"/>
                </a:lnTo>
                <a:lnTo>
                  <a:pt x="1939505" y="6565"/>
                </a:lnTo>
                <a:close/>
              </a:path>
              <a:path w="3454400" h="354965">
                <a:moveTo>
                  <a:pt x="2416975" y="6565"/>
                </a:moveTo>
                <a:lnTo>
                  <a:pt x="2317864" y="6565"/>
                </a:lnTo>
                <a:lnTo>
                  <a:pt x="2190788" y="294449"/>
                </a:lnTo>
                <a:lnTo>
                  <a:pt x="2298534" y="294449"/>
                </a:lnTo>
                <a:lnTo>
                  <a:pt x="2314155" y="253733"/>
                </a:lnTo>
                <a:lnTo>
                  <a:pt x="2526078" y="253733"/>
                </a:lnTo>
                <a:lnTo>
                  <a:pt x="2497942" y="189992"/>
                </a:lnTo>
                <a:lnTo>
                  <a:pt x="2337600" y="189992"/>
                </a:lnTo>
                <a:lnTo>
                  <a:pt x="2367216" y="108153"/>
                </a:lnTo>
                <a:lnTo>
                  <a:pt x="2461817" y="108153"/>
                </a:lnTo>
                <a:lnTo>
                  <a:pt x="2416975" y="6565"/>
                </a:lnTo>
                <a:close/>
              </a:path>
              <a:path w="3454400" h="354965">
                <a:moveTo>
                  <a:pt x="2526078" y="253733"/>
                </a:moveTo>
                <a:lnTo>
                  <a:pt x="2420670" y="253733"/>
                </a:lnTo>
                <a:lnTo>
                  <a:pt x="2436304" y="294449"/>
                </a:lnTo>
                <a:lnTo>
                  <a:pt x="2544051" y="294449"/>
                </a:lnTo>
                <a:lnTo>
                  <a:pt x="2526078" y="253733"/>
                </a:lnTo>
                <a:close/>
              </a:path>
              <a:path w="3454400" h="354965">
                <a:moveTo>
                  <a:pt x="2143493" y="6565"/>
                </a:moveTo>
                <a:lnTo>
                  <a:pt x="2036559" y="6565"/>
                </a:lnTo>
                <a:lnTo>
                  <a:pt x="2036559" y="214668"/>
                </a:lnTo>
                <a:lnTo>
                  <a:pt x="2143493" y="214668"/>
                </a:lnTo>
                <a:lnTo>
                  <a:pt x="2143493" y="6565"/>
                </a:lnTo>
                <a:close/>
              </a:path>
              <a:path w="3454400" h="354965">
                <a:moveTo>
                  <a:pt x="2461817" y="108153"/>
                </a:moveTo>
                <a:lnTo>
                  <a:pt x="2367216" y="108153"/>
                </a:lnTo>
                <a:lnTo>
                  <a:pt x="2397645" y="189992"/>
                </a:lnTo>
                <a:lnTo>
                  <a:pt x="2497942" y="189992"/>
                </a:lnTo>
                <a:lnTo>
                  <a:pt x="2461817" y="108153"/>
                </a:lnTo>
                <a:close/>
              </a:path>
              <a:path w="3454400" h="354965">
                <a:moveTo>
                  <a:pt x="1555800" y="6565"/>
                </a:moveTo>
                <a:lnTo>
                  <a:pt x="1452168" y="6565"/>
                </a:lnTo>
                <a:lnTo>
                  <a:pt x="1452168" y="294449"/>
                </a:lnTo>
                <a:lnTo>
                  <a:pt x="1555800" y="294449"/>
                </a:lnTo>
                <a:lnTo>
                  <a:pt x="1640616" y="163677"/>
                </a:lnTo>
                <a:lnTo>
                  <a:pt x="1555800" y="163677"/>
                </a:lnTo>
                <a:lnTo>
                  <a:pt x="1555800" y="6565"/>
                </a:lnTo>
                <a:close/>
              </a:path>
              <a:path w="3454400" h="354965">
                <a:moveTo>
                  <a:pt x="1762658" y="135293"/>
                </a:moveTo>
                <a:lnTo>
                  <a:pt x="1659026" y="135293"/>
                </a:lnTo>
                <a:lnTo>
                  <a:pt x="1659026" y="294449"/>
                </a:lnTo>
                <a:lnTo>
                  <a:pt x="1762658" y="294449"/>
                </a:lnTo>
                <a:lnTo>
                  <a:pt x="1762658" y="135293"/>
                </a:lnTo>
                <a:close/>
              </a:path>
              <a:path w="3454400" h="354965">
                <a:moveTo>
                  <a:pt x="1762658" y="6565"/>
                </a:moveTo>
                <a:lnTo>
                  <a:pt x="1659026" y="6565"/>
                </a:lnTo>
                <a:lnTo>
                  <a:pt x="1555800" y="163677"/>
                </a:lnTo>
                <a:lnTo>
                  <a:pt x="1640616" y="163677"/>
                </a:lnTo>
                <a:lnTo>
                  <a:pt x="1659026" y="135293"/>
                </a:lnTo>
                <a:lnTo>
                  <a:pt x="1762658" y="135293"/>
                </a:lnTo>
                <a:lnTo>
                  <a:pt x="1762658" y="6565"/>
                </a:lnTo>
                <a:close/>
              </a:path>
              <a:path w="3454400" h="354965">
                <a:moveTo>
                  <a:pt x="1174965" y="6565"/>
                </a:moveTo>
                <a:lnTo>
                  <a:pt x="1068044" y="6565"/>
                </a:lnTo>
                <a:lnTo>
                  <a:pt x="1068044" y="294449"/>
                </a:lnTo>
                <a:lnTo>
                  <a:pt x="1174965" y="294449"/>
                </a:lnTo>
                <a:lnTo>
                  <a:pt x="1174965" y="182181"/>
                </a:lnTo>
                <a:lnTo>
                  <a:pt x="1382242" y="182181"/>
                </a:lnTo>
                <a:lnTo>
                  <a:pt x="1382242" y="104863"/>
                </a:lnTo>
                <a:lnTo>
                  <a:pt x="1174965" y="104863"/>
                </a:lnTo>
                <a:lnTo>
                  <a:pt x="1174965" y="6565"/>
                </a:lnTo>
                <a:close/>
              </a:path>
              <a:path w="3454400" h="354965">
                <a:moveTo>
                  <a:pt x="1382242" y="182181"/>
                </a:moveTo>
                <a:lnTo>
                  <a:pt x="1275321" y="182181"/>
                </a:lnTo>
                <a:lnTo>
                  <a:pt x="1275321" y="294449"/>
                </a:lnTo>
                <a:lnTo>
                  <a:pt x="1382242" y="294449"/>
                </a:lnTo>
                <a:lnTo>
                  <a:pt x="1382242" y="182181"/>
                </a:lnTo>
                <a:close/>
              </a:path>
              <a:path w="3454400" h="354965">
                <a:moveTo>
                  <a:pt x="1382242" y="6565"/>
                </a:moveTo>
                <a:lnTo>
                  <a:pt x="1275321" y="6565"/>
                </a:lnTo>
                <a:lnTo>
                  <a:pt x="1275321" y="104863"/>
                </a:lnTo>
                <a:lnTo>
                  <a:pt x="1382242" y="104863"/>
                </a:lnTo>
                <a:lnTo>
                  <a:pt x="1382242" y="6565"/>
                </a:lnTo>
                <a:close/>
              </a:path>
              <a:path w="3454400" h="354965">
                <a:moveTo>
                  <a:pt x="893254" y="6565"/>
                </a:moveTo>
                <a:lnTo>
                  <a:pt x="720128" y="6565"/>
                </a:lnTo>
                <a:lnTo>
                  <a:pt x="720128" y="294449"/>
                </a:lnTo>
                <a:lnTo>
                  <a:pt x="827049" y="294449"/>
                </a:lnTo>
                <a:lnTo>
                  <a:pt x="827049" y="215493"/>
                </a:lnTo>
                <a:lnTo>
                  <a:pt x="888733" y="215493"/>
                </a:lnTo>
                <a:lnTo>
                  <a:pt x="929143" y="213747"/>
                </a:lnTo>
                <a:lnTo>
                  <a:pt x="967749" y="205041"/>
                </a:lnTo>
                <a:lnTo>
                  <a:pt x="1008930" y="168151"/>
                </a:lnTo>
                <a:lnTo>
                  <a:pt x="1018773" y="142290"/>
                </a:lnTo>
                <a:lnTo>
                  <a:pt x="827049" y="142290"/>
                </a:lnTo>
                <a:lnTo>
                  <a:pt x="827049" y="83883"/>
                </a:lnTo>
                <a:lnTo>
                  <a:pt x="1019809" y="83883"/>
                </a:lnTo>
                <a:lnTo>
                  <a:pt x="1016122" y="69705"/>
                </a:lnTo>
                <a:lnTo>
                  <a:pt x="977309" y="24385"/>
                </a:lnTo>
                <a:lnTo>
                  <a:pt x="925898" y="8546"/>
                </a:lnTo>
                <a:lnTo>
                  <a:pt x="893254" y="6565"/>
                </a:lnTo>
                <a:close/>
              </a:path>
              <a:path w="3454400" h="354965">
                <a:moveTo>
                  <a:pt x="1019809" y="83883"/>
                </a:moveTo>
                <a:lnTo>
                  <a:pt x="875995" y="83883"/>
                </a:lnTo>
                <a:lnTo>
                  <a:pt x="886275" y="84347"/>
                </a:lnTo>
                <a:lnTo>
                  <a:pt x="894907" y="85737"/>
                </a:lnTo>
                <a:lnTo>
                  <a:pt x="901893" y="88051"/>
                </a:lnTo>
                <a:lnTo>
                  <a:pt x="907237" y="91287"/>
                </a:lnTo>
                <a:lnTo>
                  <a:pt x="913003" y="95681"/>
                </a:lnTo>
                <a:lnTo>
                  <a:pt x="915885" y="102133"/>
                </a:lnTo>
                <a:lnTo>
                  <a:pt x="915885" y="110629"/>
                </a:lnTo>
                <a:lnTo>
                  <a:pt x="884495" y="141776"/>
                </a:lnTo>
                <a:lnTo>
                  <a:pt x="874344" y="142290"/>
                </a:lnTo>
                <a:lnTo>
                  <a:pt x="1018773" y="142290"/>
                </a:lnTo>
                <a:lnTo>
                  <a:pt x="1021266" y="131957"/>
                </a:lnTo>
                <a:lnTo>
                  <a:pt x="1022807" y="110629"/>
                </a:lnTo>
                <a:lnTo>
                  <a:pt x="1021135" y="88983"/>
                </a:lnTo>
                <a:lnTo>
                  <a:pt x="1019809" y="83883"/>
                </a:lnTo>
                <a:close/>
              </a:path>
              <a:path w="3454400" h="354965">
                <a:moveTo>
                  <a:pt x="562190" y="6565"/>
                </a:moveTo>
                <a:lnTo>
                  <a:pt x="463080" y="6565"/>
                </a:lnTo>
                <a:lnTo>
                  <a:pt x="336003" y="294449"/>
                </a:lnTo>
                <a:lnTo>
                  <a:pt x="443750" y="294449"/>
                </a:lnTo>
                <a:lnTo>
                  <a:pt x="459384" y="253733"/>
                </a:lnTo>
                <a:lnTo>
                  <a:pt x="671305" y="253733"/>
                </a:lnTo>
                <a:lnTo>
                  <a:pt x="643166" y="189992"/>
                </a:lnTo>
                <a:lnTo>
                  <a:pt x="482828" y="189992"/>
                </a:lnTo>
                <a:lnTo>
                  <a:pt x="512445" y="108153"/>
                </a:lnTo>
                <a:lnTo>
                  <a:pt x="607037" y="108153"/>
                </a:lnTo>
                <a:lnTo>
                  <a:pt x="562190" y="6565"/>
                </a:lnTo>
                <a:close/>
              </a:path>
              <a:path w="3454400" h="354965">
                <a:moveTo>
                  <a:pt x="671305" y="253733"/>
                </a:moveTo>
                <a:lnTo>
                  <a:pt x="565899" y="253733"/>
                </a:lnTo>
                <a:lnTo>
                  <a:pt x="581520" y="294449"/>
                </a:lnTo>
                <a:lnTo>
                  <a:pt x="689279" y="294449"/>
                </a:lnTo>
                <a:lnTo>
                  <a:pt x="671305" y="253733"/>
                </a:lnTo>
                <a:close/>
              </a:path>
              <a:path w="3454400" h="354965">
                <a:moveTo>
                  <a:pt x="607037" y="108153"/>
                </a:moveTo>
                <a:lnTo>
                  <a:pt x="512445" y="108153"/>
                </a:lnTo>
                <a:lnTo>
                  <a:pt x="542874" y="189992"/>
                </a:lnTo>
                <a:lnTo>
                  <a:pt x="643166" y="189992"/>
                </a:lnTo>
                <a:lnTo>
                  <a:pt x="607037" y="108153"/>
                </a:lnTo>
                <a:close/>
              </a:path>
              <a:path w="3454400" h="354965">
                <a:moveTo>
                  <a:pt x="106934" y="192049"/>
                </a:moveTo>
                <a:lnTo>
                  <a:pt x="0" y="192049"/>
                </a:lnTo>
                <a:lnTo>
                  <a:pt x="2802" y="218861"/>
                </a:lnTo>
                <a:lnTo>
                  <a:pt x="25219" y="261842"/>
                </a:lnTo>
                <a:lnTo>
                  <a:pt x="66681" y="288437"/>
                </a:lnTo>
                <a:lnTo>
                  <a:pt x="129189" y="300362"/>
                </a:lnTo>
                <a:lnTo>
                  <a:pt x="169849" y="301853"/>
                </a:lnTo>
                <a:lnTo>
                  <a:pt x="205706" y="300722"/>
                </a:lnTo>
                <a:lnTo>
                  <a:pt x="261847" y="291679"/>
                </a:lnTo>
                <a:lnTo>
                  <a:pt x="301742" y="270476"/>
                </a:lnTo>
                <a:lnTo>
                  <a:pt x="324158" y="234491"/>
                </a:lnTo>
                <a:lnTo>
                  <a:pt x="160401" y="234416"/>
                </a:lnTo>
                <a:lnTo>
                  <a:pt x="145796" y="233619"/>
                </a:lnTo>
                <a:lnTo>
                  <a:pt x="112175" y="215343"/>
                </a:lnTo>
                <a:lnTo>
                  <a:pt x="107238" y="200536"/>
                </a:lnTo>
                <a:lnTo>
                  <a:pt x="106934" y="192049"/>
                </a:lnTo>
                <a:close/>
              </a:path>
              <a:path w="3454400" h="354965">
                <a:moveTo>
                  <a:pt x="312145" y="65798"/>
                </a:moveTo>
                <a:lnTo>
                  <a:pt x="157518" y="65798"/>
                </a:lnTo>
                <a:lnTo>
                  <a:pt x="166175" y="66132"/>
                </a:lnTo>
                <a:lnTo>
                  <a:pt x="174067" y="67132"/>
                </a:lnTo>
                <a:lnTo>
                  <a:pt x="203581" y="94576"/>
                </a:lnTo>
                <a:lnTo>
                  <a:pt x="203581" y="103365"/>
                </a:lnTo>
                <a:lnTo>
                  <a:pt x="169700" y="120911"/>
                </a:lnTo>
                <a:lnTo>
                  <a:pt x="159981" y="121323"/>
                </a:lnTo>
                <a:lnTo>
                  <a:pt x="133261" y="121323"/>
                </a:lnTo>
                <a:lnTo>
                  <a:pt x="133261" y="178066"/>
                </a:lnTo>
                <a:lnTo>
                  <a:pt x="152996" y="178066"/>
                </a:lnTo>
                <a:lnTo>
                  <a:pt x="165384" y="178297"/>
                </a:lnTo>
                <a:lnTo>
                  <a:pt x="204089" y="190411"/>
                </a:lnTo>
                <a:lnTo>
                  <a:pt x="208508" y="203974"/>
                </a:lnTo>
                <a:lnTo>
                  <a:pt x="207739" y="211097"/>
                </a:lnTo>
                <a:lnTo>
                  <a:pt x="171423" y="233928"/>
                </a:lnTo>
                <a:lnTo>
                  <a:pt x="160401" y="234416"/>
                </a:lnTo>
                <a:lnTo>
                  <a:pt x="324168" y="234416"/>
                </a:lnTo>
                <a:lnTo>
                  <a:pt x="326961" y="211797"/>
                </a:lnTo>
                <a:lnTo>
                  <a:pt x="325726" y="197707"/>
                </a:lnTo>
                <a:lnTo>
                  <a:pt x="322021" y="185059"/>
                </a:lnTo>
                <a:lnTo>
                  <a:pt x="288193" y="151442"/>
                </a:lnTo>
                <a:lnTo>
                  <a:pt x="264858" y="144754"/>
                </a:lnTo>
                <a:lnTo>
                  <a:pt x="264858" y="142290"/>
                </a:lnTo>
                <a:lnTo>
                  <a:pt x="306008" y="118798"/>
                </a:lnTo>
                <a:lnTo>
                  <a:pt x="315036" y="85940"/>
                </a:lnTo>
                <a:lnTo>
                  <a:pt x="313055" y="68215"/>
                </a:lnTo>
                <a:lnTo>
                  <a:pt x="312145" y="65798"/>
                </a:lnTo>
                <a:close/>
              </a:path>
              <a:path w="3454400" h="354965">
                <a:moveTo>
                  <a:pt x="161632" y="0"/>
                </a:moveTo>
                <a:lnTo>
                  <a:pt x="118089" y="2492"/>
                </a:lnTo>
                <a:lnTo>
                  <a:pt x="52285" y="22433"/>
                </a:lnTo>
                <a:lnTo>
                  <a:pt x="19021" y="54146"/>
                </a:lnTo>
                <a:lnTo>
                  <a:pt x="4533" y="105283"/>
                </a:lnTo>
                <a:lnTo>
                  <a:pt x="108165" y="105283"/>
                </a:lnTo>
                <a:lnTo>
                  <a:pt x="108911" y="97155"/>
                </a:lnTo>
                <a:lnTo>
                  <a:pt x="111147" y="89647"/>
                </a:lnTo>
                <a:lnTo>
                  <a:pt x="145614" y="66467"/>
                </a:lnTo>
                <a:lnTo>
                  <a:pt x="157518" y="65798"/>
                </a:lnTo>
                <a:lnTo>
                  <a:pt x="312145" y="65798"/>
                </a:lnTo>
                <a:lnTo>
                  <a:pt x="307114" y="52435"/>
                </a:lnTo>
                <a:lnTo>
                  <a:pt x="261874" y="15028"/>
                </a:lnTo>
                <a:lnTo>
                  <a:pt x="201009" y="1669"/>
                </a:lnTo>
                <a:lnTo>
                  <a:pt x="1616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6633" y="1222480"/>
            <a:ext cx="3873606" cy="936321"/>
          </a:xfrm>
          <a:prstGeom prst="rect">
            <a:avLst/>
          </a:prstGeom>
        </p:spPr>
        <p:txBody>
          <a:bodyPr vert="horz" wrap="square" lIns="0" tIns="99226" rIns="0" bIns="0" rtlCol="0">
            <a:spAutoFit/>
          </a:bodyPr>
          <a:lstStyle/>
          <a:p>
            <a:pPr marL="21728">
              <a:spcBef>
                <a:spcPts val="781"/>
              </a:spcBef>
            </a:pPr>
            <a:r>
              <a:rPr sz="1100" spc="34" dirty="0">
                <a:solidFill>
                  <a:srgbClr val="3554A0"/>
                </a:solidFill>
                <a:latin typeface="Verdana"/>
                <a:cs typeface="Verdana"/>
              </a:rPr>
              <a:t>МИССИЯ</a:t>
            </a:r>
            <a:r>
              <a:rPr sz="1100" spc="-165" dirty="0">
                <a:solidFill>
                  <a:srgbClr val="3554A0"/>
                </a:solidFill>
                <a:latin typeface="Verdana"/>
                <a:cs typeface="Verdana"/>
              </a:rPr>
              <a:t> </a:t>
            </a:r>
            <a:r>
              <a:rPr sz="1100" spc="34" dirty="0">
                <a:solidFill>
                  <a:srgbClr val="3554A0"/>
                </a:solidFill>
                <a:latin typeface="Verdana"/>
                <a:cs typeface="Verdana"/>
              </a:rPr>
              <a:t>ПРОЕ</a:t>
            </a:r>
            <a:r>
              <a:rPr sz="1100" spc="29" dirty="0">
                <a:solidFill>
                  <a:srgbClr val="3554A0"/>
                </a:solidFill>
                <a:latin typeface="Verdana"/>
                <a:cs typeface="Verdana"/>
              </a:rPr>
              <a:t>К</a:t>
            </a:r>
            <a:r>
              <a:rPr sz="1100" spc="-23" dirty="0">
                <a:solidFill>
                  <a:srgbClr val="3554A0"/>
                </a:solidFill>
                <a:latin typeface="Verdana"/>
                <a:cs typeface="Verdana"/>
              </a:rPr>
              <a:t>Т</a:t>
            </a:r>
            <a:r>
              <a:rPr sz="1100" spc="125" dirty="0">
                <a:solidFill>
                  <a:srgbClr val="3554A0"/>
                </a:solidFill>
                <a:latin typeface="Verdana"/>
                <a:cs typeface="Verdana"/>
              </a:rPr>
              <a:t>А</a:t>
            </a:r>
            <a:endParaRPr sz="1100">
              <a:latin typeface="Verdana"/>
              <a:cs typeface="Verdana"/>
            </a:endParaRPr>
          </a:p>
          <a:p>
            <a:pPr marL="14486" marR="5794">
              <a:lnSpc>
                <a:spcPts val="1129"/>
              </a:lnSpc>
              <a:spcBef>
                <a:spcPts val="798"/>
              </a:spcBef>
            </a:pP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сформировать проактивное патриотически настроенное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74" dirty="0">
                <a:solidFill>
                  <a:srgbClr val="1D1D1B"/>
                </a:solidFill>
                <a:latin typeface="Tahoma"/>
                <a:cs typeface="Tahoma"/>
              </a:rPr>
              <a:t>общество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молодёжи, обладающее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профессиональными,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командными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навыками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и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готовое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000" spc="10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защите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национальной </a:t>
            </a:r>
            <a:r>
              <a:rPr sz="1000" spc="-302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безопасности</a:t>
            </a:r>
            <a:r>
              <a:rPr sz="10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страны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634" y="2413519"/>
            <a:ext cx="4067141" cy="1359514"/>
          </a:xfrm>
          <a:prstGeom prst="rect">
            <a:avLst/>
          </a:prstGeom>
        </p:spPr>
        <p:txBody>
          <a:bodyPr vert="horz" wrap="square" lIns="0" tIns="99226" rIns="0" bIns="0" rtlCol="0">
            <a:spAutoFit/>
          </a:bodyPr>
          <a:lstStyle/>
          <a:p>
            <a:pPr marL="21728">
              <a:spcBef>
                <a:spcPts val="781"/>
              </a:spcBef>
            </a:pPr>
            <a:r>
              <a:rPr sz="1100" spc="17" dirty="0">
                <a:solidFill>
                  <a:srgbClr val="3554A0"/>
                </a:solidFill>
                <a:latin typeface="Verdana"/>
                <a:cs typeface="Verdana"/>
              </a:rPr>
              <a:t>ЦЕЛ</a:t>
            </a:r>
            <a:r>
              <a:rPr sz="1100" spc="23" dirty="0">
                <a:solidFill>
                  <a:srgbClr val="3554A0"/>
                </a:solidFill>
                <a:latin typeface="Verdana"/>
                <a:cs typeface="Verdana"/>
              </a:rPr>
              <a:t>Ь</a:t>
            </a:r>
            <a:r>
              <a:rPr sz="1100" spc="-165" dirty="0">
                <a:solidFill>
                  <a:srgbClr val="3554A0"/>
                </a:solidFill>
                <a:latin typeface="Verdana"/>
                <a:cs typeface="Verdana"/>
              </a:rPr>
              <a:t> </a:t>
            </a:r>
            <a:r>
              <a:rPr sz="1100" spc="34" dirty="0">
                <a:solidFill>
                  <a:srgbClr val="3554A0"/>
                </a:solidFill>
                <a:latin typeface="Verdana"/>
                <a:cs typeface="Verdana"/>
              </a:rPr>
              <a:t>ПРОЕК</a:t>
            </a:r>
            <a:r>
              <a:rPr sz="1100" spc="-23" dirty="0">
                <a:solidFill>
                  <a:srgbClr val="3554A0"/>
                </a:solidFill>
                <a:latin typeface="Verdana"/>
                <a:cs typeface="Verdana"/>
              </a:rPr>
              <a:t>Т</a:t>
            </a:r>
            <a:r>
              <a:rPr sz="1100" spc="125" dirty="0">
                <a:solidFill>
                  <a:srgbClr val="3554A0"/>
                </a:solidFill>
                <a:latin typeface="Verdana"/>
                <a:cs typeface="Verdana"/>
              </a:rPr>
              <a:t>А</a:t>
            </a:r>
            <a:endParaRPr sz="1100">
              <a:latin typeface="Verdana"/>
              <a:cs typeface="Verdana"/>
            </a:endParaRPr>
          </a:p>
          <a:p>
            <a:pPr marL="14486" marR="55045" indent="-724">
              <a:lnSpc>
                <a:spcPts val="1129"/>
              </a:lnSpc>
              <a:spcBef>
                <a:spcPts val="798"/>
              </a:spcBef>
            </a:pP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Совершенствование </a:t>
            </a:r>
            <a:r>
              <a:rPr sz="1000" spc="86" dirty="0">
                <a:solidFill>
                  <a:srgbClr val="1D1D1B"/>
                </a:solidFill>
                <a:latin typeface="Tahoma"/>
                <a:cs typeface="Tahoma"/>
              </a:rPr>
              <a:t>системы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патриотического </a:t>
            </a:r>
            <a:r>
              <a:rPr sz="1000" spc="40" dirty="0">
                <a:solidFill>
                  <a:srgbClr val="1D1D1B"/>
                </a:solidFill>
                <a:latin typeface="Tahoma"/>
                <a:cs typeface="Tahoma"/>
              </a:rPr>
              <a:t>воспитания, </a:t>
            </a:r>
            <a:r>
              <a:rPr sz="1000" spc="-308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обеспечивающей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формирование </a:t>
            </a:r>
            <a:r>
              <a:rPr sz="1000" spc="74" dirty="0">
                <a:solidFill>
                  <a:srgbClr val="1D1D1B"/>
                </a:solidFill>
                <a:latin typeface="Tahoma"/>
                <a:cs typeface="Tahoma"/>
              </a:rPr>
              <a:t>у </a:t>
            </a:r>
            <a:r>
              <a:rPr sz="1000" spc="80" dirty="0">
                <a:solidFill>
                  <a:srgbClr val="1D1D1B"/>
                </a:solidFill>
                <a:latin typeface="Tahoma"/>
                <a:cs typeface="Tahoma"/>
              </a:rPr>
              <a:t>молодых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граждан </a:t>
            </a:r>
            <a:r>
              <a:rPr sz="1000" spc="74" dirty="0">
                <a:solidFill>
                  <a:srgbClr val="1D1D1B"/>
                </a:solidFill>
                <a:latin typeface="Tahoma"/>
                <a:cs typeface="Tahoma"/>
              </a:rPr>
              <a:t> Российской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Федерации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патриотического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46" dirty="0">
                <a:solidFill>
                  <a:srgbClr val="1D1D1B"/>
                </a:solidFill>
                <a:latin typeface="Tahoma"/>
                <a:cs typeface="Tahoma"/>
              </a:rPr>
              <a:t>сознания,</a:t>
            </a:r>
            <a:endParaRPr sz="1000">
              <a:latin typeface="Tahoma"/>
              <a:cs typeface="Tahoma"/>
            </a:endParaRPr>
          </a:p>
          <a:p>
            <a:pPr marL="14486">
              <a:lnSpc>
                <a:spcPts val="1044"/>
              </a:lnSpc>
            </a:pP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чувства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верности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долгу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по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защите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Отечества,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активной</a:t>
            </a:r>
            <a:endParaRPr sz="1000">
              <a:latin typeface="Tahoma"/>
              <a:cs typeface="Tahoma"/>
            </a:endParaRPr>
          </a:p>
          <a:p>
            <a:pPr marL="14486">
              <a:lnSpc>
                <a:spcPts val="1123"/>
              </a:lnSpc>
            </a:pPr>
            <a:r>
              <a:rPr sz="1000" spc="68" dirty="0">
                <a:solidFill>
                  <a:srgbClr val="1D1D1B"/>
                </a:solidFill>
                <a:latin typeface="Tahoma"/>
                <a:cs typeface="Tahoma"/>
              </a:rPr>
              <a:t>гражданской</a:t>
            </a:r>
            <a:r>
              <a:rPr sz="10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1D1D1B"/>
                </a:solidFill>
                <a:latin typeface="Tahoma"/>
                <a:cs typeface="Tahoma"/>
              </a:rPr>
              <a:t>позиции,</a:t>
            </a:r>
            <a:r>
              <a:rPr sz="10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здорового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образа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46" dirty="0">
                <a:solidFill>
                  <a:srgbClr val="1D1D1B"/>
                </a:solidFill>
                <a:latin typeface="Tahoma"/>
                <a:cs typeface="Tahoma"/>
              </a:rPr>
              <a:t>жизни,</a:t>
            </a:r>
            <a:endParaRPr sz="1000">
              <a:latin typeface="Tahoma"/>
              <a:cs typeface="Tahoma"/>
            </a:endParaRPr>
          </a:p>
          <a:p>
            <a:pPr marL="14486">
              <a:lnSpc>
                <a:spcPts val="1123"/>
              </a:lnSpc>
            </a:pP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а</a:t>
            </a:r>
            <a:r>
              <a:rPr sz="10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также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развитие</a:t>
            </a:r>
            <a:r>
              <a:rPr sz="10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военно-патриотического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движения</a:t>
            </a:r>
            <a:endParaRPr sz="1000">
              <a:latin typeface="Tahoma"/>
              <a:cs typeface="Tahoma"/>
            </a:endParaRPr>
          </a:p>
          <a:p>
            <a:pPr marL="14486">
              <a:lnSpc>
                <a:spcPts val="1181"/>
              </a:lnSpc>
            </a:pP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и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80" dirty="0">
                <a:solidFill>
                  <a:srgbClr val="1D1D1B"/>
                </a:solidFill>
                <a:latin typeface="Tahoma"/>
                <a:cs typeface="Tahoma"/>
              </a:rPr>
              <a:t>системы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военно-спортивных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игр</a:t>
            </a:r>
            <a:r>
              <a:rPr sz="1000" spc="-1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в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74" dirty="0">
                <a:solidFill>
                  <a:srgbClr val="1D1D1B"/>
                </a:solidFill>
                <a:latin typeface="Tahoma"/>
                <a:cs typeface="Tahoma"/>
              </a:rPr>
              <a:t>Российской</a:t>
            </a:r>
            <a:r>
              <a:rPr sz="1000" spc="-11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Федерации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1197" y="4155812"/>
            <a:ext cx="1788933" cy="141066"/>
          </a:xfrm>
          <a:custGeom>
            <a:avLst/>
            <a:gdLst/>
            <a:ahLst/>
            <a:cxnLst/>
            <a:rect l="l" t="t" r="r" b="b"/>
            <a:pathLst>
              <a:path w="1567180" h="123825">
                <a:moveTo>
                  <a:pt x="1561693" y="65239"/>
                </a:moveTo>
                <a:lnTo>
                  <a:pt x="1549222" y="65239"/>
                </a:lnTo>
                <a:lnTo>
                  <a:pt x="1543989" y="70370"/>
                </a:lnTo>
                <a:lnTo>
                  <a:pt x="1543989" y="83032"/>
                </a:lnTo>
                <a:lnTo>
                  <a:pt x="1549222" y="88163"/>
                </a:lnTo>
                <a:lnTo>
                  <a:pt x="1561693" y="88163"/>
                </a:lnTo>
                <a:lnTo>
                  <a:pt x="1567014" y="83032"/>
                </a:lnTo>
                <a:lnTo>
                  <a:pt x="1567014" y="70370"/>
                </a:lnTo>
                <a:lnTo>
                  <a:pt x="1561693" y="65239"/>
                </a:lnTo>
                <a:close/>
              </a:path>
              <a:path w="1567180" h="123825">
                <a:moveTo>
                  <a:pt x="1561693" y="17068"/>
                </a:moveTo>
                <a:lnTo>
                  <a:pt x="1549222" y="17068"/>
                </a:lnTo>
                <a:lnTo>
                  <a:pt x="1543989" y="22199"/>
                </a:lnTo>
                <a:lnTo>
                  <a:pt x="1543989" y="34861"/>
                </a:lnTo>
                <a:lnTo>
                  <a:pt x="1549222" y="39992"/>
                </a:lnTo>
                <a:lnTo>
                  <a:pt x="1561693" y="39992"/>
                </a:lnTo>
                <a:lnTo>
                  <a:pt x="1567014" y="34861"/>
                </a:lnTo>
                <a:lnTo>
                  <a:pt x="1567014" y="22199"/>
                </a:lnTo>
                <a:lnTo>
                  <a:pt x="1561693" y="17068"/>
                </a:lnTo>
                <a:close/>
              </a:path>
              <a:path w="1567180" h="123825">
                <a:moveTo>
                  <a:pt x="1526870" y="1333"/>
                </a:moveTo>
                <a:lnTo>
                  <a:pt x="1488160" y="1333"/>
                </a:lnTo>
                <a:lnTo>
                  <a:pt x="1473244" y="3603"/>
                </a:lnTo>
                <a:lnTo>
                  <a:pt x="1462184" y="10059"/>
                </a:lnTo>
                <a:lnTo>
                  <a:pt x="1455308" y="20176"/>
                </a:lnTo>
                <a:lnTo>
                  <a:pt x="1452943" y="33426"/>
                </a:lnTo>
                <a:lnTo>
                  <a:pt x="1454084" y="42785"/>
                </a:lnTo>
                <a:lnTo>
                  <a:pt x="1457432" y="50647"/>
                </a:lnTo>
                <a:lnTo>
                  <a:pt x="1462876" y="56890"/>
                </a:lnTo>
                <a:lnTo>
                  <a:pt x="1470304" y="61391"/>
                </a:lnTo>
                <a:lnTo>
                  <a:pt x="1449438" y="99580"/>
                </a:lnTo>
                <a:lnTo>
                  <a:pt x="1472374" y="99580"/>
                </a:lnTo>
                <a:lnTo>
                  <a:pt x="1490980" y="64744"/>
                </a:lnTo>
                <a:lnTo>
                  <a:pt x="1526870" y="64744"/>
                </a:lnTo>
                <a:lnTo>
                  <a:pt x="1526870" y="48056"/>
                </a:lnTo>
                <a:lnTo>
                  <a:pt x="1480146" y="48056"/>
                </a:lnTo>
                <a:lnTo>
                  <a:pt x="1474292" y="43167"/>
                </a:lnTo>
                <a:lnTo>
                  <a:pt x="1474292" y="23634"/>
                </a:lnTo>
                <a:lnTo>
                  <a:pt x="1480146" y="18313"/>
                </a:lnTo>
                <a:lnTo>
                  <a:pt x="1526870" y="18313"/>
                </a:lnTo>
                <a:lnTo>
                  <a:pt x="1526870" y="1333"/>
                </a:lnTo>
                <a:close/>
              </a:path>
              <a:path w="1567180" h="123825">
                <a:moveTo>
                  <a:pt x="1526870" y="64744"/>
                </a:moveTo>
                <a:lnTo>
                  <a:pt x="1506143" y="64744"/>
                </a:lnTo>
                <a:lnTo>
                  <a:pt x="1506143" y="99580"/>
                </a:lnTo>
                <a:lnTo>
                  <a:pt x="1526870" y="99580"/>
                </a:lnTo>
                <a:lnTo>
                  <a:pt x="1526870" y="64744"/>
                </a:lnTo>
                <a:close/>
              </a:path>
              <a:path w="1567180" h="123825">
                <a:moveTo>
                  <a:pt x="1526870" y="18313"/>
                </a:moveTo>
                <a:lnTo>
                  <a:pt x="1506143" y="18313"/>
                </a:lnTo>
                <a:lnTo>
                  <a:pt x="1506143" y="48056"/>
                </a:lnTo>
                <a:lnTo>
                  <a:pt x="1526870" y="48056"/>
                </a:lnTo>
                <a:lnTo>
                  <a:pt x="1526870" y="18313"/>
                </a:lnTo>
                <a:close/>
              </a:path>
              <a:path w="1567180" h="123825">
                <a:moveTo>
                  <a:pt x="1372882" y="1333"/>
                </a:moveTo>
                <a:lnTo>
                  <a:pt x="1352169" y="1333"/>
                </a:lnTo>
                <a:lnTo>
                  <a:pt x="1352169" y="99580"/>
                </a:lnTo>
                <a:lnTo>
                  <a:pt x="1370152" y="99580"/>
                </a:lnTo>
                <a:lnTo>
                  <a:pt x="1395319" y="63131"/>
                </a:lnTo>
                <a:lnTo>
                  <a:pt x="1372882" y="63131"/>
                </a:lnTo>
                <a:lnTo>
                  <a:pt x="1372882" y="1333"/>
                </a:lnTo>
                <a:close/>
              </a:path>
              <a:path w="1567180" h="123825">
                <a:moveTo>
                  <a:pt x="1434338" y="37744"/>
                </a:moveTo>
                <a:lnTo>
                  <a:pt x="1413573" y="37744"/>
                </a:lnTo>
                <a:lnTo>
                  <a:pt x="1413573" y="99580"/>
                </a:lnTo>
                <a:lnTo>
                  <a:pt x="1434338" y="99580"/>
                </a:lnTo>
                <a:lnTo>
                  <a:pt x="1434338" y="37744"/>
                </a:lnTo>
                <a:close/>
              </a:path>
              <a:path w="1567180" h="123825">
                <a:moveTo>
                  <a:pt x="1434338" y="1333"/>
                </a:moveTo>
                <a:lnTo>
                  <a:pt x="1416164" y="1333"/>
                </a:lnTo>
                <a:lnTo>
                  <a:pt x="1373708" y="63131"/>
                </a:lnTo>
                <a:lnTo>
                  <a:pt x="1395319" y="63131"/>
                </a:lnTo>
                <a:lnTo>
                  <a:pt x="1412849" y="37744"/>
                </a:lnTo>
                <a:lnTo>
                  <a:pt x="1434338" y="37744"/>
                </a:lnTo>
                <a:lnTo>
                  <a:pt x="1434338" y="1333"/>
                </a:lnTo>
                <a:close/>
              </a:path>
              <a:path w="1567180" h="123825">
                <a:moveTo>
                  <a:pt x="1303388" y="1333"/>
                </a:moveTo>
                <a:lnTo>
                  <a:pt x="1264627" y="1333"/>
                </a:lnTo>
                <a:lnTo>
                  <a:pt x="1264627" y="99580"/>
                </a:lnTo>
                <a:lnTo>
                  <a:pt x="1285405" y="99580"/>
                </a:lnTo>
                <a:lnTo>
                  <a:pt x="1285405" y="67729"/>
                </a:lnTo>
                <a:lnTo>
                  <a:pt x="1302867" y="67729"/>
                </a:lnTo>
                <a:lnTo>
                  <a:pt x="1317983" y="65315"/>
                </a:lnTo>
                <a:lnTo>
                  <a:pt x="1329208" y="58532"/>
                </a:lnTo>
                <a:lnTo>
                  <a:pt x="1334188" y="51079"/>
                </a:lnTo>
                <a:lnTo>
                  <a:pt x="1285405" y="51079"/>
                </a:lnTo>
                <a:lnTo>
                  <a:pt x="1285405" y="18313"/>
                </a:lnTo>
                <a:lnTo>
                  <a:pt x="1334365" y="18313"/>
                </a:lnTo>
                <a:lnTo>
                  <a:pt x="1329364" y="10656"/>
                </a:lnTo>
                <a:lnTo>
                  <a:pt x="1318304" y="3789"/>
                </a:lnTo>
                <a:lnTo>
                  <a:pt x="1303388" y="1333"/>
                </a:lnTo>
                <a:close/>
              </a:path>
              <a:path w="1567180" h="123825">
                <a:moveTo>
                  <a:pt x="1334365" y="18313"/>
                </a:moveTo>
                <a:lnTo>
                  <a:pt x="1311402" y="18313"/>
                </a:lnTo>
                <a:lnTo>
                  <a:pt x="1317205" y="24841"/>
                </a:lnTo>
                <a:lnTo>
                  <a:pt x="1317205" y="44361"/>
                </a:lnTo>
                <a:lnTo>
                  <a:pt x="1311402" y="51079"/>
                </a:lnTo>
                <a:lnTo>
                  <a:pt x="1334188" y="51079"/>
                </a:lnTo>
                <a:lnTo>
                  <a:pt x="1336198" y="48071"/>
                </a:lnTo>
                <a:lnTo>
                  <a:pt x="1338605" y="34620"/>
                </a:lnTo>
                <a:lnTo>
                  <a:pt x="1336240" y="21184"/>
                </a:lnTo>
                <a:lnTo>
                  <a:pt x="1334365" y="18313"/>
                </a:lnTo>
                <a:close/>
              </a:path>
              <a:path w="1567180" h="123825">
                <a:moveTo>
                  <a:pt x="1203261" y="0"/>
                </a:moveTo>
                <a:lnTo>
                  <a:pt x="1185026" y="3363"/>
                </a:lnTo>
                <a:lnTo>
                  <a:pt x="1170441" y="13174"/>
                </a:lnTo>
                <a:lnTo>
                  <a:pt x="1160766" y="29012"/>
                </a:lnTo>
                <a:lnTo>
                  <a:pt x="1157262" y="50457"/>
                </a:lnTo>
                <a:lnTo>
                  <a:pt x="1160766" y="71839"/>
                </a:lnTo>
                <a:lnTo>
                  <a:pt x="1170441" y="87688"/>
                </a:lnTo>
                <a:lnTo>
                  <a:pt x="1185026" y="97539"/>
                </a:lnTo>
                <a:lnTo>
                  <a:pt x="1203261" y="100926"/>
                </a:lnTo>
                <a:lnTo>
                  <a:pt x="1221445" y="97561"/>
                </a:lnTo>
                <a:lnTo>
                  <a:pt x="1236040" y="87745"/>
                </a:lnTo>
                <a:lnTo>
                  <a:pt x="1239224" y="82549"/>
                </a:lnTo>
                <a:lnTo>
                  <a:pt x="1203261" y="82549"/>
                </a:lnTo>
                <a:lnTo>
                  <a:pt x="1192995" y="80462"/>
                </a:lnTo>
                <a:lnTo>
                  <a:pt x="1185133" y="74309"/>
                </a:lnTo>
                <a:lnTo>
                  <a:pt x="1180103" y="64253"/>
                </a:lnTo>
                <a:lnTo>
                  <a:pt x="1178331" y="50457"/>
                </a:lnTo>
                <a:lnTo>
                  <a:pt x="1180103" y="36661"/>
                </a:lnTo>
                <a:lnTo>
                  <a:pt x="1185133" y="26604"/>
                </a:lnTo>
                <a:lnTo>
                  <a:pt x="1192995" y="20451"/>
                </a:lnTo>
                <a:lnTo>
                  <a:pt x="1203261" y="18364"/>
                </a:lnTo>
                <a:lnTo>
                  <a:pt x="1239221" y="18364"/>
                </a:lnTo>
                <a:lnTo>
                  <a:pt x="1236040" y="13174"/>
                </a:lnTo>
                <a:lnTo>
                  <a:pt x="1221445" y="3363"/>
                </a:lnTo>
                <a:lnTo>
                  <a:pt x="1203261" y="0"/>
                </a:lnTo>
                <a:close/>
              </a:path>
              <a:path w="1567180" h="123825">
                <a:moveTo>
                  <a:pt x="1239221" y="18364"/>
                </a:moveTo>
                <a:lnTo>
                  <a:pt x="1203261" y="18364"/>
                </a:lnTo>
                <a:lnTo>
                  <a:pt x="1213520" y="20451"/>
                </a:lnTo>
                <a:lnTo>
                  <a:pt x="1221392" y="26604"/>
                </a:lnTo>
                <a:lnTo>
                  <a:pt x="1226437" y="36661"/>
                </a:lnTo>
                <a:lnTo>
                  <a:pt x="1228217" y="50457"/>
                </a:lnTo>
                <a:lnTo>
                  <a:pt x="1226437" y="64253"/>
                </a:lnTo>
                <a:lnTo>
                  <a:pt x="1221392" y="74309"/>
                </a:lnTo>
                <a:lnTo>
                  <a:pt x="1213520" y="80462"/>
                </a:lnTo>
                <a:lnTo>
                  <a:pt x="1203261" y="82549"/>
                </a:lnTo>
                <a:lnTo>
                  <a:pt x="1239224" y="82549"/>
                </a:lnTo>
                <a:lnTo>
                  <a:pt x="1245748" y="71903"/>
                </a:lnTo>
                <a:lnTo>
                  <a:pt x="1249273" y="50457"/>
                </a:lnTo>
                <a:lnTo>
                  <a:pt x="1245748" y="29012"/>
                </a:lnTo>
                <a:lnTo>
                  <a:pt x="1239221" y="18364"/>
                </a:lnTo>
                <a:close/>
              </a:path>
              <a:path w="1567180" h="123825">
                <a:moveTo>
                  <a:pt x="1119936" y="18465"/>
                </a:moveTo>
                <a:lnTo>
                  <a:pt x="1099413" y="18465"/>
                </a:lnTo>
                <a:lnTo>
                  <a:pt x="1099413" y="99580"/>
                </a:lnTo>
                <a:lnTo>
                  <a:pt x="1119936" y="99580"/>
                </a:lnTo>
                <a:lnTo>
                  <a:pt x="1119936" y="18465"/>
                </a:lnTo>
                <a:close/>
              </a:path>
              <a:path w="1567180" h="123825">
                <a:moveTo>
                  <a:pt x="1150023" y="1333"/>
                </a:moveTo>
                <a:lnTo>
                  <a:pt x="1069340" y="1333"/>
                </a:lnTo>
                <a:lnTo>
                  <a:pt x="1069340" y="18465"/>
                </a:lnTo>
                <a:lnTo>
                  <a:pt x="1150023" y="18465"/>
                </a:lnTo>
                <a:lnTo>
                  <a:pt x="1150023" y="1333"/>
                </a:lnTo>
                <a:close/>
              </a:path>
              <a:path w="1567180" h="123825">
                <a:moveTo>
                  <a:pt x="994511" y="1333"/>
                </a:moveTo>
                <a:lnTo>
                  <a:pt x="973785" y="1333"/>
                </a:lnTo>
                <a:lnTo>
                  <a:pt x="973785" y="99580"/>
                </a:lnTo>
                <a:lnTo>
                  <a:pt x="991781" y="99580"/>
                </a:lnTo>
                <a:lnTo>
                  <a:pt x="1016941" y="63131"/>
                </a:lnTo>
                <a:lnTo>
                  <a:pt x="994511" y="63131"/>
                </a:lnTo>
                <a:lnTo>
                  <a:pt x="994511" y="1333"/>
                </a:lnTo>
                <a:close/>
              </a:path>
              <a:path w="1567180" h="123825">
                <a:moveTo>
                  <a:pt x="1055954" y="37744"/>
                </a:moveTo>
                <a:lnTo>
                  <a:pt x="1035189" y="37744"/>
                </a:lnTo>
                <a:lnTo>
                  <a:pt x="1035189" y="99580"/>
                </a:lnTo>
                <a:lnTo>
                  <a:pt x="1055954" y="99580"/>
                </a:lnTo>
                <a:lnTo>
                  <a:pt x="1055954" y="37744"/>
                </a:lnTo>
                <a:close/>
              </a:path>
              <a:path w="1567180" h="123825">
                <a:moveTo>
                  <a:pt x="1055954" y="1333"/>
                </a:moveTo>
                <a:lnTo>
                  <a:pt x="1037780" y="1333"/>
                </a:lnTo>
                <a:lnTo>
                  <a:pt x="995324" y="63131"/>
                </a:lnTo>
                <a:lnTo>
                  <a:pt x="1016941" y="63131"/>
                </a:lnTo>
                <a:lnTo>
                  <a:pt x="1034465" y="37744"/>
                </a:lnTo>
                <a:lnTo>
                  <a:pt x="1055954" y="37744"/>
                </a:lnTo>
                <a:lnTo>
                  <a:pt x="1055954" y="1333"/>
                </a:lnTo>
                <a:close/>
              </a:path>
              <a:path w="1567180" h="123825">
                <a:moveTo>
                  <a:pt x="961161" y="83032"/>
                </a:moveTo>
                <a:lnTo>
                  <a:pt x="862012" y="83032"/>
                </a:lnTo>
                <a:lnTo>
                  <a:pt x="862012" y="123278"/>
                </a:lnTo>
                <a:lnTo>
                  <a:pt x="881976" y="123278"/>
                </a:lnTo>
                <a:lnTo>
                  <a:pt x="881976" y="99580"/>
                </a:lnTo>
                <a:lnTo>
                  <a:pt x="961161" y="99580"/>
                </a:lnTo>
                <a:lnTo>
                  <a:pt x="961161" y="83032"/>
                </a:lnTo>
                <a:close/>
              </a:path>
              <a:path w="1567180" h="123825">
                <a:moveTo>
                  <a:pt x="961161" y="99580"/>
                </a:moveTo>
                <a:lnTo>
                  <a:pt x="941209" y="99580"/>
                </a:lnTo>
                <a:lnTo>
                  <a:pt x="941209" y="123177"/>
                </a:lnTo>
                <a:lnTo>
                  <a:pt x="961161" y="123177"/>
                </a:lnTo>
                <a:lnTo>
                  <a:pt x="961161" y="99580"/>
                </a:lnTo>
                <a:close/>
              </a:path>
              <a:path w="1567180" h="123825">
                <a:moveTo>
                  <a:pt x="950417" y="1333"/>
                </a:moveTo>
                <a:lnTo>
                  <a:pt x="885431" y="1333"/>
                </a:lnTo>
                <a:lnTo>
                  <a:pt x="882637" y="42875"/>
                </a:lnTo>
                <a:lnTo>
                  <a:pt x="880699" y="59309"/>
                </a:lnTo>
                <a:lnTo>
                  <a:pt x="877563" y="70759"/>
                </a:lnTo>
                <a:lnTo>
                  <a:pt x="873475" y="78306"/>
                </a:lnTo>
                <a:lnTo>
                  <a:pt x="868680" y="83032"/>
                </a:lnTo>
                <a:lnTo>
                  <a:pt x="892670" y="83032"/>
                </a:lnTo>
                <a:lnTo>
                  <a:pt x="902601" y="42875"/>
                </a:lnTo>
                <a:lnTo>
                  <a:pt x="904125" y="18465"/>
                </a:lnTo>
                <a:lnTo>
                  <a:pt x="950417" y="18465"/>
                </a:lnTo>
                <a:lnTo>
                  <a:pt x="950417" y="1333"/>
                </a:lnTo>
                <a:close/>
              </a:path>
              <a:path w="1567180" h="123825">
                <a:moveTo>
                  <a:pt x="950417" y="18465"/>
                </a:moveTo>
                <a:lnTo>
                  <a:pt x="930465" y="18465"/>
                </a:lnTo>
                <a:lnTo>
                  <a:pt x="930465" y="83032"/>
                </a:lnTo>
                <a:lnTo>
                  <a:pt x="950417" y="83032"/>
                </a:lnTo>
                <a:lnTo>
                  <a:pt x="950417" y="18465"/>
                </a:lnTo>
                <a:close/>
              </a:path>
              <a:path w="1567180" h="123825">
                <a:moveTo>
                  <a:pt x="792429" y="1333"/>
                </a:moveTo>
                <a:lnTo>
                  <a:pt x="770928" y="1333"/>
                </a:lnTo>
                <a:lnTo>
                  <a:pt x="806627" y="72047"/>
                </a:lnTo>
                <a:lnTo>
                  <a:pt x="805434" y="75260"/>
                </a:lnTo>
                <a:lnTo>
                  <a:pt x="803414" y="81064"/>
                </a:lnTo>
                <a:lnTo>
                  <a:pt x="800531" y="84035"/>
                </a:lnTo>
                <a:lnTo>
                  <a:pt x="787298" y="84035"/>
                </a:lnTo>
                <a:lnTo>
                  <a:pt x="787298" y="100926"/>
                </a:lnTo>
                <a:lnTo>
                  <a:pt x="794689" y="100926"/>
                </a:lnTo>
                <a:lnTo>
                  <a:pt x="805094" y="99239"/>
                </a:lnTo>
                <a:lnTo>
                  <a:pt x="812642" y="94708"/>
                </a:lnTo>
                <a:lnTo>
                  <a:pt x="818098" y="88127"/>
                </a:lnTo>
                <a:lnTo>
                  <a:pt x="822223" y="80289"/>
                </a:lnTo>
                <a:lnTo>
                  <a:pt x="835342" y="49695"/>
                </a:lnTo>
                <a:lnTo>
                  <a:pt x="815555" y="49695"/>
                </a:lnTo>
                <a:lnTo>
                  <a:pt x="792429" y="1333"/>
                </a:lnTo>
                <a:close/>
              </a:path>
              <a:path w="1567180" h="123825">
                <a:moveTo>
                  <a:pt x="741006" y="1333"/>
                </a:moveTo>
                <a:lnTo>
                  <a:pt x="714235" y="1333"/>
                </a:lnTo>
                <a:lnTo>
                  <a:pt x="680313" y="99580"/>
                </a:lnTo>
                <a:lnTo>
                  <a:pt x="702576" y="99580"/>
                </a:lnTo>
                <a:lnTo>
                  <a:pt x="709866" y="77177"/>
                </a:lnTo>
                <a:lnTo>
                  <a:pt x="767154" y="77177"/>
                </a:lnTo>
                <a:lnTo>
                  <a:pt x="761567" y="60972"/>
                </a:lnTo>
                <a:lnTo>
                  <a:pt x="715149" y="60972"/>
                </a:lnTo>
                <a:lnTo>
                  <a:pt x="727240" y="23787"/>
                </a:lnTo>
                <a:lnTo>
                  <a:pt x="748747" y="23787"/>
                </a:lnTo>
                <a:lnTo>
                  <a:pt x="741006" y="1333"/>
                </a:lnTo>
                <a:close/>
              </a:path>
              <a:path w="1567180" h="123825">
                <a:moveTo>
                  <a:pt x="767154" y="77177"/>
                </a:moveTo>
                <a:lnTo>
                  <a:pt x="745312" y="77177"/>
                </a:lnTo>
                <a:lnTo>
                  <a:pt x="752614" y="99580"/>
                </a:lnTo>
                <a:lnTo>
                  <a:pt x="774877" y="99580"/>
                </a:lnTo>
                <a:lnTo>
                  <a:pt x="767154" y="77177"/>
                </a:lnTo>
                <a:close/>
              </a:path>
              <a:path w="1567180" h="123825">
                <a:moveTo>
                  <a:pt x="748747" y="23787"/>
                </a:moveTo>
                <a:lnTo>
                  <a:pt x="728002" y="23787"/>
                </a:lnTo>
                <a:lnTo>
                  <a:pt x="740092" y="60972"/>
                </a:lnTo>
                <a:lnTo>
                  <a:pt x="761567" y="60972"/>
                </a:lnTo>
                <a:lnTo>
                  <a:pt x="748747" y="23787"/>
                </a:lnTo>
                <a:close/>
              </a:path>
              <a:path w="1567180" h="123825">
                <a:moveTo>
                  <a:pt x="856081" y="1333"/>
                </a:moveTo>
                <a:lnTo>
                  <a:pt x="834885" y="1333"/>
                </a:lnTo>
                <a:lnTo>
                  <a:pt x="815555" y="49695"/>
                </a:lnTo>
                <a:lnTo>
                  <a:pt x="835342" y="49695"/>
                </a:lnTo>
                <a:lnTo>
                  <a:pt x="856081" y="1333"/>
                </a:lnTo>
                <a:close/>
              </a:path>
              <a:path w="1567180" h="123825">
                <a:moveTo>
                  <a:pt x="637184" y="1333"/>
                </a:moveTo>
                <a:lnTo>
                  <a:pt x="598462" y="1333"/>
                </a:lnTo>
                <a:lnTo>
                  <a:pt x="583553" y="3603"/>
                </a:lnTo>
                <a:lnTo>
                  <a:pt x="572496" y="10059"/>
                </a:lnTo>
                <a:lnTo>
                  <a:pt x="565622" y="20176"/>
                </a:lnTo>
                <a:lnTo>
                  <a:pt x="563257" y="33426"/>
                </a:lnTo>
                <a:lnTo>
                  <a:pt x="564398" y="42785"/>
                </a:lnTo>
                <a:lnTo>
                  <a:pt x="567747" y="50647"/>
                </a:lnTo>
                <a:lnTo>
                  <a:pt x="573191" y="56890"/>
                </a:lnTo>
                <a:lnTo>
                  <a:pt x="580618" y="61391"/>
                </a:lnTo>
                <a:lnTo>
                  <a:pt x="559752" y="99580"/>
                </a:lnTo>
                <a:lnTo>
                  <a:pt x="582688" y="99580"/>
                </a:lnTo>
                <a:lnTo>
                  <a:pt x="601294" y="64744"/>
                </a:lnTo>
                <a:lnTo>
                  <a:pt x="637184" y="64744"/>
                </a:lnTo>
                <a:lnTo>
                  <a:pt x="637184" y="48056"/>
                </a:lnTo>
                <a:lnTo>
                  <a:pt x="590461" y="48056"/>
                </a:lnTo>
                <a:lnTo>
                  <a:pt x="584606" y="43167"/>
                </a:lnTo>
                <a:lnTo>
                  <a:pt x="584606" y="23634"/>
                </a:lnTo>
                <a:lnTo>
                  <a:pt x="590461" y="18313"/>
                </a:lnTo>
                <a:lnTo>
                  <a:pt x="637184" y="18313"/>
                </a:lnTo>
                <a:lnTo>
                  <a:pt x="637184" y="1333"/>
                </a:lnTo>
                <a:close/>
              </a:path>
              <a:path w="1567180" h="123825">
                <a:moveTo>
                  <a:pt x="637184" y="64744"/>
                </a:moveTo>
                <a:lnTo>
                  <a:pt x="616458" y="64744"/>
                </a:lnTo>
                <a:lnTo>
                  <a:pt x="616458" y="99580"/>
                </a:lnTo>
                <a:lnTo>
                  <a:pt x="637184" y="99580"/>
                </a:lnTo>
                <a:lnTo>
                  <a:pt x="637184" y="64744"/>
                </a:lnTo>
                <a:close/>
              </a:path>
              <a:path w="1567180" h="123825">
                <a:moveTo>
                  <a:pt x="637184" y="18313"/>
                </a:moveTo>
                <a:lnTo>
                  <a:pt x="616458" y="18313"/>
                </a:lnTo>
                <a:lnTo>
                  <a:pt x="616458" y="48056"/>
                </a:lnTo>
                <a:lnTo>
                  <a:pt x="637184" y="48056"/>
                </a:lnTo>
                <a:lnTo>
                  <a:pt x="637184" y="18313"/>
                </a:lnTo>
                <a:close/>
              </a:path>
              <a:path w="1567180" h="123825">
                <a:moveTo>
                  <a:pt x="516089" y="1333"/>
                </a:moveTo>
                <a:lnTo>
                  <a:pt x="489318" y="1333"/>
                </a:lnTo>
                <a:lnTo>
                  <a:pt x="455396" y="99580"/>
                </a:lnTo>
                <a:lnTo>
                  <a:pt x="477659" y="99580"/>
                </a:lnTo>
                <a:lnTo>
                  <a:pt x="484949" y="77177"/>
                </a:lnTo>
                <a:lnTo>
                  <a:pt x="542227" y="77177"/>
                </a:lnTo>
                <a:lnTo>
                  <a:pt x="536642" y="60972"/>
                </a:lnTo>
                <a:lnTo>
                  <a:pt x="490220" y="60972"/>
                </a:lnTo>
                <a:lnTo>
                  <a:pt x="502310" y="23787"/>
                </a:lnTo>
                <a:lnTo>
                  <a:pt x="523827" y="23787"/>
                </a:lnTo>
                <a:lnTo>
                  <a:pt x="516089" y="1333"/>
                </a:lnTo>
                <a:close/>
              </a:path>
              <a:path w="1567180" h="123825">
                <a:moveTo>
                  <a:pt x="542227" y="77177"/>
                </a:moveTo>
                <a:lnTo>
                  <a:pt x="520395" y="77177"/>
                </a:lnTo>
                <a:lnTo>
                  <a:pt x="527697" y="99580"/>
                </a:lnTo>
                <a:lnTo>
                  <a:pt x="549948" y="99580"/>
                </a:lnTo>
                <a:lnTo>
                  <a:pt x="542227" y="77177"/>
                </a:lnTo>
                <a:close/>
              </a:path>
              <a:path w="1567180" h="123825">
                <a:moveTo>
                  <a:pt x="523827" y="23787"/>
                </a:moveTo>
                <a:lnTo>
                  <a:pt x="503085" y="23787"/>
                </a:lnTo>
                <a:lnTo>
                  <a:pt x="515175" y="60972"/>
                </a:lnTo>
                <a:lnTo>
                  <a:pt x="536642" y="60972"/>
                </a:lnTo>
                <a:lnTo>
                  <a:pt x="523827" y="23787"/>
                </a:lnTo>
                <a:close/>
              </a:path>
              <a:path w="1567180" h="123825">
                <a:moveTo>
                  <a:pt x="410768" y="1333"/>
                </a:moveTo>
                <a:lnTo>
                  <a:pt x="371424" y="1333"/>
                </a:lnTo>
                <a:lnTo>
                  <a:pt x="371424" y="99580"/>
                </a:lnTo>
                <a:lnTo>
                  <a:pt x="413410" y="99580"/>
                </a:lnTo>
                <a:lnTo>
                  <a:pt x="428001" y="97536"/>
                </a:lnTo>
                <a:lnTo>
                  <a:pt x="438592" y="91867"/>
                </a:lnTo>
                <a:lnTo>
                  <a:pt x="445048" y="83266"/>
                </a:lnTo>
                <a:lnTo>
                  <a:pt x="445182" y="82600"/>
                </a:lnTo>
                <a:lnTo>
                  <a:pt x="392201" y="82600"/>
                </a:lnTo>
                <a:lnTo>
                  <a:pt x="392201" y="56502"/>
                </a:lnTo>
                <a:lnTo>
                  <a:pt x="441439" y="56502"/>
                </a:lnTo>
                <a:lnTo>
                  <a:pt x="440626" y="55251"/>
                </a:lnTo>
                <a:lnTo>
                  <a:pt x="433728" y="50489"/>
                </a:lnTo>
                <a:lnTo>
                  <a:pt x="425640" y="48590"/>
                </a:lnTo>
                <a:lnTo>
                  <a:pt x="425640" y="47624"/>
                </a:lnTo>
                <a:lnTo>
                  <a:pt x="432720" y="44984"/>
                </a:lnTo>
                <a:lnTo>
                  <a:pt x="435923" y="42456"/>
                </a:lnTo>
                <a:lnTo>
                  <a:pt x="392201" y="42456"/>
                </a:lnTo>
                <a:lnTo>
                  <a:pt x="392201" y="18135"/>
                </a:lnTo>
                <a:lnTo>
                  <a:pt x="441690" y="18135"/>
                </a:lnTo>
                <a:lnTo>
                  <a:pt x="441335" y="16372"/>
                </a:lnTo>
                <a:lnTo>
                  <a:pt x="435205" y="8405"/>
                </a:lnTo>
                <a:lnTo>
                  <a:pt x="425010" y="3198"/>
                </a:lnTo>
                <a:lnTo>
                  <a:pt x="410768" y="1333"/>
                </a:lnTo>
                <a:close/>
              </a:path>
              <a:path w="1567180" h="123825">
                <a:moveTo>
                  <a:pt x="441439" y="56502"/>
                </a:moveTo>
                <a:lnTo>
                  <a:pt x="419595" y="56502"/>
                </a:lnTo>
                <a:lnTo>
                  <a:pt x="425780" y="62255"/>
                </a:lnTo>
                <a:lnTo>
                  <a:pt x="425780" y="77749"/>
                </a:lnTo>
                <a:lnTo>
                  <a:pt x="420751" y="82600"/>
                </a:lnTo>
                <a:lnTo>
                  <a:pt x="445182" y="82600"/>
                </a:lnTo>
                <a:lnTo>
                  <a:pt x="447230" y="72428"/>
                </a:lnTo>
                <a:lnTo>
                  <a:pt x="445428" y="62641"/>
                </a:lnTo>
                <a:lnTo>
                  <a:pt x="441439" y="56502"/>
                </a:lnTo>
                <a:close/>
              </a:path>
              <a:path w="1567180" h="123825">
                <a:moveTo>
                  <a:pt x="441690" y="18135"/>
                </a:moveTo>
                <a:lnTo>
                  <a:pt x="417195" y="18135"/>
                </a:lnTo>
                <a:lnTo>
                  <a:pt x="422427" y="22885"/>
                </a:lnTo>
                <a:lnTo>
                  <a:pt x="422427" y="37744"/>
                </a:lnTo>
                <a:lnTo>
                  <a:pt x="416090" y="42456"/>
                </a:lnTo>
                <a:lnTo>
                  <a:pt x="435923" y="42456"/>
                </a:lnTo>
                <a:lnTo>
                  <a:pt x="438340" y="40547"/>
                </a:lnTo>
                <a:lnTo>
                  <a:pt x="442046" y="34373"/>
                </a:lnTo>
                <a:lnTo>
                  <a:pt x="443382" y="26517"/>
                </a:lnTo>
                <a:lnTo>
                  <a:pt x="441690" y="18135"/>
                </a:lnTo>
                <a:close/>
              </a:path>
              <a:path w="1567180" h="123825">
                <a:moveTo>
                  <a:pt x="354825" y="1333"/>
                </a:moveTo>
                <a:lnTo>
                  <a:pt x="288620" y="1333"/>
                </a:lnTo>
                <a:lnTo>
                  <a:pt x="288620" y="99580"/>
                </a:lnTo>
                <a:lnTo>
                  <a:pt x="355015" y="99580"/>
                </a:lnTo>
                <a:lnTo>
                  <a:pt x="355015" y="82448"/>
                </a:lnTo>
                <a:lnTo>
                  <a:pt x="309397" y="82448"/>
                </a:lnTo>
                <a:lnTo>
                  <a:pt x="309397" y="58991"/>
                </a:lnTo>
                <a:lnTo>
                  <a:pt x="351409" y="58991"/>
                </a:lnTo>
                <a:lnTo>
                  <a:pt x="351409" y="41871"/>
                </a:lnTo>
                <a:lnTo>
                  <a:pt x="309397" y="41871"/>
                </a:lnTo>
                <a:lnTo>
                  <a:pt x="309397" y="18465"/>
                </a:lnTo>
                <a:lnTo>
                  <a:pt x="354825" y="18465"/>
                </a:lnTo>
                <a:lnTo>
                  <a:pt x="354825" y="1333"/>
                </a:lnTo>
                <a:close/>
              </a:path>
              <a:path w="1567180" h="123825">
                <a:moveTo>
                  <a:pt x="271564" y="1333"/>
                </a:moveTo>
                <a:lnTo>
                  <a:pt x="204876" y="1333"/>
                </a:lnTo>
                <a:lnTo>
                  <a:pt x="203250" y="45034"/>
                </a:lnTo>
                <a:lnTo>
                  <a:pt x="201895" y="62338"/>
                </a:lnTo>
                <a:lnTo>
                  <a:pt x="199043" y="73767"/>
                </a:lnTo>
                <a:lnTo>
                  <a:pt x="194349" y="80235"/>
                </a:lnTo>
                <a:lnTo>
                  <a:pt x="187464" y="82651"/>
                </a:lnTo>
                <a:lnTo>
                  <a:pt x="184683" y="82880"/>
                </a:lnTo>
                <a:lnTo>
                  <a:pt x="184683" y="99580"/>
                </a:lnTo>
                <a:lnTo>
                  <a:pt x="190055" y="99580"/>
                </a:lnTo>
                <a:lnTo>
                  <a:pt x="204905" y="96809"/>
                </a:lnTo>
                <a:lnTo>
                  <a:pt x="214634" y="88241"/>
                </a:lnTo>
                <a:lnTo>
                  <a:pt x="220218" y="73493"/>
                </a:lnTo>
                <a:lnTo>
                  <a:pt x="222631" y="52184"/>
                </a:lnTo>
                <a:lnTo>
                  <a:pt x="224167" y="17983"/>
                </a:lnTo>
                <a:lnTo>
                  <a:pt x="271564" y="17983"/>
                </a:lnTo>
                <a:lnTo>
                  <a:pt x="271564" y="1333"/>
                </a:lnTo>
                <a:close/>
              </a:path>
              <a:path w="1567180" h="123825">
                <a:moveTo>
                  <a:pt x="271564" y="17983"/>
                </a:moveTo>
                <a:lnTo>
                  <a:pt x="251358" y="17983"/>
                </a:lnTo>
                <a:lnTo>
                  <a:pt x="251358" y="99580"/>
                </a:lnTo>
                <a:lnTo>
                  <a:pt x="271564" y="99580"/>
                </a:lnTo>
                <a:lnTo>
                  <a:pt x="271564" y="17983"/>
                </a:lnTo>
                <a:close/>
              </a:path>
              <a:path w="1567180" h="123825">
                <a:moveTo>
                  <a:pt x="173469" y="1333"/>
                </a:moveTo>
                <a:lnTo>
                  <a:pt x="107264" y="1333"/>
                </a:lnTo>
                <a:lnTo>
                  <a:pt x="107264" y="99580"/>
                </a:lnTo>
                <a:lnTo>
                  <a:pt x="173659" y="99580"/>
                </a:lnTo>
                <a:lnTo>
                  <a:pt x="173659" y="82448"/>
                </a:lnTo>
                <a:lnTo>
                  <a:pt x="128028" y="82448"/>
                </a:lnTo>
                <a:lnTo>
                  <a:pt x="128028" y="58991"/>
                </a:lnTo>
                <a:lnTo>
                  <a:pt x="170053" y="58991"/>
                </a:lnTo>
                <a:lnTo>
                  <a:pt x="170053" y="41871"/>
                </a:lnTo>
                <a:lnTo>
                  <a:pt x="128028" y="41871"/>
                </a:lnTo>
                <a:lnTo>
                  <a:pt x="128028" y="18465"/>
                </a:lnTo>
                <a:lnTo>
                  <a:pt x="173469" y="18465"/>
                </a:lnTo>
                <a:lnTo>
                  <a:pt x="173469" y="1333"/>
                </a:lnTo>
                <a:close/>
              </a:path>
              <a:path w="1567180" h="123825">
                <a:moveTo>
                  <a:pt x="19964" y="1333"/>
                </a:moveTo>
                <a:lnTo>
                  <a:pt x="0" y="1333"/>
                </a:lnTo>
                <a:lnTo>
                  <a:pt x="0" y="99580"/>
                </a:lnTo>
                <a:lnTo>
                  <a:pt x="73685" y="99580"/>
                </a:lnTo>
                <a:lnTo>
                  <a:pt x="73685" y="122796"/>
                </a:lnTo>
                <a:lnTo>
                  <a:pt x="93446" y="122796"/>
                </a:lnTo>
                <a:lnTo>
                  <a:pt x="94653" y="82981"/>
                </a:lnTo>
                <a:lnTo>
                  <a:pt x="81026" y="82981"/>
                </a:lnTo>
                <a:lnTo>
                  <a:pt x="19964" y="82880"/>
                </a:lnTo>
                <a:lnTo>
                  <a:pt x="19964" y="1333"/>
                </a:lnTo>
                <a:close/>
              </a:path>
              <a:path w="1567180" h="123825">
                <a:moveTo>
                  <a:pt x="81026" y="1333"/>
                </a:moveTo>
                <a:lnTo>
                  <a:pt x="60833" y="1333"/>
                </a:lnTo>
                <a:lnTo>
                  <a:pt x="60833" y="82880"/>
                </a:lnTo>
                <a:lnTo>
                  <a:pt x="81026" y="82880"/>
                </a:lnTo>
                <a:lnTo>
                  <a:pt x="81026" y="1333"/>
                </a:lnTo>
                <a:close/>
              </a:path>
            </a:pathLst>
          </a:custGeom>
          <a:solidFill>
            <a:srgbClr val="355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6954" y="4343365"/>
            <a:ext cx="2626137" cy="172172"/>
          </a:xfrm>
          <a:prstGeom prst="rect">
            <a:avLst/>
          </a:prstGeom>
        </p:spPr>
        <p:txBody>
          <a:bodyPr vert="horz" wrap="square" lIns="0" tIns="18107" rIns="0" bIns="0" rtlCol="0">
            <a:spAutoFit/>
          </a:bodyPr>
          <a:lstStyle/>
          <a:p>
            <a:pPr marL="14486">
              <a:spcBef>
                <a:spcPts val="143"/>
              </a:spcBef>
            </a:pPr>
            <a:r>
              <a:rPr sz="1000" spc="63" dirty="0">
                <a:solidFill>
                  <a:srgbClr val="1D1D1B"/>
                </a:solidFill>
                <a:latin typeface="Tahoma"/>
                <a:cs typeface="Tahoma"/>
              </a:rPr>
              <a:t>обучающиеся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7" dirty="0">
                <a:solidFill>
                  <a:srgbClr val="1D1D1B"/>
                </a:solidFill>
                <a:latin typeface="Tahoma"/>
                <a:cs typeface="Tahoma"/>
              </a:rPr>
              <a:t>от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1D1D1B"/>
                </a:solidFill>
                <a:latin typeface="Tahoma"/>
                <a:cs typeface="Tahoma"/>
              </a:rPr>
              <a:t>12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80" dirty="0">
                <a:solidFill>
                  <a:srgbClr val="1D1D1B"/>
                </a:solidFill>
                <a:latin typeface="Tahoma"/>
                <a:cs typeface="Tahoma"/>
              </a:rPr>
              <a:t>до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6" dirty="0">
                <a:solidFill>
                  <a:srgbClr val="1D1D1B"/>
                </a:solidFill>
                <a:latin typeface="Tahoma"/>
                <a:cs typeface="Tahoma"/>
              </a:rPr>
              <a:t>18</a:t>
            </a:r>
            <a:r>
              <a:rPr sz="1000" spc="-29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17" dirty="0">
                <a:solidFill>
                  <a:srgbClr val="1D1D1B"/>
                </a:solidFill>
                <a:latin typeface="Tahoma"/>
                <a:cs typeface="Tahoma"/>
              </a:rPr>
              <a:t>лет,</a:t>
            </a:r>
            <a:r>
              <a:rPr sz="1000" spc="-23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000" spc="51" dirty="0">
                <a:solidFill>
                  <a:srgbClr val="1D1D1B"/>
                </a:solidFill>
                <a:latin typeface="Tahoma"/>
                <a:cs typeface="Tahoma"/>
              </a:rPr>
              <a:t>педагоги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46691" y="1513784"/>
            <a:ext cx="2618888" cy="1630905"/>
          </a:xfrm>
          <a:prstGeom prst="rect">
            <a:avLst/>
          </a:prstGeom>
        </p:spPr>
        <p:txBody>
          <a:bodyPr vert="horz" wrap="square" lIns="0" tIns="18107" rIns="0" bIns="0" rtlCol="0">
            <a:spAutoFit/>
          </a:bodyPr>
          <a:lstStyle/>
          <a:p>
            <a:pPr marL="14486">
              <a:spcBef>
                <a:spcPts val="143"/>
              </a:spcBef>
            </a:pPr>
            <a:r>
              <a:rPr sz="1000" spc="120" dirty="0">
                <a:solidFill>
                  <a:srgbClr val="E00E16"/>
                </a:solidFill>
                <a:latin typeface="Tahoma"/>
                <a:cs typeface="Tahoma"/>
              </a:rPr>
              <a:t>СОДЕРЖАНИ</a:t>
            </a:r>
            <a:r>
              <a:rPr sz="1000" spc="108" dirty="0">
                <a:solidFill>
                  <a:srgbClr val="E00E16"/>
                </a:solidFill>
                <a:latin typeface="Tahoma"/>
                <a:cs typeface="Tahoma"/>
              </a:rPr>
              <a:t>Е</a:t>
            </a:r>
            <a:r>
              <a:rPr sz="1000" spc="-80" dirty="0">
                <a:solidFill>
                  <a:srgbClr val="E00E16"/>
                </a:solidFill>
                <a:latin typeface="Tahoma"/>
                <a:cs typeface="Tahoma"/>
              </a:rPr>
              <a:t> </a:t>
            </a:r>
            <a:r>
              <a:rPr sz="1000" spc="103" dirty="0">
                <a:solidFill>
                  <a:srgbClr val="E00E16"/>
                </a:solidFill>
                <a:latin typeface="Tahoma"/>
                <a:cs typeface="Tahoma"/>
              </a:rPr>
              <a:t>ПРО</a:t>
            </a:r>
            <a:r>
              <a:rPr sz="1000" spc="86" dirty="0">
                <a:solidFill>
                  <a:srgbClr val="E00E16"/>
                </a:solidFill>
                <a:latin typeface="Tahoma"/>
                <a:cs typeface="Tahoma"/>
              </a:rPr>
              <a:t>Е</a:t>
            </a:r>
            <a:r>
              <a:rPr sz="1000" spc="125" dirty="0">
                <a:solidFill>
                  <a:srgbClr val="E00E16"/>
                </a:solidFill>
                <a:latin typeface="Tahoma"/>
                <a:cs typeface="Tahoma"/>
              </a:rPr>
              <a:t>К</a:t>
            </a:r>
            <a:r>
              <a:rPr sz="1000" spc="6" dirty="0">
                <a:solidFill>
                  <a:srgbClr val="E00E16"/>
                </a:solidFill>
                <a:latin typeface="Tahoma"/>
                <a:cs typeface="Tahoma"/>
              </a:rPr>
              <a:t>Т</a:t>
            </a:r>
            <a:r>
              <a:rPr sz="1000" spc="171" dirty="0">
                <a:solidFill>
                  <a:srgbClr val="E00E16"/>
                </a:solidFill>
                <a:latin typeface="Tahoma"/>
                <a:cs typeface="Tahoma"/>
              </a:rPr>
              <a:t>А</a:t>
            </a:r>
            <a:endParaRPr sz="1000">
              <a:latin typeface="Tahoma"/>
              <a:cs typeface="Tahoma"/>
            </a:endParaRPr>
          </a:p>
          <a:p>
            <a:pPr marL="134716" marR="71704">
              <a:lnSpc>
                <a:spcPct val="173500"/>
              </a:lnSpc>
              <a:spcBef>
                <a:spcPts val="194"/>
              </a:spcBef>
            </a:pPr>
            <a:r>
              <a:rPr sz="900" spc="68" dirty="0">
                <a:solidFill>
                  <a:srgbClr val="1D1D1B"/>
                </a:solidFill>
                <a:latin typeface="Tahoma"/>
                <a:cs typeface="Tahoma"/>
              </a:rPr>
              <a:t>Спортивное </a:t>
            </a:r>
            <a:r>
              <a:rPr sz="900" spc="51" dirty="0">
                <a:solidFill>
                  <a:srgbClr val="1D1D1B"/>
                </a:solidFill>
                <a:latin typeface="Tahoma"/>
                <a:cs typeface="Tahoma"/>
              </a:rPr>
              <a:t>ориентирование; </a:t>
            </a:r>
            <a:r>
              <a:rPr sz="900" spc="5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1D1D1B"/>
                </a:solidFill>
                <a:latin typeface="Tahoma"/>
                <a:cs typeface="Tahoma"/>
              </a:rPr>
              <a:t>Управление</a:t>
            </a:r>
            <a:r>
              <a:rPr sz="9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1D1D1B"/>
                </a:solidFill>
                <a:latin typeface="Tahoma"/>
                <a:cs typeface="Tahoma"/>
              </a:rPr>
              <a:t>дронами,</a:t>
            </a:r>
            <a:r>
              <a:rPr sz="9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8" dirty="0">
                <a:solidFill>
                  <a:srgbClr val="1D1D1B"/>
                </a:solidFill>
                <a:latin typeface="Tahoma"/>
                <a:cs typeface="Tahoma"/>
              </a:rPr>
              <a:t>создание</a:t>
            </a:r>
            <a:r>
              <a:rPr sz="900" spc="-3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46" dirty="0">
                <a:solidFill>
                  <a:srgbClr val="1D1D1B"/>
                </a:solidFill>
                <a:latin typeface="Tahoma"/>
                <a:cs typeface="Tahoma"/>
              </a:rPr>
              <a:t>дронов; </a:t>
            </a:r>
            <a:r>
              <a:rPr sz="900" spc="-268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1D1D1B"/>
                </a:solidFill>
                <a:latin typeface="Tahoma"/>
                <a:cs typeface="Tahoma"/>
              </a:rPr>
              <a:t>Шахматы;</a:t>
            </a:r>
            <a:endParaRPr sz="900">
              <a:latin typeface="Tahoma"/>
              <a:cs typeface="Tahoma"/>
            </a:endParaRPr>
          </a:p>
          <a:p>
            <a:pPr marL="134716">
              <a:spcBef>
                <a:spcPts val="804"/>
              </a:spcBef>
            </a:pPr>
            <a:r>
              <a:rPr sz="900" spc="68" dirty="0">
                <a:solidFill>
                  <a:srgbClr val="1D1D1B"/>
                </a:solidFill>
                <a:latin typeface="Tahoma"/>
                <a:cs typeface="Tahoma"/>
              </a:rPr>
              <a:t>Олимпиады</a:t>
            </a:r>
            <a:r>
              <a:rPr sz="900" spc="-5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1D1D1B"/>
                </a:solidFill>
                <a:latin typeface="Tahoma"/>
                <a:cs typeface="Tahoma"/>
              </a:rPr>
              <a:t>по</a:t>
            </a:r>
            <a:r>
              <a:rPr sz="900" spc="-5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1D1D1B"/>
                </a:solidFill>
                <a:latin typeface="Tahoma"/>
                <a:cs typeface="Tahoma"/>
              </a:rPr>
              <a:t>истории;</a:t>
            </a:r>
            <a:endParaRPr sz="900">
              <a:latin typeface="Tahoma"/>
              <a:cs typeface="Tahoma"/>
            </a:endParaRPr>
          </a:p>
          <a:p>
            <a:pPr marL="134716" marR="5794">
              <a:lnSpc>
                <a:spcPct val="173500"/>
              </a:lnSpc>
            </a:pPr>
            <a:r>
              <a:rPr sz="900" spc="80" dirty="0">
                <a:solidFill>
                  <a:srgbClr val="1D1D1B"/>
                </a:solidFill>
                <a:latin typeface="Tahoma"/>
                <a:cs typeface="Tahoma"/>
              </a:rPr>
              <a:t>Игры</a:t>
            </a:r>
            <a:r>
              <a:rPr sz="9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1D1D1B"/>
                </a:solidFill>
                <a:latin typeface="Tahoma"/>
                <a:cs typeface="Tahoma"/>
              </a:rPr>
              <a:t>по</a:t>
            </a:r>
            <a:r>
              <a:rPr sz="9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1D1D1B"/>
                </a:solidFill>
                <a:latin typeface="Tahoma"/>
                <a:cs typeface="Tahoma"/>
              </a:rPr>
              <a:t>информационной</a:t>
            </a:r>
            <a:r>
              <a:rPr sz="9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1D1D1B"/>
                </a:solidFill>
                <a:latin typeface="Tahoma"/>
                <a:cs typeface="Tahoma"/>
              </a:rPr>
              <a:t>безопасности; </a:t>
            </a:r>
            <a:r>
              <a:rPr sz="900" spc="-268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8" dirty="0">
                <a:solidFill>
                  <a:srgbClr val="1D1D1B"/>
                </a:solidFill>
                <a:latin typeface="Tahoma"/>
                <a:cs typeface="Tahoma"/>
              </a:rPr>
              <a:t>Фиджитал</a:t>
            </a:r>
            <a:r>
              <a:rPr sz="900" spc="-4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900" spc="68" dirty="0">
                <a:solidFill>
                  <a:srgbClr val="1D1D1B"/>
                </a:solidFill>
                <a:latin typeface="Tahoma"/>
                <a:cs typeface="Tahoma"/>
              </a:rPr>
              <a:t>спорт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55172" y="1354470"/>
            <a:ext cx="3290825" cy="4642894"/>
            <a:chOff x="7582291" y="1188923"/>
            <a:chExt cx="2882900" cy="4075429"/>
          </a:xfrm>
        </p:grpSpPr>
        <p:sp>
          <p:nvSpPr>
            <p:cNvPr id="10" name="object 10"/>
            <p:cNvSpPr/>
            <p:nvPr/>
          </p:nvSpPr>
          <p:spPr>
            <a:xfrm>
              <a:off x="7785875" y="1648637"/>
              <a:ext cx="31750" cy="880744"/>
            </a:xfrm>
            <a:custGeom>
              <a:avLst/>
              <a:gdLst/>
              <a:ahLst/>
              <a:cxnLst/>
              <a:rect l="l" t="t" r="r" b="b"/>
              <a:pathLst>
                <a:path w="31750" h="880744">
                  <a:moveTo>
                    <a:pt x="31343" y="856234"/>
                  </a:moveTo>
                  <a:lnTo>
                    <a:pt x="24320" y="849236"/>
                  </a:lnTo>
                  <a:lnTo>
                    <a:pt x="7010" y="849236"/>
                  </a:lnTo>
                  <a:lnTo>
                    <a:pt x="0" y="856234"/>
                  </a:lnTo>
                  <a:lnTo>
                    <a:pt x="0" y="873556"/>
                  </a:lnTo>
                  <a:lnTo>
                    <a:pt x="7010" y="880567"/>
                  </a:lnTo>
                  <a:lnTo>
                    <a:pt x="24320" y="880567"/>
                  </a:lnTo>
                  <a:lnTo>
                    <a:pt x="31343" y="873556"/>
                  </a:lnTo>
                  <a:lnTo>
                    <a:pt x="31343" y="864895"/>
                  </a:lnTo>
                  <a:lnTo>
                    <a:pt x="31343" y="856234"/>
                  </a:lnTo>
                  <a:close/>
                </a:path>
                <a:path w="31750" h="880744">
                  <a:moveTo>
                    <a:pt x="31343" y="643928"/>
                  </a:moveTo>
                  <a:lnTo>
                    <a:pt x="24320" y="636917"/>
                  </a:lnTo>
                  <a:lnTo>
                    <a:pt x="7010" y="636917"/>
                  </a:lnTo>
                  <a:lnTo>
                    <a:pt x="0" y="643928"/>
                  </a:lnTo>
                  <a:lnTo>
                    <a:pt x="0" y="661250"/>
                  </a:lnTo>
                  <a:lnTo>
                    <a:pt x="7010" y="668261"/>
                  </a:lnTo>
                  <a:lnTo>
                    <a:pt x="24320" y="668261"/>
                  </a:lnTo>
                  <a:lnTo>
                    <a:pt x="31343" y="661250"/>
                  </a:lnTo>
                  <a:lnTo>
                    <a:pt x="31343" y="652589"/>
                  </a:lnTo>
                  <a:lnTo>
                    <a:pt x="31343" y="643928"/>
                  </a:lnTo>
                  <a:close/>
                </a:path>
                <a:path w="31750" h="880744">
                  <a:moveTo>
                    <a:pt x="31343" y="431609"/>
                  </a:moveTo>
                  <a:lnTo>
                    <a:pt x="24320" y="424611"/>
                  </a:lnTo>
                  <a:lnTo>
                    <a:pt x="7010" y="424611"/>
                  </a:lnTo>
                  <a:lnTo>
                    <a:pt x="0" y="431609"/>
                  </a:lnTo>
                  <a:lnTo>
                    <a:pt x="0" y="448945"/>
                  </a:lnTo>
                  <a:lnTo>
                    <a:pt x="7010" y="455942"/>
                  </a:lnTo>
                  <a:lnTo>
                    <a:pt x="24320" y="455942"/>
                  </a:lnTo>
                  <a:lnTo>
                    <a:pt x="31343" y="448945"/>
                  </a:lnTo>
                  <a:lnTo>
                    <a:pt x="31343" y="440283"/>
                  </a:lnTo>
                  <a:lnTo>
                    <a:pt x="31343" y="431609"/>
                  </a:lnTo>
                  <a:close/>
                </a:path>
                <a:path w="31750" h="880744">
                  <a:moveTo>
                    <a:pt x="31343" y="219303"/>
                  </a:moveTo>
                  <a:lnTo>
                    <a:pt x="24320" y="212305"/>
                  </a:lnTo>
                  <a:lnTo>
                    <a:pt x="7010" y="212305"/>
                  </a:lnTo>
                  <a:lnTo>
                    <a:pt x="0" y="219303"/>
                  </a:lnTo>
                  <a:lnTo>
                    <a:pt x="0" y="236626"/>
                  </a:lnTo>
                  <a:lnTo>
                    <a:pt x="7010" y="243636"/>
                  </a:lnTo>
                  <a:lnTo>
                    <a:pt x="24320" y="243636"/>
                  </a:lnTo>
                  <a:lnTo>
                    <a:pt x="31343" y="236626"/>
                  </a:lnTo>
                  <a:lnTo>
                    <a:pt x="31343" y="227965"/>
                  </a:lnTo>
                  <a:lnTo>
                    <a:pt x="31343" y="219303"/>
                  </a:lnTo>
                  <a:close/>
                </a:path>
                <a:path w="31750" h="880744">
                  <a:moveTo>
                    <a:pt x="31343" y="6997"/>
                  </a:moveTo>
                  <a:lnTo>
                    <a:pt x="24320" y="0"/>
                  </a:lnTo>
                  <a:lnTo>
                    <a:pt x="7010" y="0"/>
                  </a:lnTo>
                  <a:lnTo>
                    <a:pt x="0" y="6997"/>
                  </a:lnTo>
                  <a:lnTo>
                    <a:pt x="0" y="24320"/>
                  </a:lnTo>
                  <a:lnTo>
                    <a:pt x="7010" y="31318"/>
                  </a:lnTo>
                  <a:lnTo>
                    <a:pt x="24320" y="31318"/>
                  </a:lnTo>
                  <a:lnTo>
                    <a:pt x="31343" y="24320"/>
                  </a:lnTo>
                  <a:lnTo>
                    <a:pt x="31343" y="15659"/>
                  </a:lnTo>
                  <a:lnTo>
                    <a:pt x="31343" y="6997"/>
                  </a:lnTo>
                  <a:close/>
                </a:path>
              </a:pathLst>
            </a:custGeom>
            <a:solidFill>
              <a:srgbClr val="35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2291" y="2992578"/>
              <a:ext cx="2882595" cy="22713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785881" y="271016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0" y="0"/>
                  </a:moveTo>
                  <a:lnTo>
                    <a:pt x="7010" y="0"/>
                  </a:lnTo>
                  <a:lnTo>
                    <a:pt x="0" y="7010"/>
                  </a:lnTo>
                  <a:lnTo>
                    <a:pt x="0" y="24320"/>
                  </a:lnTo>
                  <a:lnTo>
                    <a:pt x="7010" y="31330"/>
                  </a:lnTo>
                  <a:lnTo>
                    <a:pt x="24320" y="31330"/>
                  </a:lnTo>
                  <a:lnTo>
                    <a:pt x="31343" y="24320"/>
                  </a:lnTo>
                  <a:lnTo>
                    <a:pt x="31343" y="15671"/>
                  </a:lnTo>
                  <a:lnTo>
                    <a:pt x="31343" y="7010"/>
                  </a:lnTo>
                  <a:lnTo>
                    <a:pt x="24320" y="0"/>
                  </a:lnTo>
                  <a:close/>
                </a:path>
              </a:pathLst>
            </a:custGeom>
            <a:solidFill>
              <a:srgbClr val="35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5035" y="1191348"/>
              <a:ext cx="2877185" cy="1762760"/>
            </a:xfrm>
            <a:custGeom>
              <a:avLst/>
              <a:gdLst/>
              <a:ahLst/>
              <a:cxnLst/>
              <a:rect l="l" t="t" r="r" b="b"/>
              <a:pathLst>
                <a:path w="2877184" h="1762760">
                  <a:moveTo>
                    <a:pt x="2762745" y="1762493"/>
                  </a:moveTo>
                  <a:lnTo>
                    <a:pt x="114363" y="1762493"/>
                  </a:lnTo>
                  <a:lnTo>
                    <a:pt x="69849" y="1753505"/>
                  </a:lnTo>
                  <a:lnTo>
                    <a:pt x="33497" y="1728993"/>
                  </a:lnTo>
                  <a:lnTo>
                    <a:pt x="8987" y="1692638"/>
                  </a:lnTo>
                  <a:lnTo>
                    <a:pt x="0" y="1648117"/>
                  </a:lnTo>
                  <a:lnTo>
                    <a:pt x="0" y="114376"/>
                  </a:lnTo>
                  <a:lnTo>
                    <a:pt x="8987" y="69855"/>
                  </a:lnTo>
                  <a:lnTo>
                    <a:pt x="33497" y="33499"/>
                  </a:lnTo>
                  <a:lnTo>
                    <a:pt x="69849" y="8988"/>
                  </a:lnTo>
                  <a:lnTo>
                    <a:pt x="114363" y="0"/>
                  </a:lnTo>
                  <a:lnTo>
                    <a:pt x="2762745" y="0"/>
                  </a:lnTo>
                  <a:lnTo>
                    <a:pt x="2807264" y="8988"/>
                  </a:lnTo>
                  <a:lnTo>
                    <a:pt x="2843615" y="33499"/>
                  </a:lnTo>
                  <a:lnTo>
                    <a:pt x="2868122" y="69855"/>
                  </a:lnTo>
                  <a:lnTo>
                    <a:pt x="2877108" y="114376"/>
                  </a:lnTo>
                  <a:lnTo>
                    <a:pt x="2877108" y="1648117"/>
                  </a:lnTo>
                  <a:lnTo>
                    <a:pt x="2868122" y="1692638"/>
                  </a:lnTo>
                  <a:lnTo>
                    <a:pt x="2843615" y="1728993"/>
                  </a:lnTo>
                  <a:lnTo>
                    <a:pt x="2807264" y="1753505"/>
                  </a:lnTo>
                  <a:lnTo>
                    <a:pt x="2762745" y="1762493"/>
                  </a:lnTo>
                  <a:close/>
                </a:path>
              </a:pathLst>
            </a:custGeom>
            <a:ln w="4851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95705" y="3127971"/>
              <a:ext cx="1102995" cy="1458595"/>
            </a:xfrm>
            <a:custGeom>
              <a:avLst/>
              <a:gdLst/>
              <a:ahLst/>
              <a:cxnLst/>
              <a:rect l="l" t="t" r="r" b="b"/>
              <a:pathLst>
                <a:path w="1102995" h="1458595">
                  <a:moveTo>
                    <a:pt x="70523" y="1352156"/>
                  </a:moveTo>
                  <a:lnTo>
                    <a:pt x="0" y="1352156"/>
                  </a:lnTo>
                  <a:lnTo>
                    <a:pt x="0" y="1437906"/>
                  </a:lnTo>
                  <a:lnTo>
                    <a:pt x="17932" y="1437906"/>
                  </a:lnTo>
                  <a:lnTo>
                    <a:pt x="17932" y="1366888"/>
                  </a:lnTo>
                  <a:lnTo>
                    <a:pt x="52603" y="1366888"/>
                  </a:lnTo>
                  <a:lnTo>
                    <a:pt x="52603" y="1437906"/>
                  </a:lnTo>
                  <a:lnTo>
                    <a:pt x="70523" y="1437906"/>
                  </a:lnTo>
                  <a:lnTo>
                    <a:pt x="70523" y="1366888"/>
                  </a:lnTo>
                  <a:lnTo>
                    <a:pt x="70523" y="1352156"/>
                  </a:lnTo>
                  <a:close/>
                </a:path>
                <a:path w="1102995" h="1458595">
                  <a:moveTo>
                    <a:pt x="70523" y="0"/>
                  </a:moveTo>
                  <a:lnTo>
                    <a:pt x="12" y="0"/>
                  </a:lnTo>
                  <a:lnTo>
                    <a:pt x="12" y="85763"/>
                  </a:lnTo>
                  <a:lnTo>
                    <a:pt x="17932" y="85763"/>
                  </a:lnTo>
                  <a:lnTo>
                    <a:pt x="17932" y="14744"/>
                  </a:lnTo>
                  <a:lnTo>
                    <a:pt x="52603" y="14744"/>
                  </a:lnTo>
                  <a:lnTo>
                    <a:pt x="52603" y="85763"/>
                  </a:lnTo>
                  <a:lnTo>
                    <a:pt x="70523" y="85763"/>
                  </a:lnTo>
                  <a:lnTo>
                    <a:pt x="70523" y="14744"/>
                  </a:lnTo>
                  <a:lnTo>
                    <a:pt x="70523" y="0"/>
                  </a:lnTo>
                  <a:close/>
                </a:path>
                <a:path w="1102995" h="1458595">
                  <a:moveTo>
                    <a:pt x="152336" y="1381213"/>
                  </a:moveTo>
                  <a:lnTo>
                    <a:pt x="133667" y="1354150"/>
                  </a:lnTo>
                  <a:lnTo>
                    <a:pt x="133667" y="1372666"/>
                  </a:lnTo>
                  <a:lnTo>
                    <a:pt x="133667" y="1389710"/>
                  </a:lnTo>
                  <a:lnTo>
                    <a:pt x="128600" y="1395577"/>
                  </a:lnTo>
                  <a:lnTo>
                    <a:pt x="105905" y="1395577"/>
                  </a:lnTo>
                  <a:lnTo>
                    <a:pt x="105905" y="1366977"/>
                  </a:lnTo>
                  <a:lnTo>
                    <a:pt x="128600" y="1366977"/>
                  </a:lnTo>
                  <a:lnTo>
                    <a:pt x="133667" y="1372666"/>
                  </a:lnTo>
                  <a:lnTo>
                    <a:pt x="133667" y="1354150"/>
                  </a:lnTo>
                  <a:lnTo>
                    <a:pt x="121602" y="1352156"/>
                  </a:lnTo>
                  <a:lnTo>
                    <a:pt x="87769" y="1352156"/>
                  </a:lnTo>
                  <a:lnTo>
                    <a:pt x="87769" y="1437906"/>
                  </a:lnTo>
                  <a:lnTo>
                    <a:pt x="105905" y="1437906"/>
                  </a:lnTo>
                  <a:lnTo>
                    <a:pt x="105905" y="1410106"/>
                  </a:lnTo>
                  <a:lnTo>
                    <a:pt x="121145" y="1410106"/>
                  </a:lnTo>
                  <a:lnTo>
                    <a:pt x="134340" y="1407998"/>
                  </a:lnTo>
                  <a:lnTo>
                    <a:pt x="144145" y="1402080"/>
                  </a:lnTo>
                  <a:lnTo>
                    <a:pt x="148488" y="1395577"/>
                  </a:lnTo>
                  <a:lnTo>
                    <a:pt x="150241" y="1392961"/>
                  </a:lnTo>
                  <a:lnTo>
                    <a:pt x="152336" y="1381213"/>
                  </a:lnTo>
                  <a:close/>
                </a:path>
                <a:path w="1102995" h="1458595">
                  <a:moveTo>
                    <a:pt x="165658" y="85763"/>
                  </a:moveTo>
                  <a:lnTo>
                    <a:pt x="158915" y="66205"/>
                  </a:lnTo>
                  <a:lnTo>
                    <a:pt x="154038" y="52057"/>
                  </a:lnTo>
                  <a:lnTo>
                    <a:pt x="142849" y="19608"/>
                  </a:lnTo>
                  <a:lnTo>
                    <a:pt x="136093" y="0"/>
                  </a:lnTo>
                  <a:lnTo>
                    <a:pt x="135293" y="0"/>
                  </a:lnTo>
                  <a:lnTo>
                    <a:pt x="135293" y="52057"/>
                  </a:lnTo>
                  <a:lnTo>
                    <a:pt x="113525" y="52057"/>
                  </a:lnTo>
                  <a:lnTo>
                    <a:pt x="124079" y="19608"/>
                  </a:lnTo>
                  <a:lnTo>
                    <a:pt x="124752" y="19608"/>
                  </a:lnTo>
                  <a:lnTo>
                    <a:pt x="135293" y="52057"/>
                  </a:lnTo>
                  <a:lnTo>
                    <a:pt x="135293" y="0"/>
                  </a:lnTo>
                  <a:lnTo>
                    <a:pt x="112737" y="0"/>
                  </a:lnTo>
                  <a:lnTo>
                    <a:pt x="83134" y="85763"/>
                  </a:lnTo>
                  <a:lnTo>
                    <a:pt x="102552" y="85763"/>
                  </a:lnTo>
                  <a:lnTo>
                    <a:pt x="108915" y="66205"/>
                  </a:lnTo>
                  <a:lnTo>
                    <a:pt x="139865" y="66205"/>
                  </a:lnTo>
                  <a:lnTo>
                    <a:pt x="146227" y="85763"/>
                  </a:lnTo>
                  <a:lnTo>
                    <a:pt x="165658" y="85763"/>
                  </a:lnTo>
                  <a:close/>
                </a:path>
                <a:path w="1102995" h="1458595">
                  <a:moveTo>
                    <a:pt x="235864" y="1352156"/>
                  </a:moveTo>
                  <a:lnTo>
                    <a:pt x="219989" y="1352156"/>
                  </a:lnTo>
                  <a:lnTo>
                    <a:pt x="182930" y="1406080"/>
                  </a:lnTo>
                  <a:lnTo>
                    <a:pt x="182219" y="1406080"/>
                  </a:lnTo>
                  <a:lnTo>
                    <a:pt x="182219" y="1352156"/>
                  </a:lnTo>
                  <a:lnTo>
                    <a:pt x="164134" y="1352156"/>
                  </a:lnTo>
                  <a:lnTo>
                    <a:pt x="164134" y="1437906"/>
                  </a:lnTo>
                  <a:lnTo>
                    <a:pt x="179832" y="1437906"/>
                  </a:lnTo>
                  <a:lnTo>
                    <a:pt x="201815" y="1406080"/>
                  </a:lnTo>
                  <a:lnTo>
                    <a:pt x="217106" y="1383931"/>
                  </a:lnTo>
                  <a:lnTo>
                    <a:pt x="217728" y="1383931"/>
                  </a:lnTo>
                  <a:lnTo>
                    <a:pt x="217728" y="1437906"/>
                  </a:lnTo>
                  <a:lnTo>
                    <a:pt x="235864" y="1437906"/>
                  </a:lnTo>
                  <a:lnTo>
                    <a:pt x="235864" y="1383931"/>
                  </a:lnTo>
                  <a:lnTo>
                    <a:pt x="235864" y="1352156"/>
                  </a:lnTo>
                  <a:close/>
                </a:path>
                <a:path w="1102995" h="1458595">
                  <a:moveTo>
                    <a:pt x="240487" y="29070"/>
                  </a:moveTo>
                  <a:lnTo>
                    <a:pt x="238429" y="17335"/>
                  </a:lnTo>
                  <a:lnTo>
                    <a:pt x="236791" y="14833"/>
                  </a:lnTo>
                  <a:lnTo>
                    <a:pt x="232422" y="8140"/>
                  </a:lnTo>
                  <a:lnTo>
                    <a:pt x="222770" y="2146"/>
                  </a:lnTo>
                  <a:lnTo>
                    <a:pt x="221818" y="1993"/>
                  </a:lnTo>
                  <a:lnTo>
                    <a:pt x="221818" y="20523"/>
                  </a:lnTo>
                  <a:lnTo>
                    <a:pt x="221818" y="37566"/>
                  </a:lnTo>
                  <a:lnTo>
                    <a:pt x="216750" y="43434"/>
                  </a:lnTo>
                  <a:lnTo>
                    <a:pt x="194056" y="43434"/>
                  </a:lnTo>
                  <a:lnTo>
                    <a:pt x="194056" y="14833"/>
                  </a:lnTo>
                  <a:lnTo>
                    <a:pt x="216750" y="14833"/>
                  </a:lnTo>
                  <a:lnTo>
                    <a:pt x="221818" y="20523"/>
                  </a:lnTo>
                  <a:lnTo>
                    <a:pt x="221818" y="1993"/>
                  </a:lnTo>
                  <a:lnTo>
                    <a:pt x="209753" y="0"/>
                  </a:lnTo>
                  <a:lnTo>
                    <a:pt x="175920" y="0"/>
                  </a:lnTo>
                  <a:lnTo>
                    <a:pt x="175920" y="85763"/>
                  </a:lnTo>
                  <a:lnTo>
                    <a:pt x="194056" y="85763"/>
                  </a:lnTo>
                  <a:lnTo>
                    <a:pt x="194056" y="57962"/>
                  </a:lnTo>
                  <a:lnTo>
                    <a:pt x="209296" y="57962"/>
                  </a:lnTo>
                  <a:lnTo>
                    <a:pt x="222491" y="55854"/>
                  </a:lnTo>
                  <a:lnTo>
                    <a:pt x="232283" y="49949"/>
                  </a:lnTo>
                  <a:lnTo>
                    <a:pt x="236639" y="43434"/>
                  </a:lnTo>
                  <a:lnTo>
                    <a:pt x="238391" y="40817"/>
                  </a:lnTo>
                  <a:lnTo>
                    <a:pt x="240487" y="29070"/>
                  </a:lnTo>
                  <a:close/>
                </a:path>
                <a:path w="1102995" h="1458595">
                  <a:moveTo>
                    <a:pt x="319443" y="0"/>
                  </a:moveTo>
                  <a:lnTo>
                    <a:pt x="249021" y="0"/>
                  </a:lnTo>
                  <a:lnTo>
                    <a:pt x="249021" y="14960"/>
                  </a:lnTo>
                  <a:lnTo>
                    <a:pt x="275272" y="14960"/>
                  </a:lnTo>
                  <a:lnTo>
                    <a:pt x="275272" y="85763"/>
                  </a:lnTo>
                  <a:lnTo>
                    <a:pt x="293192" y="85763"/>
                  </a:lnTo>
                  <a:lnTo>
                    <a:pt x="293192" y="14960"/>
                  </a:lnTo>
                  <a:lnTo>
                    <a:pt x="319443" y="14960"/>
                  </a:lnTo>
                  <a:lnTo>
                    <a:pt x="319443" y="0"/>
                  </a:lnTo>
                  <a:close/>
                </a:path>
                <a:path w="1102995" h="1458595">
                  <a:moveTo>
                    <a:pt x="350989" y="1352156"/>
                  </a:moveTo>
                  <a:lnTo>
                    <a:pt x="280479" y="1352156"/>
                  </a:lnTo>
                  <a:lnTo>
                    <a:pt x="280479" y="1437906"/>
                  </a:lnTo>
                  <a:lnTo>
                    <a:pt x="298399" y="1437906"/>
                  </a:lnTo>
                  <a:lnTo>
                    <a:pt x="298399" y="1366888"/>
                  </a:lnTo>
                  <a:lnTo>
                    <a:pt x="333070" y="1366888"/>
                  </a:lnTo>
                  <a:lnTo>
                    <a:pt x="333070" y="1437906"/>
                  </a:lnTo>
                  <a:lnTo>
                    <a:pt x="350989" y="1437906"/>
                  </a:lnTo>
                  <a:lnTo>
                    <a:pt x="350989" y="1366888"/>
                  </a:lnTo>
                  <a:lnTo>
                    <a:pt x="350989" y="1352156"/>
                  </a:lnTo>
                  <a:close/>
                </a:path>
                <a:path w="1102995" h="1458595">
                  <a:moveTo>
                    <a:pt x="404037" y="0"/>
                  </a:moveTo>
                  <a:lnTo>
                    <a:pt x="385940" y="0"/>
                  </a:lnTo>
                  <a:lnTo>
                    <a:pt x="385940" y="35382"/>
                  </a:lnTo>
                  <a:lnTo>
                    <a:pt x="349135" y="35382"/>
                  </a:lnTo>
                  <a:lnTo>
                    <a:pt x="349135" y="0"/>
                  </a:lnTo>
                  <a:lnTo>
                    <a:pt x="331000" y="0"/>
                  </a:lnTo>
                  <a:lnTo>
                    <a:pt x="331000" y="85763"/>
                  </a:lnTo>
                  <a:lnTo>
                    <a:pt x="349135" y="85763"/>
                  </a:lnTo>
                  <a:lnTo>
                    <a:pt x="349135" y="50342"/>
                  </a:lnTo>
                  <a:lnTo>
                    <a:pt x="385940" y="50342"/>
                  </a:lnTo>
                  <a:lnTo>
                    <a:pt x="385940" y="85763"/>
                  </a:lnTo>
                  <a:lnTo>
                    <a:pt x="404037" y="85763"/>
                  </a:lnTo>
                  <a:lnTo>
                    <a:pt x="404037" y="50342"/>
                  </a:lnTo>
                  <a:lnTo>
                    <a:pt x="404037" y="35382"/>
                  </a:lnTo>
                  <a:lnTo>
                    <a:pt x="404037" y="0"/>
                  </a:lnTo>
                  <a:close/>
                </a:path>
                <a:path w="1102995" h="1458595">
                  <a:moveTo>
                    <a:pt x="447040" y="1395031"/>
                  </a:moveTo>
                  <a:lnTo>
                    <a:pt x="443966" y="1376311"/>
                  </a:lnTo>
                  <a:lnTo>
                    <a:pt x="438277" y="1367015"/>
                  </a:lnTo>
                  <a:lnTo>
                    <a:pt x="435495" y="1362481"/>
                  </a:lnTo>
                  <a:lnTo>
                    <a:pt x="428663" y="1357884"/>
                  </a:lnTo>
                  <a:lnTo>
                    <a:pt x="428663" y="1395031"/>
                  </a:lnTo>
                  <a:lnTo>
                    <a:pt x="427113" y="1407071"/>
                  </a:lnTo>
                  <a:lnTo>
                    <a:pt x="422706" y="1415859"/>
                  </a:lnTo>
                  <a:lnTo>
                    <a:pt x="415836" y="1421231"/>
                  </a:lnTo>
                  <a:lnTo>
                    <a:pt x="406882" y="1423047"/>
                  </a:lnTo>
                  <a:lnTo>
                    <a:pt x="397929" y="1421231"/>
                  </a:lnTo>
                  <a:lnTo>
                    <a:pt x="391058" y="1415859"/>
                  </a:lnTo>
                  <a:lnTo>
                    <a:pt x="386664" y="1407071"/>
                  </a:lnTo>
                  <a:lnTo>
                    <a:pt x="385114" y="1395031"/>
                  </a:lnTo>
                  <a:lnTo>
                    <a:pt x="386664" y="1382991"/>
                  </a:lnTo>
                  <a:lnTo>
                    <a:pt x="391058" y="1374216"/>
                  </a:lnTo>
                  <a:lnTo>
                    <a:pt x="397929" y="1368844"/>
                  </a:lnTo>
                  <a:lnTo>
                    <a:pt x="406882" y="1367015"/>
                  </a:lnTo>
                  <a:lnTo>
                    <a:pt x="415836" y="1368844"/>
                  </a:lnTo>
                  <a:lnTo>
                    <a:pt x="422706" y="1374216"/>
                  </a:lnTo>
                  <a:lnTo>
                    <a:pt x="427113" y="1382991"/>
                  </a:lnTo>
                  <a:lnTo>
                    <a:pt x="428663" y="1395031"/>
                  </a:lnTo>
                  <a:lnTo>
                    <a:pt x="428663" y="1357884"/>
                  </a:lnTo>
                  <a:lnTo>
                    <a:pt x="422757" y="1353908"/>
                  </a:lnTo>
                  <a:lnTo>
                    <a:pt x="406882" y="1350975"/>
                  </a:lnTo>
                  <a:lnTo>
                    <a:pt x="390969" y="1353908"/>
                  </a:lnTo>
                  <a:lnTo>
                    <a:pt x="378231" y="1362481"/>
                  </a:lnTo>
                  <a:lnTo>
                    <a:pt x="369785" y="1376311"/>
                  </a:lnTo>
                  <a:lnTo>
                    <a:pt x="366725" y="1395031"/>
                  </a:lnTo>
                  <a:lnTo>
                    <a:pt x="369785" y="1413700"/>
                  </a:lnTo>
                  <a:lnTo>
                    <a:pt x="378231" y="1427530"/>
                  </a:lnTo>
                  <a:lnTo>
                    <a:pt x="390969" y="1436128"/>
                  </a:lnTo>
                  <a:lnTo>
                    <a:pt x="406882" y="1439087"/>
                  </a:lnTo>
                  <a:lnTo>
                    <a:pt x="422757" y="1436154"/>
                  </a:lnTo>
                  <a:lnTo>
                    <a:pt x="435495" y="1427581"/>
                  </a:lnTo>
                  <a:lnTo>
                    <a:pt x="438277" y="1423047"/>
                  </a:lnTo>
                  <a:lnTo>
                    <a:pt x="443966" y="1413751"/>
                  </a:lnTo>
                  <a:lnTo>
                    <a:pt x="447040" y="1395031"/>
                  </a:lnTo>
                  <a:close/>
                </a:path>
                <a:path w="1102995" h="1458595">
                  <a:moveTo>
                    <a:pt x="476872" y="70815"/>
                  </a:moveTo>
                  <a:lnTo>
                    <a:pt x="437045" y="70815"/>
                  </a:lnTo>
                  <a:lnTo>
                    <a:pt x="437045" y="50342"/>
                  </a:lnTo>
                  <a:lnTo>
                    <a:pt x="473722" y="50342"/>
                  </a:lnTo>
                  <a:lnTo>
                    <a:pt x="473722" y="35382"/>
                  </a:lnTo>
                  <a:lnTo>
                    <a:pt x="437045" y="35382"/>
                  </a:lnTo>
                  <a:lnTo>
                    <a:pt x="437045" y="14960"/>
                  </a:lnTo>
                  <a:lnTo>
                    <a:pt x="476707" y="14960"/>
                  </a:lnTo>
                  <a:lnTo>
                    <a:pt x="476707" y="0"/>
                  </a:lnTo>
                  <a:lnTo>
                    <a:pt x="418909" y="0"/>
                  </a:lnTo>
                  <a:lnTo>
                    <a:pt x="418909" y="85763"/>
                  </a:lnTo>
                  <a:lnTo>
                    <a:pt x="476872" y="85763"/>
                  </a:lnTo>
                  <a:lnTo>
                    <a:pt x="476872" y="70815"/>
                  </a:lnTo>
                  <a:close/>
                </a:path>
                <a:path w="1102995" h="1458595">
                  <a:moveTo>
                    <a:pt x="542290" y="1423454"/>
                  </a:moveTo>
                  <a:lnTo>
                    <a:pt x="532917" y="1423454"/>
                  </a:lnTo>
                  <a:lnTo>
                    <a:pt x="532917" y="1367104"/>
                  </a:lnTo>
                  <a:lnTo>
                    <a:pt x="532917" y="1352156"/>
                  </a:lnTo>
                  <a:lnTo>
                    <a:pt x="515493" y="1352156"/>
                  </a:lnTo>
                  <a:lnTo>
                    <a:pt x="515493" y="1367104"/>
                  </a:lnTo>
                  <a:lnTo>
                    <a:pt x="515493" y="1423454"/>
                  </a:lnTo>
                  <a:lnTo>
                    <a:pt x="482498" y="1423454"/>
                  </a:lnTo>
                  <a:lnTo>
                    <a:pt x="485521" y="1417383"/>
                  </a:lnTo>
                  <a:lnTo>
                    <a:pt x="488035" y="1409649"/>
                  </a:lnTo>
                  <a:lnTo>
                    <a:pt x="489953" y="1400060"/>
                  </a:lnTo>
                  <a:lnTo>
                    <a:pt x="491172" y="1388414"/>
                  </a:lnTo>
                  <a:lnTo>
                    <a:pt x="492506" y="1367104"/>
                  </a:lnTo>
                  <a:lnTo>
                    <a:pt x="515493" y="1367104"/>
                  </a:lnTo>
                  <a:lnTo>
                    <a:pt x="515493" y="1352156"/>
                  </a:lnTo>
                  <a:lnTo>
                    <a:pt x="476173" y="1352156"/>
                  </a:lnTo>
                  <a:lnTo>
                    <a:pt x="473748" y="1388414"/>
                  </a:lnTo>
                  <a:lnTo>
                    <a:pt x="472059" y="1402753"/>
                  </a:lnTo>
                  <a:lnTo>
                    <a:pt x="469328" y="1412748"/>
                  </a:lnTo>
                  <a:lnTo>
                    <a:pt x="465759" y="1419339"/>
                  </a:lnTo>
                  <a:lnTo>
                    <a:pt x="461568" y="1423454"/>
                  </a:lnTo>
                  <a:lnTo>
                    <a:pt x="455752" y="1423454"/>
                  </a:lnTo>
                  <a:lnTo>
                    <a:pt x="455752" y="1458595"/>
                  </a:lnTo>
                  <a:lnTo>
                    <a:pt x="473163" y="1458595"/>
                  </a:lnTo>
                  <a:lnTo>
                    <a:pt x="473163" y="1437906"/>
                  </a:lnTo>
                  <a:lnTo>
                    <a:pt x="524878" y="1437906"/>
                  </a:lnTo>
                  <a:lnTo>
                    <a:pt x="524878" y="1458506"/>
                  </a:lnTo>
                  <a:lnTo>
                    <a:pt x="542290" y="1458506"/>
                  </a:lnTo>
                  <a:lnTo>
                    <a:pt x="542290" y="1437906"/>
                  </a:lnTo>
                  <a:lnTo>
                    <a:pt x="542290" y="1423454"/>
                  </a:lnTo>
                  <a:close/>
                </a:path>
                <a:path w="1102995" h="1458595">
                  <a:moveTo>
                    <a:pt x="555726" y="29070"/>
                  </a:moveTo>
                  <a:lnTo>
                    <a:pt x="553669" y="17335"/>
                  </a:lnTo>
                  <a:lnTo>
                    <a:pt x="552030" y="14833"/>
                  </a:lnTo>
                  <a:lnTo>
                    <a:pt x="547662" y="8140"/>
                  </a:lnTo>
                  <a:lnTo>
                    <a:pt x="538010" y="2146"/>
                  </a:lnTo>
                  <a:lnTo>
                    <a:pt x="537044" y="1993"/>
                  </a:lnTo>
                  <a:lnTo>
                    <a:pt x="537044" y="20523"/>
                  </a:lnTo>
                  <a:lnTo>
                    <a:pt x="537044" y="37566"/>
                  </a:lnTo>
                  <a:lnTo>
                    <a:pt x="531977" y="43434"/>
                  </a:lnTo>
                  <a:lnTo>
                    <a:pt x="509282" y="43434"/>
                  </a:lnTo>
                  <a:lnTo>
                    <a:pt x="509282" y="14833"/>
                  </a:lnTo>
                  <a:lnTo>
                    <a:pt x="531977" y="14833"/>
                  </a:lnTo>
                  <a:lnTo>
                    <a:pt x="537044" y="20523"/>
                  </a:lnTo>
                  <a:lnTo>
                    <a:pt x="537044" y="1993"/>
                  </a:lnTo>
                  <a:lnTo>
                    <a:pt x="524992" y="0"/>
                  </a:lnTo>
                  <a:lnTo>
                    <a:pt x="491147" y="0"/>
                  </a:lnTo>
                  <a:lnTo>
                    <a:pt x="491147" y="85763"/>
                  </a:lnTo>
                  <a:lnTo>
                    <a:pt x="509282" y="85763"/>
                  </a:lnTo>
                  <a:lnTo>
                    <a:pt x="509282" y="57962"/>
                  </a:lnTo>
                  <a:lnTo>
                    <a:pt x="524522" y="57962"/>
                  </a:lnTo>
                  <a:lnTo>
                    <a:pt x="537730" y="55854"/>
                  </a:lnTo>
                  <a:lnTo>
                    <a:pt x="547522" y="49949"/>
                  </a:lnTo>
                  <a:lnTo>
                    <a:pt x="551878" y="43434"/>
                  </a:lnTo>
                  <a:lnTo>
                    <a:pt x="553631" y="40817"/>
                  </a:lnTo>
                  <a:lnTo>
                    <a:pt x="555726" y="29070"/>
                  </a:lnTo>
                  <a:close/>
                </a:path>
                <a:path w="1102995" h="1458595">
                  <a:moveTo>
                    <a:pt x="632879" y="58381"/>
                  </a:moveTo>
                  <a:lnTo>
                    <a:pt x="630605" y="47358"/>
                  </a:lnTo>
                  <a:lnTo>
                    <a:pt x="629564" y="46024"/>
                  </a:lnTo>
                  <a:lnTo>
                    <a:pt x="624039" y="38950"/>
                  </a:lnTo>
                  <a:lnTo>
                    <a:pt x="614959" y="34277"/>
                  </a:lnTo>
                  <a:lnTo>
                    <a:pt x="614959" y="51384"/>
                  </a:lnTo>
                  <a:lnTo>
                    <a:pt x="614959" y="65252"/>
                  </a:lnTo>
                  <a:lnTo>
                    <a:pt x="609638" y="71196"/>
                  </a:lnTo>
                  <a:lnTo>
                    <a:pt x="585939" y="71196"/>
                  </a:lnTo>
                  <a:lnTo>
                    <a:pt x="585939" y="46024"/>
                  </a:lnTo>
                  <a:lnTo>
                    <a:pt x="609638" y="46024"/>
                  </a:lnTo>
                  <a:lnTo>
                    <a:pt x="614959" y="51384"/>
                  </a:lnTo>
                  <a:lnTo>
                    <a:pt x="614959" y="34277"/>
                  </a:lnTo>
                  <a:lnTo>
                    <a:pt x="613638" y="33591"/>
                  </a:lnTo>
                  <a:lnTo>
                    <a:pt x="599884" y="31699"/>
                  </a:lnTo>
                  <a:lnTo>
                    <a:pt x="585939" y="31699"/>
                  </a:lnTo>
                  <a:lnTo>
                    <a:pt x="585939" y="0"/>
                  </a:lnTo>
                  <a:lnTo>
                    <a:pt x="567855" y="0"/>
                  </a:lnTo>
                  <a:lnTo>
                    <a:pt x="567855" y="85763"/>
                  </a:lnTo>
                  <a:lnTo>
                    <a:pt x="599884" y="85763"/>
                  </a:lnTo>
                  <a:lnTo>
                    <a:pt x="613638" y="83769"/>
                  </a:lnTo>
                  <a:lnTo>
                    <a:pt x="624039" y="78155"/>
                  </a:lnTo>
                  <a:lnTo>
                    <a:pt x="629323" y="71196"/>
                  </a:lnTo>
                  <a:lnTo>
                    <a:pt x="630605" y="69494"/>
                  </a:lnTo>
                  <a:lnTo>
                    <a:pt x="632879" y="58381"/>
                  </a:lnTo>
                  <a:close/>
                </a:path>
                <a:path w="1102995" h="1458595">
                  <a:moveTo>
                    <a:pt x="639178" y="1423454"/>
                  </a:moveTo>
                  <a:lnTo>
                    <a:pt x="629793" y="1423454"/>
                  </a:lnTo>
                  <a:lnTo>
                    <a:pt x="629793" y="1367104"/>
                  </a:lnTo>
                  <a:lnTo>
                    <a:pt x="629793" y="1352156"/>
                  </a:lnTo>
                  <a:lnTo>
                    <a:pt x="612381" y="1352156"/>
                  </a:lnTo>
                  <a:lnTo>
                    <a:pt x="612381" y="1367104"/>
                  </a:lnTo>
                  <a:lnTo>
                    <a:pt x="612381" y="1423454"/>
                  </a:lnTo>
                  <a:lnTo>
                    <a:pt x="579374" y="1423454"/>
                  </a:lnTo>
                  <a:lnTo>
                    <a:pt x="582396" y="1417383"/>
                  </a:lnTo>
                  <a:lnTo>
                    <a:pt x="584911" y="1409649"/>
                  </a:lnTo>
                  <a:lnTo>
                    <a:pt x="586828" y="1400060"/>
                  </a:lnTo>
                  <a:lnTo>
                    <a:pt x="588048" y="1388414"/>
                  </a:lnTo>
                  <a:lnTo>
                    <a:pt x="589381" y="1367104"/>
                  </a:lnTo>
                  <a:lnTo>
                    <a:pt x="612381" y="1367104"/>
                  </a:lnTo>
                  <a:lnTo>
                    <a:pt x="612381" y="1352156"/>
                  </a:lnTo>
                  <a:lnTo>
                    <a:pt x="573049" y="1352156"/>
                  </a:lnTo>
                  <a:lnTo>
                    <a:pt x="570623" y="1388414"/>
                  </a:lnTo>
                  <a:lnTo>
                    <a:pt x="568934" y="1402753"/>
                  </a:lnTo>
                  <a:lnTo>
                    <a:pt x="566204" y="1412748"/>
                  </a:lnTo>
                  <a:lnTo>
                    <a:pt x="562635" y="1419339"/>
                  </a:lnTo>
                  <a:lnTo>
                    <a:pt x="558444" y="1423454"/>
                  </a:lnTo>
                  <a:lnTo>
                    <a:pt x="552615" y="1423454"/>
                  </a:lnTo>
                  <a:lnTo>
                    <a:pt x="552615" y="1458595"/>
                  </a:lnTo>
                  <a:lnTo>
                    <a:pt x="570039" y="1458595"/>
                  </a:lnTo>
                  <a:lnTo>
                    <a:pt x="570039" y="1437906"/>
                  </a:lnTo>
                  <a:lnTo>
                    <a:pt x="621753" y="1437906"/>
                  </a:lnTo>
                  <a:lnTo>
                    <a:pt x="621753" y="1458506"/>
                  </a:lnTo>
                  <a:lnTo>
                    <a:pt x="639178" y="1458506"/>
                  </a:lnTo>
                  <a:lnTo>
                    <a:pt x="639178" y="1437906"/>
                  </a:lnTo>
                  <a:lnTo>
                    <a:pt x="639178" y="1423454"/>
                  </a:lnTo>
                  <a:close/>
                </a:path>
                <a:path w="1102995" h="1458595">
                  <a:moveTo>
                    <a:pt x="657961" y="0"/>
                  </a:moveTo>
                  <a:lnTo>
                    <a:pt x="639826" y="0"/>
                  </a:lnTo>
                  <a:lnTo>
                    <a:pt x="639826" y="85763"/>
                  </a:lnTo>
                  <a:lnTo>
                    <a:pt x="657961" y="85763"/>
                  </a:lnTo>
                  <a:lnTo>
                    <a:pt x="657961" y="0"/>
                  </a:lnTo>
                  <a:close/>
                </a:path>
                <a:path w="1102995" h="1458595">
                  <a:moveTo>
                    <a:pt x="692975" y="60261"/>
                  </a:moveTo>
                  <a:lnTo>
                    <a:pt x="688314" y="55791"/>
                  </a:lnTo>
                  <a:lnTo>
                    <a:pt x="677430" y="55791"/>
                  </a:lnTo>
                  <a:lnTo>
                    <a:pt x="672871" y="60261"/>
                  </a:lnTo>
                  <a:lnTo>
                    <a:pt x="672871" y="71310"/>
                  </a:lnTo>
                  <a:lnTo>
                    <a:pt x="677430" y="75806"/>
                  </a:lnTo>
                  <a:lnTo>
                    <a:pt x="688314" y="75806"/>
                  </a:lnTo>
                  <a:lnTo>
                    <a:pt x="692975" y="71310"/>
                  </a:lnTo>
                  <a:lnTo>
                    <a:pt x="692975" y="60261"/>
                  </a:lnTo>
                  <a:close/>
                </a:path>
                <a:path w="1102995" h="1458595">
                  <a:moveTo>
                    <a:pt x="692975" y="18224"/>
                  </a:moveTo>
                  <a:lnTo>
                    <a:pt x="688314" y="13741"/>
                  </a:lnTo>
                  <a:lnTo>
                    <a:pt x="677430" y="13741"/>
                  </a:lnTo>
                  <a:lnTo>
                    <a:pt x="672871" y="18224"/>
                  </a:lnTo>
                  <a:lnTo>
                    <a:pt x="672871" y="29286"/>
                  </a:lnTo>
                  <a:lnTo>
                    <a:pt x="677430" y="33756"/>
                  </a:lnTo>
                  <a:lnTo>
                    <a:pt x="688314" y="33756"/>
                  </a:lnTo>
                  <a:lnTo>
                    <a:pt x="692975" y="29286"/>
                  </a:lnTo>
                  <a:lnTo>
                    <a:pt x="692975" y="18224"/>
                  </a:lnTo>
                  <a:close/>
                </a:path>
                <a:path w="1102995" h="1458595">
                  <a:moveTo>
                    <a:pt x="708088" y="1422958"/>
                  </a:moveTo>
                  <a:lnTo>
                    <a:pt x="668261" y="1422958"/>
                  </a:lnTo>
                  <a:lnTo>
                    <a:pt x="668261" y="1402486"/>
                  </a:lnTo>
                  <a:lnTo>
                    <a:pt x="704938" y="1402486"/>
                  </a:lnTo>
                  <a:lnTo>
                    <a:pt x="704938" y="1387525"/>
                  </a:lnTo>
                  <a:lnTo>
                    <a:pt x="668261" y="1387525"/>
                  </a:lnTo>
                  <a:lnTo>
                    <a:pt x="668261" y="1367104"/>
                  </a:lnTo>
                  <a:lnTo>
                    <a:pt x="707923" y="1367104"/>
                  </a:lnTo>
                  <a:lnTo>
                    <a:pt x="707923" y="1352156"/>
                  </a:lnTo>
                  <a:lnTo>
                    <a:pt x="650125" y="1352156"/>
                  </a:lnTo>
                  <a:lnTo>
                    <a:pt x="650125" y="1437906"/>
                  </a:lnTo>
                  <a:lnTo>
                    <a:pt x="708088" y="1437906"/>
                  </a:lnTo>
                  <a:lnTo>
                    <a:pt x="708088" y="1422958"/>
                  </a:lnTo>
                  <a:close/>
                </a:path>
                <a:path w="1102995" h="1458595">
                  <a:moveTo>
                    <a:pt x="786942" y="1381213"/>
                  </a:moveTo>
                  <a:lnTo>
                    <a:pt x="768261" y="1354150"/>
                  </a:lnTo>
                  <a:lnTo>
                    <a:pt x="768261" y="1372666"/>
                  </a:lnTo>
                  <a:lnTo>
                    <a:pt x="768261" y="1389710"/>
                  </a:lnTo>
                  <a:lnTo>
                    <a:pt x="763193" y="1395577"/>
                  </a:lnTo>
                  <a:lnTo>
                    <a:pt x="740498" y="1395577"/>
                  </a:lnTo>
                  <a:lnTo>
                    <a:pt x="740498" y="1366977"/>
                  </a:lnTo>
                  <a:lnTo>
                    <a:pt x="763193" y="1366977"/>
                  </a:lnTo>
                  <a:lnTo>
                    <a:pt x="768261" y="1372666"/>
                  </a:lnTo>
                  <a:lnTo>
                    <a:pt x="768261" y="1354150"/>
                  </a:lnTo>
                  <a:lnTo>
                    <a:pt x="756208" y="1352156"/>
                  </a:lnTo>
                  <a:lnTo>
                    <a:pt x="722376" y="1352156"/>
                  </a:lnTo>
                  <a:lnTo>
                    <a:pt x="722376" y="1437906"/>
                  </a:lnTo>
                  <a:lnTo>
                    <a:pt x="740498" y="1437906"/>
                  </a:lnTo>
                  <a:lnTo>
                    <a:pt x="740498" y="1410106"/>
                  </a:lnTo>
                  <a:lnTo>
                    <a:pt x="755738" y="1410106"/>
                  </a:lnTo>
                  <a:lnTo>
                    <a:pt x="768934" y="1407998"/>
                  </a:lnTo>
                  <a:lnTo>
                    <a:pt x="778738" y="1402080"/>
                  </a:lnTo>
                  <a:lnTo>
                    <a:pt x="783094" y="1395577"/>
                  </a:lnTo>
                  <a:lnTo>
                    <a:pt x="784847" y="1392961"/>
                  </a:lnTo>
                  <a:lnTo>
                    <a:pt x="786942" y="1381213"/>
                  </a:lnTo>
                  <a:close/>
                </a:path>
                <a:path w="1102995" h="1458595">
                  <a:moveTo>
                    <a:pt x="915860" y="1437906"/>
                  </a:moveTo>
                  <a:lnTo>
                    <a:pt x="896251" y="1404200"/>
                  </a:lnTo>
                  <a:lnTo>
                    <a:pt x="889469" y="1392567"/>
                  </a:lnTo>
                  <a:lnTo>
                    <a:pt x="892644" y="1387462"/>
                  </a:lnTo>
                  <a:lnTo>
                    <a:pt x="914590" y="1352156"/>
                  </a:lnTo>
                  <a:lnTo>
                    <a:pt x="892352" y="1352156"/>
                  </a:lnTo>
                  <a:lnTo>
                    <a:pt x="873594" y="1387462"/>
                  </a:lnTo>
                  <a:lnTo>
                    <a:pt x="864057" y="1387462"/>
                  </a:lnTo>
                  <a:lnTo>
                    <a:pt x="864057" y="1352156"/>
                  </a:lnTo>
                  <a:lnTo>
                    <a:pt x="846467" y="1352156"/>
                  </a:lnTo>
                  <a:lnTo>
                    <a:pt x="846467" y="1387462"/>
                  </a:lnTo>
                  <a:lnTo>
                    <a:pt x="837374" y="1387462"/>
                  </a:lnTo>
                  <a:lnTo>
                    <a:pt x="818121" y="1352156"/>
                  </a:lnTo>
                  <a:lnTo>
                    <a:pt x="795794" y="1352156"/>
                  </a:lnTo>
                  <a:lnTo>
                    <a:pt x="821550" y="1392694"/>
                  </a:lnTo>
                  <a:lnTo>
                    <a:pt x="794677" y="1437906"/>
                  </a:lnTo>
                  <a:lnTo>
                    <a:pt x="816152" y="1437906"/>
                  </a:lnTo>
                  <a:lnTo>
                    <a:pt x="834745" y="1404200"/>
                  </a:lnTo>
                  <a:lnTo>
                    <a:pt x="846467" y="1404200"/>
                  </a:lnTo>
                  <a:lnTo>
                    <a:pt x="846467" y="1437906"/>
                  </a:lnTo>
                  <a:lnTo>
                    <a:pt x="864057" y="1437906"/>
                  </a:lnTo>
                  <a:lnTo>
                    <a:pt x="864057" y="1404200"/>
                  </a:lnTo>
                  <a:lnTo>
                    <a:pt x="876071" y="1404200"/>
                  </a:lnTo>
                  <a:lnTo>
                    <a:pt x="894207" y="1437906"/>
                  </a:lnTo>
                  <a:lnTo>
                    <a:pt x="915860" y="1437906"/>
                  </a:lnTo>
                  <a:close/>
                </a:path>
                <a:path w="1102995" h="1458595">
                  <a:moveTo>
                    <a:pt x="1000963" y="1437906"/>
                  </a:moveTo>
                  <a:lnTo>
                    <a:pt x="973137" y="1401356"/>
                  </a:lnTo>
                  <a:lnTo>
                    <a:pt x="965949" y="1391932"/>
                  </a:lnTo>
                  <a:lnTo>
                    <a:pt x="970597" y="1386408"/>
                  </a:lnTo>
                  <a:lnTo>
                    <a:pt x="999413" y="1352156"/>
                  </a:lnTo>
                  <a:lnTo>
                    <a:pt x="976845" y="1352156"/>
                  </a:lnTo>
                  <a:lnTo>
                    <a:pt x="948372" y="1386408"/>
                  </a:lnTo>
                  <a:lnTo>
                    <a:pt x="944727" y="1386408"/>
                  </a:lnTo>
                  <a:lnTo>
                    <a:pt x="944727" y="1352156"/>
                  </a:lnTo>
                  <a:lnTo>
                    <a:pt x="926592" y="1352156"/>
                  </a:lnTo>
                  <a:lnTo>
                    <a:pt x="926592" y="1437906"/>
                  </a:lnTo>
                  <a:lnTo>
                    <a:pt x="944727" y="1437906"/>
                  </a:lnTo>
                  <a:lnTo>
                    <a:pt x="944727" y="1401356"/>
                  </a:lnTo>
                  <a:lnTo>
                    <a:pt x="950925" y="1401356"/>
                  </a:lnTo>
                  <a:lnTo>
                    <a:pt x="978471" y="1437906"/>
                  </a:lnTo>
                  <a:lnTo>
                    <a:pt x="1000963" y="1437906"/>
                  </a:lnTo>
                  <a:close/>
                </a:path>
                <a:path w="1102995" h="1458595">
                  <a:moveTo>
                    <a:pt x="1067981" y="1422958"/>
                  </a:moveTo>
                  <a:lnTo>
                    <a:pt x="1028153" y="1422958"/>
                  </a:lnTo>
                  <a:lnTo>
                    <a:pt x="1028153" y="1402486"/>
                  </a:lnTo>
                  <a:lnTo>
                    <a:pt x="1064844" y="1402486"/>
                  </a:lnTo>
                  <a:lnTo>
                    <a:pt x="1064844" y="1387525"/>
                  </a:lnTo>
                  <a:lnTo>
                    <a:pt x="1028153" y="1387525"/>
                  </a:lnTo>
                  <a:lnTo>
                    <a:pt x="1028153" y="1367104"/>
                  </a:lnTo>
                  <a:lnTo>
                    <a:pt x="1067803" y="1367104"/>
                  </a:lnTo>
                  <a:lnTo>
                    <a:pt x="1067803" y="1352156"/>
                  </a:lnTo>
                  <a:lnTo>
                    <a:pt x="1010031" y="1352156"/>
                  </a:lnTo>
                  <a:lnTo>
                    <a:pt x="1010031" y="1437906"/>
                  </a:lnTo>
                  <a:lnTo>
                    <a:pt x="1067981" y="1437906"/>
                  </a:lnTo>
                  <a:lnTo>
                    <a:pt x="1067981" y="1422958"/>
                  </a:lnTo>
                  <a:close/>
                </a:path>
                <a:path w="1102995" h="1458595">
                  <a:moveTo>
                    <a:pt x="1102372" y="1412405"/>
                  </a:moveTo>
                  <a:lnTo>
                    <a:pt x="1097711" y="1407934"/>
                  </a:lnTo>
                  <a:lnTo>
                    <a:pt x="1086827" y="1407934"/>
                  </a:lnTo>
                  <a:lnTo>
                    <a:pt x="1082268" y="1412405"/>
                  </a:lnTo>
                  <a:lnTo>
                    <a:pt x="1082268" y="1423454"/>
                  </a:lnTo>
                  <a:lnTo>
                    <a:pt x="1086827" y="1427949"/>
                  </a:lnTo>
                  <a:lnTo>
                    <a:pt x="1097711" y="1427949"/>
                  </a:lnTo>
                  <a:lnTo>
                    <a:pt x="1102372" y="1423454"/>
                  </a:lnTo>
                  <a:lnTo>
                    <a:pt x="1102372" y="1412405"/>
                  </a:lnTo>
                  <a:close/>
                </a:path>
                <a:path w="1102995" h="1458595">
                  <a:moveTo>
                    <a:pt x="1102372" y="1370368"/>
                  </a:moveTo>
                  <a:lnTo>
                    <a:pt x="1097711" y="1365885"/>
                  </a:lnTo>
                  <a:lnTo>
                    <a:pt x="1086827" y="1365885"/>
                  </a:lnTo>
                  <a:lnTo>
                    <a:pt x="1082268" y="1370368"/>
                  </a:lnTo>
                  <a:lnTo>
                    <a:pt x="1082268" y="1381429"/>
                  </a:lnTo>
                  <a:lnTo>
                    <a:pt x="1086827" y="1385900"/>
                  </a:lnTo>
                  <a:lnTo>
                    <a:pt x="1097711" y="1385900"/>
                  </a:lnTo>
                  <a:lnTo>
                    <a:pt x="1102372" y="1381429"/>
                  </a:lnTo>
                  <a:lnTo>
                    <a:pt x="1102372" y="137036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7318" y="3388680"/>
              <a:ext cx="376377" cy="3783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4427" y="3371541"/>
              <a:ext cx="412549" cy="412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0218" y="3879989"/>
              <a:ext cx="464407" cy="4651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7964" y="3879975"/>
              <a:ext cx="286580" cy="4411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37882" y="3879975"/>
              <a:ext cx="441182" cy="4411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2406" y="3876573"/>
              <a:ext cx="732494" cy="47198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2773" y="4668570"/>
              <a:ext cx="673734" cy="5695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86802" y="4879542"/>
              <a:ext cx="339077" cy="1544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5901" y="4881540"/>
              <a:ext cx="118706" cy="933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84614" y="4879542"/>
              <a:ext cx="203955" cy="9737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09252" y="4847386"/>
              <a:ext cx="582930" cy="150495"/>
            </a:xfrm>
            <a:custGeom>
              <a:avLst/>
              <a:gdLst/>
              <a:ahLst/>
              <a:cxnLst/>
              <a:rect l="l" t="t" r="r" b="b"/>
              <a:pathLst>
                <a:path w="582929" h="150495">
                  <a:moveTo>
                    <a:pt x="102171" y="80835"/>
                  </a:moveTo>
                  <a:lnTo>
                    <a:pt x="98069" y="61417"/>
                  </a:lnTo>
                  <a:lnTo>
                    <a:pt x="88823" y="48564"/>
                  </a:lnTo>
                  <a:lnTo>
                    <a:pt x="86982" y="45999"/>
                  </a:lnTo>
                  <a:lnTo>
                    <a:pt x="82423" y="43154"/>
                  </a:lnTo>
                  <a:lnTo>
                    <a:pt x="82423" y="80835"/>
                  </a:lnTo>
                  <a:lnTo>
                    <a:pt x="80149" y="93433"/>
                  </a:lnTo>
                  <a:lnTo>
                    <a:pt x="73761" y="103682"/>
                  </a:lnTo>
                  <a:lnTo>
                    <a:pt x="63855" y="110591"/>
                  </a:lnTo>
                  <a:lnTo>
                    <a:pt x="51079" y="113118"/>
                  </a:lnTo>
                  <a:lnTo>
                    <a:pt x="38303" y="110591"/>
                  </a:lnTo>
                  <a:lnTo>
                    <a:pt x="28409" y="103682"/>
                  </a:lnTo>
                  <a:lnTo>
                    <a:pt x="22009" y="93433"/>
                  </a:lnTo>
                  <a:lnTo>
                    <a:pt x="19735" y="80835"/>
                  </a:lnTo>
                  <a:lnTo>
                    <a:pt x="22009" y="68199"/>
                  </a:lnTo>
                  <a:lnTo>
                    <a:pt x="28409" y="57950"/>
                  </a:lnTo>
                  <a:lnTo>
                    <a:pt x="38303" y="51079"/>
                  </a:lnTo>
                  <a:lnTo>
                    <a:pt x="51079" y="48564"/>
                  </a:lnTo>
                  <a:lnTo>
                    <a:pt x="63855" y="51104"/>
                  </a:lnTo>
                  <a:lnTo>
                    <a:pt x="73761" y="58000"/>
                  </a:lnTo>
                  <a:lnTo>
                    <a:pt x="80149" y="68262"/>
                  </a:lnTo>
                  <a:lnTo>
                    <a:pt x="82423" y="80835"/>
                  </a:lnTo>
                  <a:lnTo>
                    <a:pt x="82423" y="43154"/>
                  </a:lnTo>
                  <a:lnTo>
                    <a:pt x="70713" y="35826"/>
                  </a:lnTo>
                  <a:lnTo>
                    <a:pt x="51079" y="32156"/>
                  </a:lnTo>
                  <a:lnTo>
                    <a:pt x="31445" y="35826"/>
                  </a:lnTo>
                  <a:lnTo>
                    <a:pt x="15189" y="45999"/>
                  </a:lnTo>
                  <a:lnTo>
                    <a:pt x="4102" y="61417"/>
                  </a:lnTo>
                  <a:lnTo>
                    <a:pt x="0" y="80835"/>
                  </a:lnTo>
                  <a:lnTo>
                    <a:pt x="4102" y="100266"/>
                  </a:lnTo>
                  <a:lnTo>
                    <a:pt x="15189" y="115697"/>
                  </a:lnTo>
                  <a:lnTo>
                    <a:pt x="31445" y="125869"/>
                  </a:lnTo>
                  <a:lnTo>
                    <a:pt x="51079" y="129527"/>
                  </a:lnTo>
                  <a:lnTo>
                    <a:pt x="70713" y="125869"/>
                  </a:lnTo>
                  <a:lnTo>
                    <a:pt x="86982" y="115697"/>
                  </a:lnTo>
                  <a:lnTo>
                    <a:pt x="88823" y="113118"/>
                  </a:lnTo>
                  <a:lnTo>
                    <a:pt x="98069" y="100266"/>
                  </a:lnTo>
                  <a:lnTo>
                    <a:pt x="102171" y="80835"/>
                  </a:lnTo>
                  <a:close/>
                </a:path>
                <a:path w="582929" h="150495">
                  <a:moveTo>
                    <a:pt x="216484" y="110197"/>
                  </a:moveTo>
                  <a:lnTo>
                    <a:pt x="203009" y="110197"/>
                  </a:lnTo>
                  <a:lnTo>
                    <a:pt x="203009" y="50825"/>
                  </a:lnTo>
                  <a:lnTo>
                    <a:pt x="203009" y="33756"/>
                  </a:lnTo>
                  <a:lnTo>
                    <a:pt x="184607" y="33756"/>
                  </a:lnTo>
                  <a:lnTo>
                    <a:pt x="184607" y="50825"/>
                  </a:lnTo>
                  <a:lnTo>
                    <a:pt x="184607" y="110591"/>
                  </a:lnTo>
                  <a:lnTo>
                    <a:pt x="136321" y="110591"/>
                  </a:lnTo>
                  <a:lnTo>
                    <a:pt x="136321" y="109258"/>
                  </a:lnTo>
                  <a:lnTo>
                    <a:pt x="139788" y="105791"/>
                  </a:lnTo>
                  <a:lnTo>
                    <a:pt x="143256" y="97523"/>
                  </a:lnTo>
                  <a:lnTo>
                    <a:pt x="154990" y="56565"/>
                  </a:lnTo>
                  <a:lnTo>
                    <a:pt x="167132" y="50825"/>
                  </a:lnTo>
                  <a:lnTo>
                    <a:pt x="184607" y="50825"/>
                  </a:lnTo>
                  <a:lnTo>
                    <a:pt x="184607" y="33756"/>
                  </a:lnTo>
                  <a:lnTo>
                    <a:pt x="166738" y="33756"/>
                  </a:lnTo>
                  <a:lnTo>
                    <a:pt x="152196" y="36626"/>
                  </a:lnTo>
                  <a:lnTo>
                    <a:pt x="142443" y="44183"/>
                  </a:lnTo>
                  <a:lnTo>
                    <a:pt x="136296" y="54864"/>
                  </a:lnTo>
                  <a:lnTo>
                    <a:pt x="132588" y="67106"/>
                  </a:lnTo>
                  <a:lnTo>
                    <a:pt x="128587" y="84442"/>
                  </a:lnTo>
                  <a:lnTo>
                    <a:pt x="126593" y="92176"/>
                  </a:lnTo>
                  <a:lnTo>
                    <a:pt x="124294" y="99123"/>
                  </a:lnTo>
                  <a:lnTo>
                    <a:pt x="121462" y="105156"/>
                  </a:lnTo>
                  <a:lnTo>
                    <a:pt x="117919" y="110197"/>
                  </a:lnTo>
                  <a:lnTo>
                    <a:pt x="105765" y="110197"/>
                  </a:lnTo>
                  <a:lnTo>
                    <a:pt x="105765" y="150202"/>
                  </a:lnTo>
                  <a:lnTo>
                    <a:pt x="123774" y="150202"/>
                  </a:lnTo>
                  <a:lnTo>
                    <a:pt x="123774" y="127533"/>
                  </a:lnTo>
                  <a:lnTo>
                    <a:pt x="198475" y="127533"/>
                  </a:lnTo>
                  <a:lnTo>
                    <a:pt x="198475" y="150202"/>
                  </a:lnTo>
                  <a:lnTo>
                    <a:pt x="216484" y="150202"/>
                  </a:lnTo>
                  <a:lnTo>
                    <a:pt x="216484" y="127533"/>
                  </a:lnTo>
                  <a:lnTo>
                    <a:pt x="216484" y="110591"/>
                  </a:lnTo>
                  <a:lnTo>
                    <a:pt x="216484" y="110197"/>
                  </a:lnTo>
                  <a:close/>
                </a:path>
                <a:path w="582929" h="150495">
                  <a:moveTo>
                    <a:pt x="268643" y="0"/>
                  </a:moveTo>
                  <a:lnTo>
                    <a:pt x="249301" y="0"/>
                  </a:lnTo>
                  <a:lnTo>
                    <a:pt x="249301" y="19342"/>
                  </a:lnTo>
                  <a:lnTo>
                    <a:pt x="268643" y="19342"/>
                  </a:lnTo>
                  <a:lnTo>
                    <a:pt x="268643" y="0"/>
                  </a:lnTo>
                  <a:close/>
                </a:path>
                <a:path w="582929" h="150495">
                  <a:moveTo>
                    <a:pt x="310667" y="0"/>
                  </a:moveTo>
                  <a:lnTo>
                    <a:pt x="291325" y="0"/>
                  </a:lnTo>
                  <a:lnTo>
                    <a:pt x="291325" y="19342"/>
                  </a:lnTo>
                  <a:lnTo>
                    <a:pt x="310667" y="19342"/>
                  </a:lnTo>
                  <a:lnTo>
                    <a:pt x="310667" y="0"/>
                  </a:lnTo>
                  <a:close/>
                </a:path>
                <a:path w="582929" h="150495">
                  <a:moveTo>
                    <a:pt x="330403" y="82308"/>
                  </a:moveTo>
                  <a:lnTo>
                    <a:pt x="328320" y="71894"/>
                  </a:lnTo>
                  <a:lnTo>
                    <a:pt x="325843" y="59512"/>
                  </a:lnTo>
                  <a:lnTo>
                    <a:pt x="317398" y="48285"/>
                  </a:lnTo>
                  <a:lnTo>
                    <a:pt x="314121" y="43929"/>
                  </a:lnTo>
                  <a:lnTo>
                    <a:pt x="310921" y="42138"/>
                  </a:lnTo>
                  <a:lnTo>
                    <a:pt x="310921" y="71894"/>
                  </a:lnTo>
                  <a:lnTo>
                    <a:pt x="249834" y="71894"/>
                  </a:lnTo>
                  <a:lnTo>
                    <a:pt x="253834" y="62522"/>
                  </a:lnTo>
                  <a:lnTo>
                    <a:pt x="260502" y="55041"/>
                  </a:lnTo>
                  <a:lnTo>
                    <a:pt x="269570" y="50088"/>
                  </a:lnTo>
                  <a:lnTo>
                    <a:pt x="280784" y="48285"/>
                  </a:lnTo>
                  <a:lnTo>
                    <a:pt x="291947" y="49987"/>
                  </a:lnTo>
                  <a:lnTo>
                    <a:pt x="300850" y="54800"/>
                  </a:lnTo>
                  <a:lnTo>
                    <a:pt x="307263" y="62242"/>
                  </a:lnTo>
                  <a:lnTo>
                    <a:pt x="310921" y="71894"/>
                  </a:lnTo>
                  <a:lnTo>
                    <a:pt x="310921" y="42138"/>
                  </a:lnTo>
                  <a:lnTo>
                    <a:pt x="298208" y="35013"/>
                  </a:lnTo>
                  <a:lnTo>
                    <a:pt x="281051" y="32156"/>
                  </a:lnTo>
                  <a:lnTo>
                    <a:pt x="260908" y="35826"/>
                  </a:lnTo>
                  <a:lnTo>
                    <a:pt x="244843" y="45999"/>
                  </a:lnTo>
                  <a:lnTo>
                    <a:pt x="234213" y="61417"/>
                  </a:lnTo>
                  <a:lnTo>
                    <a:pt x="230365" y="80835"/>
                  </a:lnTo>
                  <a:lnTo>
                    <a:pt x="234200" y="100330"/>
                  </a:lnTo>
                  <a:lnTo>
                    <a:pt x="244881" y="115747"/>
                  </a:lnTo>
                  <a:lnTo>
                    <a:pt x="261137" y="125882"/>
                  </a:lnTo>
                  <a:lnTo>
                    <a:pt x="281711" y="129527"/>
                  </a:lnTo>
                  <a:lnTo>
                    <a:pt x="296227" y="127749"/>
                  </a:lnTo>
                  <a:lnTo>
                    <a:pt x="310007" y="122301"/>
                  </a:lnTo>
                  <a:lnTo>
                    <a:pt x="321132" y="113118"/>
                  </a:lnTo>
                  <a:lnTo>
                    <a:pt x="321297" y="112991"/>
                  </a:lnTo>
                  <a:lnTo>
                    <a:pt x="328396" y="99644"/>
                  </a:lnTo>
                  <a:lnTo>
                    <a:pt x="309194" y="99644"/>
                  </a:lnTo>
                  <a:lnTo>
                    <a:pt x="304901" y="105752"/>
                  </a:lnTo>
                  <a:lnTo>
                    <a:pt x="298132" y="109931"/>
                  </a:lnTo>
                  <a:lnTo>
                    <a:pt x="290004" y="112344"/>
                  </a:lnTo>
                  <a:lnTo>
                    <a:pt x="281584" y="113118"/>
                  </a:lnTo>
                  <a:lnTo>
                    <a:pt x="269011" y="111112"/>
                  </a:lnTo>
                  <a:lnTo>
                    <a:pt x="259156" y="105498"/>
                  </a:lnTo>
                  <a:lnTo>
                    <a:pt x="252374" y="96977"/>
                  </a:lnTo>
                  <a:lnTo>
                    <a:pt x="249034" y="86169"/>
                  </a:lnTo>
                  <a:lnTo>
                    <a:pt x="330403" y="86169"/>
                  </a:lnTo>
                  <a:lnTo>
                    <a:pt x="330403" y="82308"/>
                  </a:lnTo>
                  <a:close/>
                </a:path>
                <a:path w="582929" h="150495">
                  <a:moveTo>
                    <a:pt x="478866" y="127546"/>
                  </a:moveTo>
                  <a:lnTo>
                    <a:pt x="449249" y="78714"/>
                  </a:lnTo>
                  <a:lnTo>
                    <a:pt x="476592" y="34163"/>
                  </a:lnTo>
                  <a:lnTo>
                    <a:pt x="456044" y="34163"/>
                  </a:lnTo>
                  <a:lnTo>
                    <a:pt x="434047" y="71247"/>
                  </a:lnTo>
                  <a:lnTo>
                    <a:pt x="418439" y="71247"/>
                  </a:lnTo>
                  <a:lnTo>
                    <a:pt x="418439" y="34163"/>
                  </a:lnTo>
                  <a:lnTo>
                    <a:pt x="400824" y="34163"/>
                  </a:lnTo>
                  <a:lnTo>
                    <a:pt x="400824" y="71247"/>
                  </a:lnTo>
                  <a:lnTo>
                    <a:pt x="385229" y="71247"/>
                  </a:lnTo>
                  <a:lnTo>
                    <a:pt x="363207" y="34163"/>
                  </a:lnTo>
                  <a:lnTo>
                    <a:pt x="342671" y="34163"/>
                  </a:lnTo>
                  <a:lnTo>
                    <a:pt x="370014" y="78714"/>
                  </a:lnTo>
                  <a:lnTo>
                    <a:pt x="340398" y="127546"/>
                  </a:lnTo>
                  <a:lnTo>
                    <a:pt x="361353" y="127546"/>
                  </a:lnTo>
                  <a:lnTo>
                    <a:pt x="384949" y="88188"/>
                  </a:lnTo>
                  <a:lnTo>
                    <a:pt x="400824" y="88188"/>
                  </a:lnTo>
                  <a:lnTo>
                    <a:pt x="400824" y="127546"/>
                  </a:lnTo>
                  <a:lnTo>
                    <a:pt x="418439" y="127546"/>
                  </a:lnTo>
                  <a:lnTo>
                    <a:pt x="418439" y="88188"/>
                  </a:lnTo>
                  <a:lnTo>
                    <a:pt x="434314" y="88188"/>
                  </a:lnTo>
                  <a:lnTo>
                    <a:pt x="457923" y="127546"/>
                  </a:lnTo>
                  <a:lnTo>
                    <a:pt x="478866" y="127546"/>
                  </a:lnTo>
                  <a:close/>
                </a:path>
                <a:path w="582929" h="150495">
                  <a:moveTo>
                    <a:pt x="582371" y="87376"/>
                  </a:moveTo>
                  <a:lnTo>
                    <a:pt x="579120" y="70904"/>
                  </a:lnTo>
                  <a:lnTo>
                    <a:pt x="573671" y="62966"/>
                  </a:lnTo>
                  <a:lnTo>
                    <a:pt x="572122" y="60693"/>
                  </a:lnTo>
                  <a:lnTo>
                    <a:pt x="570230" y="57950"/>
                  </a:lnTo>
                  <a:lnTo>
                    <a:pt x="562622" y="53060"/>
                  </a:lnTo>
                  <a:lnTo>
                    <a:pt x="562622" y="88176"/>
                  </a:lnTo>
                  <a:lnTo>
                    <a:pt x="560705" y="98209"/>
                  </a:lnTo>
                  <a:lnTo>
                    <a:pt x="555371" y="106108"/>
                  </a:lnTo>
                  <a:lnTo>
                    <a:pt x="547268" y="111277"/>
                  </a:lnTo>
                  <a:lnTo>
                    <a:pt x="537019" y="113118"/>
                  </a:lnTo>
                  <a:lnTo>
                    <a:pt x="526846" y="111277"/>
                  </a:lnTo>
                  <a:lnTo>
                    <a:pt x="518782" y="106108"/>
                  </a:lnTo>
                  <a:lnTo>
                    <a:pt x="513461" y="98209"/>
                  </a:lnTo>
                  <a:lnTo>
                    <a:pt x="511543" y="88176"/>
                  </a:lnTo>
                  <a:lnTo>
                    <a:pt x="513461" y="78105"/>
                  </a:lnTo>
                  <a:lnTo>
                    <a:pt x="518782" y="70129"/>
                  </a:lnTo>
                  <a:lnTo>
                    <a:pt x="526846" y="64871"/>
                  </a:lnTo>
                  <a:lnTo>
                    <a:pt x="537019" y="62966"/>
                  </a:lnTo>
                  <a:lnTo>
                    <a:pt x="547268" y="64871"/>
                  </a:lnTo>
                  <a:lnTo>
                    <a:pt x="555371" y="70129"/>
                  </a:lnTo>
                  <a:lnTo>
                    <a:pt x="560705" y="78105"/>
                  </a:lnTo>
                  <a:lnTo>
                    <a:pt x="562622" y="88176"/>
                  </a:lnTo>
                  <a:lnTo>
                    <a:pt x="562622" y="53060"/>
                  </a:lnTo>
                  <a:lnTo>
                    <a:pt x="557047" y="49466"/>
                  </a:lnTo>
                  <a:lnTo>
                    <a:pt x="540880" y="46418"/>
                  </a:lnTo>
                  <a:lnTo>
                    <a:pt x="532257" y="47307"/>
                  </a:lnTo>
                  <a:lnTo>
                    <a:pt x="524395" y="49961"/>
                  </a:lnTo>
                  <a:lnTo>
                    <a:pt x="517309" y="54419"/>
                  </a:lnTo>
                  <a:lnTo>
                    <a:pt x="511009" y="60693"/>
                  </a:lnTo>
                  <a:lnTo>
                    <a:pt x="510463" y="60693"/>
                  </a:lnTo>
                  <a:lnTo>
                    <a:pt x="510336" y="34150"/>
                  </a:lnTo>
                  <a:lnTo>
                    <a:pt x="491667" y="34150"/>
                  </a:lnTo>
                  <a:lnTo>
                    <a:pt x="491934" y="85509"/>
                  </a:lnTo>
                  <a:lnTo>
                    <a:pt x="519303" y="126238"/>
                  </a:lnTo>
                  <a:lnTo>
                    <a:pt x="537413" y="129527"/>
                  </a:lnTo>
                  <a:lnTo>
                    <a:pt x="555421" y="126339"/>
                  </a:lnTo>
                  <a:lnTo>
                    <a:pt x="569658" y="117513"/>
                  </a:lnTo>
                  <a:lnTo>
                    <a:pt x="572719" y="113118"/>
                  </a:lnTo>
                  <a:lnTo>
                    <a:pt x="579005" y="104152"/>
                  </a:lnTo>
                  <a:lnTo>
                    <a:pt x="582371" y="87376"/>
                  </a:lnTo>
                  <a:close/>
                </a:path>
              </a:pathLst>
            </a:custGeom>
            <a:solidFill>
              <a:srgbClr val="776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16873" y="4903919"/>
            <a:ext cx="3090041" cy="884016"/>
            <a:chOff x="715614" y="4304551"/>
            <a:chExt cx="2707005" cy="775970"/>
          </a:xfrm>
        </p:grpSpPr>
        <p:sp>
          <p:nvSpPr>
            <p:cNvPr id="27" name="object 27"/>
            <p:cNvSpPr/>
            <p:nvPr/>
          </p:nvSpPr>
          <p:spPr>
            <a:xfrm>
              <a:off x="2144510" y="4305821"/>
              <a:ext cx="0" cy="773430"/>
            </a:xfrm>
            <a:custGeom>
              <a:avLst/>
              <a:gdLst/>
              <a:ahLst/>
              <a:cxnLst/>
              <a:rect l="l" t="t" r="r" b="b"/>
              <a:pathLst>
                <a:path h="773429">
                  <a:moveTo>
                    <a:pt x="0" y="0"/>
                  </a:moveTo>
                  <a:lnTo>
                    <a:pt x="0" y="773061"/>
                  </a:lnTo>
                </a:path>
              </a:pathLst>
            </a:custGeom>
            <a:ln w="3175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6884" y="4737484"/>
              <a:ext cx="2704465" cy="0"/>
            </a:xfrm>
            <a:custGeom>
              <a:avLst/>
              <a:gdLst/>
              <a:ahLst/>
              <a:cxnLst/>
              <a:rect l="l" t="t" r="r" b="b"/>
              <a:pathLst>
                <a:path w="2704465">
                  <a:moveTo>
                    <a:pt x="270424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666590" y="5033318"/>
            <a:ext cx="1134392" cy="200756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200" i="1" spc="68" dirty="0">
                <a:solidFill>
                  <a:srgbClr val="E00E16"/>
                </a:solidFill>
                <a:latin typeface="Verdana"/>
                <a:cs typeface="Verdana"/>
              </a:rPr>
              <a:t>89</a:t>
            </a:r>
            <a:r>
              <a:rPr sz="1200" i="1" spc="-182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6" dirty="0">
                <a:solidFill>
                  <a:srgbClr val="E00E16"/>
                </a:solidFill>
                <a:latin typeface="Verdana"/>
                <a:cs typeface="Verdana"/>
              </a:rPr>
              <a:t>РЕГИОНОВ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66590" y="5474695"/>
            <a:ext cx="696582" cy="200756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200" i="1" spc="17" dirty="0">
                <a:solidFill>
                  <a:srgbClr val="E00E16"/>
                </a:solidFill>
                <a:latin typeface="Verdana"/>
                <a:cs typeface="Verdana"/>
              </a:rPr>
              <a:t>140</a:t>
            </a:r>
            <a:r>
              <a:rPr sz="1200" i="1" spc="-182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200" i="1" spc="114" dirty="0">
                <a:solidFill>
                  <a:srgbClr val="E00E16"/>
                </a:solidFill>
                <a:latin typeface="Verdana"/>
                <a:cs typeface="Verdana"/>
              </a:rPr>
              <a:t>000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2641" y="4946829"/>
            <a:ext cx="1259792" cy="388327"/>
          </a:xfrm>
          <a:prstGeom prst="rect">
            <a:avLst/>
          </a:prstGeom>
        </p:spPr>
        <p:txBody>
          <a:bodyPr vert="horz" wrap="square" lIns="0" tIns="28971" rIns="0" bIns="0" rtlCol="0">
            <a:spAutoFit/>
          </a:bodyPr>
          <a:lstStyle/>
          <a:p>
            <a:pPr marL="14486" marR="5794">
              <a:lnSpc>
                <a:spcPts val="1369"/>
              </a:lnSpc>
              <a:spcBef>
                <a:spcPts val="228"/>
              </a:spcBef>
            </a:pPr>
            <a:r>
              <a:rPr sz="1200" spc="74" dirty="0">
                <a:solidFill>
                  <a:srgbClr val="1D1D1B"/>
                </a:solidFill>
                <a:latin typeface="Tahoma"/>
                <a:cs typeface="Tahoma"/>
              </a:rPr>
              <a:t>Региональная </a:t>
            </a: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200" spc="68" dirty="0">
                <a:solidFill>
                  <a:srgbClr val="1D1D1B"/>
                </a:solidFill>
                <a:latin typeface="Tahoma"/>
                <a:cs typeface="Tahoma"/>
              </a:rPr>
              <a:t>вовлеченн</a:t>
            </a: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о</a:t>
            </a:r>
            <a:r>
              <a:rPr sz="1200" spc="148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200" spc="51" dirty="0">
                <a:solidFill>
                  <a:srgbClr val="1D1D1B"/>
                </a:solidFill>
                <a:latin typeface="Tahoma"/>
                <a:cs typeface="Tahoma"/>
              </a:rPr>
              <a:t>ть: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2642" y="5413137"/>
            <a:ext cx="1541759" cy="375162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lnSpc>
                <a:spcPts val="1403"/>
              </a:lnSpc>
              <a:spcBef>
                <a:spcPts val="125"/>
              </a:spcBef>
            </a:pPr>
            <a:r>
              <a:rPr sz="1200" spc="86" dirty="0">
                <a:solidFill>
                  <a:srgbClr val="1D1D1B"/>
                </a:solidFill>
                <a:latin typeface="Tahoma"/>
                <a:cs typeface="Tahoma"/>
              </a:rPr>
              <a:t>Планируемое</a:t>
            </a:r>
            <a:endParaRPr sz="1200">
              <a:latin typeface="Tahoma"/>
              <a:cs typeface="Tahoma"/>
            </a:endParaRPr>
          </a:p>
          <a:p>
            <a:pPr marL="14486">
              <a:lnSpc>
                <a:spcPts val="1403"/>
              </a:lnSpc>
            </a:pP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200" spc="91" dirty="0">
                <a:solidFill>
                  <a:srgbClr val="1D1D1B"/>
                </a:solidFill>
                <a:latin typeface="Tahoma"/>
                <a:cs typeface="Tahoma"/>
              </a:rPr>
              <a:t>ол-во</a:t>
            </a:r>
            <a:r>
              <a:rPr sz="1200" spc="-97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200" spc="91" dirty="0">
                <a:solidFill>
                  <a:srgbClr val="1D1D1B"/>
                </a:solidFill>
                <a:latin typeface="Tahoma"/>
                <a:cs typeface="Tahoma"/>
              </a:rPr>
              <a:t>у</a:t>
            </a:r>
            <a:r>
              <a:rPr sz="1200" spc="68" dirty="0">
                <a:solidFill>
                  <a:srgbClr val="1D1D1B"/>
                </a:solidFill>
                <a:latin typeface="Tahoma"/>
                <a:cs typeface="Tahoma"/>
              </a:rPr>
              <a:t>ча</a:t>
            </a:r>
            <a:r>
              <a:rPr sz="1200" spc="148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200" spc="74" dirty="0">
                <a:solidFill>
                  <a:srgbClr val="1D1D1B"/>
                </a:solidFill>
                <a:latin typeface="Tahoma"/>
                <a:cs typeface="Tahoma"/>
              </a:rPr>
              <a:t>тни</a:t>
            </a:r>
            <a:r>
              <a:rPr sz="1200" spc="80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200" spc="34" dirty="0">
                <a:solidFill>
                  <a:srgbClr val="1D1D1B"/>
                </a:solidFill>
                <a:latin typeface="Tahoma"/>
                <a:cs typeface="Tahoma"/>
              </a:rPr>
              <a:t>ов: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76586" y="1357232"/>
            <a:ext cx="8004534" cy="4640001"/>
            <a:chOff x="505113" y="1191348"/>
            <a:chExt cx="7012305" cy="4072890"/>
          </a:xfrm>
        </p:grpSpPr>
        <p:sp>
          <p:nvSpPr>
            <p:cNvPr id="34" name="object 34"/>
            <p:cNvSpPr/>
            <p:nvPr/>
          </p:nvSpPr>
          <p:spPr>
            <a:xfrm>
              <a:off x="507678" y="4156450"/>
              <a:ext cx="4388485" cy="1104900"/>
            </a:xfrm>
            <a:custGeom>
              <a:avLst/>
              <a:gdLst/>
              <a:ahLst/>
              <a:cxnLst/>
              <a:rect l="l" t="t" r="r" b="b"/>
              <a:pathLst>
                <a:path w="4388485" h="1104900">
                  <a:moveTo>
                    <a:pt x="4259097" y="1104747"/>
                  </a:moveTo>
                  <a:lnTo>
                    <a:pt x="129184" y="1104747"/>
                  </a:lnTo>
                  <a:lnTo>
                    <a:pt x="78899" y="1094593"/>
                  </a:lnTo>
                  <a:lnTo>
                    <a:pt x="37836" y="1066904"/>
                  </a:lnTo>
                  <a:lnTo>
                    <a:pt x="10151" y="1025837"/>
                  </a:lnTo>
                  <a:lnTo>
                    <a:pt x="0" y="975550"/>
                  </a:lnTo>
                  <a:lnTo>
                    <a:pt x="0" y="129197"/>
                  </a:lnTo>
                  <a:lnTo>
                    <a:pt x="10151" y="78904"/>
                  </a:lnTo>
                  <a:lnTo>
                    <a:pt x="37836" y="37838"/>
                  </a:lnTo>
                  <a:lnTo>
                    <a:pt x="78899" y="10151"/>
                  </a:lnTo>
                  <a:lnTo>
                    <a:pt x="129184" y="0"/>
                  </a:lnTo>
                  <a:lnTo>
                    <a:pt x="4259097" y="0"/>
                  </a:lnTo>
                  <a:lnTo>
                    <a:pt x="4309382" y="10151"/>
                  </a:lnTo>
                  <a:lnTo>
                    <a:pt x="4350445" y="37838"/>
                  </a:lnTo>
                  <a:lnTo>
                    <a:pt x="4378130" y="78904"/>
                  </a:lnTo>
                  <a:lnTo>
                    <a:pt x="4388281" y="129197"/>
                  </a:lnTo>
                  <a:lnTo>
                    <a:pt x="4388281" y="975550"/>
                  </a:lnTo>
                  <a:lnTo>
                    <a:pt x="4378130" y="1025837"/>
                  </a:lnTo>
                  <a:lnTo>
                    <a:pt x="4350445" y="1066904"/>
                  </a:lnTo>
                  <a:lnTo>
                    <a:pt x="4309382" y="1094593"/>
                  </a:lnTo>
                  <a:lnTo>
                    <a:pt x="4259097" y="1104747"/>
                  </a:lnTo>
                  <a:close/>
                </a:path>
              </a:pathLst>
            </a:custGeom>
            <a:ln w="513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86935" y="1191348"/>
              <a:ext cx="3329978" cy="4069842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530534"/>
          </a:xfrm>
          <a:prstGeom prst="rect">
            <a:avLst/>
          </a:prstGeom>
        </p:spPr>
        <p:txBody>
          <a:bodyPr vert="horz" wrap="square" lIns="0" tIns="7243" rIns="0" bIns="0" rtlCol="0">
            <a:spAutoFit/>
          </a:bodyPr>
          <a:lstStyle/>
          <a:p>
            <a:r>
              <a:t>Российское</a:t>
            </a:r>
            <a:r>
              <a:rPr spc="-205"/>
              <a:t> </a:t>
            </a:r>
            <a:r>
              <a:rPr spc="-6"/>
              <a:t>движение</a:t>
            </a:r>
            <a:r>
              <a:rPr spc="-205"/>
              <a:t> </a:t>
            </a:r>
            <a:r>
              <a:rPr spc="17"/>
              <a:t>детей</a:t>
            </a:r>
            <a:r>
              <a:rPr spc="-205"/>
              <a:t> </a:t>
            </a:r>
            <a:r>
              <a:rPr spc="-51"/>
              <a:t>и</a:t>
            </a:r>
            <a:r>
              <a:rPr spc="-200"/>
              <a:t> </a:t>
            </a:r>
            <a:r>
              <a:rPr spc="34"/>
              <a:t>молодёжи</a:t>
            </a:r>
            <a:r>
              <a:rPr spc="-200"/>
              <a:t> </a:t>
            </a:r>
            <a:r>
              <a:rPr spc="-11"/>
              <a:t>«Движение</a:t>
            </a:r>
            <a:r>
              <a:rPr spc="-205"/>
              <a:t> </a:t>
            </a:r>
            <a:r>
              <a:rPr spc="-6"/>
              <a:t>Первых»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269655"/>
          </a:xfrm>
          <a:prstGeom prst="rect">
            <a:avLst/>
          </a:prstGeom>
        </p:spPr>
        <p:txBody>
          <a:bodyPr vert="horz" wrap="square" lIns="0" tIns="7967" rIns="0" bIns="0" rtlCol="0">
            <a:spAutoFit/>
          </a:bodyPr>
          <a:lstStyle/>
          <a:p>
            <a:fld id="{81D60167-4931-47E6-BA6A-407CBD079E47}" type="slidenum">
              <a:rPr/>
              <a:pPr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628" y="302843"/>
            <a:ext cx="1981742" cy="169978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ВСЕРОССИЙСКИЕ</a:t>
            </a:r>
            <a:r>
              <a:rPr sz="1000" spc="-154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000" spc="34" dirty="0">
                <a:solidFill>
                  <a:srgbClr val="E00E16"/>
                </a:solidFill>
                <a:latin typeface="Verdana"/>
                <a:cs typeface="Verdana"/>
              </a:rPr>
              <a:t>ПРОЕ</a:t>
            </a: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К</a:t>
            </a:r>
            <a:r>
              <a:rPr sz="1000" spc="40" dirty="0">
                <a:solidFill>
                  <a:srgbClr val="E00E16"/>
                </a:solidFill>
                <a:latin typeface="Verdana"/>
                <a:cs typeface="Verdana"/>
              </a:rPr>
              <a:t>ТЫ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2393" y="3242217"/>
            <a:ext cx="2618888" cy="0"/>
          </a:xfrm>
          <a:custGeom>
            <a:avLst/>
            <a:gdLst/>
            <a:ahLst/>
            <a:cxnLst/>
            <a:rect l="l" t="t" r="r" b="b"/>
            <a:pathLst>
              <a:path w="2294255">
                <a:moveTo>
                  <a:pt x="2293734" y="0"/>
                </a:moveTo>
                <a:lnTo>
                  <a:pt x="0" y="0"/>
                </a:lnTo>
              </a:path>
            </a:pathLst>
          </a:custGeom>
          <a:ln w="417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1618" y="1598508"/>
            <a:ext cx="4156298" cy="1420511"/>
          </a:xfrm>
          <a:prstGeom prst="rect">
            <a:avLst/>
          </a:prstGeom>
        </p:spPr>
        <p:txBody>
          <a:bodyPr vert="horz" wrap="square" lIns="0" tIns="12313" rIns="0" bIns="0" rtlCol="0">
            <a:spAutoFit/>
          </a:bodyPr>
          <a:lstStyle/>
          <a:p>
            <a:pPr marL="14486" marR="5794">
              <a:lnSpc>
                <a:spcPct val="102000"/>
              </a:lnSpc>
              <a:spcBef>
                <a:spcPts val="97"/>
              </a:spcBef>
            </a:pPr>
            <a:r>
              <a:rPr sz="1500" spc="130" dirty="0">
                <a:solidFill>
                  <a:srgbClr val="1D1D1B"/>
                </a:solidFill>
                <a:latin typeface="Tahoma"/>
                <a:cs typeface="Tahoma"/>
              </a:rPr>
              <a:t>Проект </a:t>
            </a:r>
            <a:r>
              <a:rPr sz="1500" spc="86" dirty="0">
                <a:solidFill>
                  <a:srgbClr val="1D1D1B"/>
                </a:solidFill>
                <a:latin typeface="Tahoma"/>
                <a:cs typeface="Tahoma"/>
              </a:rPr>
              <a:t>направлен </a:t>
            </a:r>
            <a:r>
              <a:rPr sz="1500" spc="74" dirty="0">
                <a:solidFill>
                  <a:srgbClr val="1D1D1B"/>
                </a:solidFill>
                <a:latin typeface="Tahoma"/>
                <a:cs typeface="Tahoma"/>
              </a:rPr>
              <a:t>на </a:t>
            </a:r>
            <a:r>
              <a:rPr sz="1500" spc="103" dirty="0">
                <a:solidFill>
                  <a:srgbClr val="1D1D1B"/>
                </a:solidFill>
                <a:latin typeface="Tahoma"/>
                <a:cs typeface="Tahoma"/>
              </a:rPr>
              <a:t>формирование </a:t>
            </a:r>
            <a:r>
              <a:rPr sz="1500" spc="108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74" dirty="0">
                <a:solidFill>
                  <a:srgbClr val="1D1D1B"/>
                </a:solidFill>
                <a:latin typeface="Tahoma"/>
                <a:cs typeface="Tahoma"/>
              </a:rPr>
              <a:t>г</a:t>
            </a:r>
            <a:r>
              <a:rPr sz="1500" spc="137" dirty="0">
                <a:solidFill>
                  <a:srgbClr val="1D1D1B"/>
                </a:solidFill>
                <a:latin typeface="Tahoma"/>
                <a:cs typeface="Tahoma"/>
              </a:rPr>
              <a:t>раждан</a:t>
            </a:r>
            <a:r>
              <a:rPr sz="1500" spc="114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500" spc="103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500" spc="97" dirty="0">
                <a:solidFill>
                  <a:srgbClr val="1D1D1B"/>
                </a:solidFill>
                <a:latin typeface="Tahoma"/>
                <a:cs typeface="Tahoma"/>
              </a:rPr>
              <a:t>ой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97" dirty="0">
                <a:solidFill>
                  <a:srgbClr val="1D1D1B"/>
                </a:solidFill>
                <a:latin typeface="Tahoma"/>
                <a:cs typeface="Tahoma"/>
              </a:rPr>
              <a:t>позиции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86" dirty="0">
                <a:solidFill>
                  <a:srgbClr val="1D1D1B"/>
                </a:solidFill>
                <a:latin typeface="Tahoma"/>
                <a:cs typeface="Tahoma"/>
              </a:rPr>
              <a:t>личн</a:t>
            </a:r>
            <a:r>
              <a:rPr sz="1500" spc="68" dirty="0">
                <a:solidFill>
                  <a:srgbClr val="1D1D1B"/>
                </a:solidFill>
                <a:latin typeface="Tahoma"/>
                <a:cs typeface="Tahoma"/>
              </a:rPr>
              <a:t>о</a:t>
            </a:r>
            <a:r>
              <a:rPr sz="1500" spc="177" dirty="0">
                <a:solidFill>
                  <a:srgbClr val="1D1D1B"/>
                </a:solidFill>
                <a:latin typeface="Tahoma"/>
                <a:cs typeface="Tahoma"/>
              </a:rPr>
              <a:t>с</a:t>
            </a:r>
            <a:r>
              <a:rPr sz="1500" spc="114" dirty="0">
                <a:solidFill>
                  <a:srgbClr val="1D1D1B"/>
                </a:solidFill>
                <a:latin typeface="Tahoma"/>
                <a:cs typeface="Tahoma"/>
              </a:rPr>
              <a:t>ти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97" dirty="0">
                <a:solidFill>
                  <a:srgbClr val="1D1D1B"/>
                </a:solidFill>
                <a:latin typeface="Tahoma"/>
                <a:cs typeface="Tahoma"/>
              </a:rPr>
              <a:t>через  </a:t>
            </a:r>
            <a:r>
              <a:rPr sz="1500" spc="108" dirty="0">
                <a:solidFill>
                  <a:srgbClr val="1D1D1B"/>
                </a:solidFill>
                <a:latin typeface="Tahoma"/>
                <a:cs typeface="Tahoma"/>
              </a:rPr>
              <a:t>приобщение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37" dirty="0">
                <a:solidFill>
                  <a:srgbClr val="1D1D1B"/>
                </a:solidFill>
                <a:latin typeface="Tahoma"/>
                <a:cs typeface="Tahoma"/>
              </a:rPr>
              <a:t>к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20" dirty="0">
                <a:solidFill>
                  <a:srgbClr val="1D1D1B"/>
                </a:solidFill>
                <a:latin typeface="Tahoma"/>
                <a:cs typeface="Tahoma"/>
              </a:rPr>
              <a:t>традиционным</a:t>
            </a:r>
            <a:r>
              <a:rPr sz="1500" spc="-108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37" dirty="0">
                <a:solidFill>
                  <a:srgbClr val="1D1D1B"/>
                </a:solidFill>
                <a:latin typeface="Tahoma"/>
                <a:cs typeface="Tahoma"/>
              </a:rPr>
              <a:t>российским </a:t>
            </a:r>
            <a:r>
              <a:rPr sz="1500" spc="-445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14" dirty="0">
                <a:solidFill>
                  <a:srgbClr val="1D1D1B"/>
                </a:solidFill>
                <a:latin typeface="Tahoma"/>
                <a:cs typeface="Tahoma"/>
              </a:rPr>
              <a:t>духовно-нравственным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20" dirty="0">
                <a:solidFill>
                  <a:srgbClr val="1D1D1B"/>
                </a:solidFill>
                <a:latin typeface="Tahoma"/>
                <a:cs typeface="Tahoma"/>
              </a:rPr>
              <a:t>ценностям</a:t>
            </a:r>
            <a:endParaRPr sz="1500">
              <a:latin typeface="Tahoma"/>
              <a:cs typeface="Tahoma"/>
            </a:endParaRPr>
          </a:p>
          <a:p>
            <a:pPr marL="14486">
              <a:spcBef>
                <a:spcPts val="40"/>
              </a:spcBef>
            </a:pPr>
            <a:r>
              <a:rPr sz="1500" spc="80" dirty="0">
                <a:solidFill>
                  <a:srgbClr val="1D1D1B"/>
                </a:solidFill>
                <a:latin typeface="Tahoma"/>
                <a:cs typeface="Tahoma"/>
              </a:rPr>
              <a:t>и</a:t>
            </a:r>
            <a:r>
              <a:rPr sz="1500" spc="-120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63" dirty="0">
                <a:solidFill>
                  <a:srgbClr val="1D1D1B"/>
                </a:solidFill>
                <a:latin typeface="Tahoma"/>
                <a:cs typeface="Tahoma"/>
              </a:rPr>
              <a:t>п</a:t>
            </a:r>
            <a:r>
              <a:rPr sz="1500" spc="51" dirty="0">
                <a:solidFill>
                  <a:srgbClr val="1D1D1B"/>
                </a:solidFill>
                <a:latin typeface="Tahoma"/>
                <a:cs typeface="Tahoma"/>
              </a:rPr>
              <a:t>а</a:t>
            </a:r>
            <a:r>
              <a:rPr sz="1500" spc="120" dirty="0">
                <a:solidFill>
                  <a:srgbClr val="1D1D1B"/>
                </a:solidFill>
                <a:latin typeface="Tahoma"/>
                <a:cs typeface="Tahoma"/>
              </a:rPr>
              <a:t>три</a:t>
            </a:r>
            <a:r>
              <a:rPr sz="1500" spc="74" dirty="0">
                <a:solidFill>
                  <a:srgbClr val="1D1D1B"/>
                </a:solidFill>
                <a:latin typeface="Tahoma"/>
                <a:cs typeface="Tahoma"/>
              </a:rPr>
              <a:t>о</a:t>
            </a:r>
            <a:r>
              <a:rPr sz="1500" spc="130" dirty="0">
                <a:solidFill>
                  <a:srgbClr val="1D1D1B"/>
                </a:solidFill>
                <a:latin typeface="Tahoma"/>
                <a:cs typeface="Tahoma"/>
              </a:rPr>
              <a:t>тическим</a:t>
            </a:r>
            <a:r>
              <a:rPr sz="1500" spc="-114" dirty="0">
                <a:solidFill>
                  <a:srgbClr val="1D1D1B"/>
                </a:solidFill>
                <a:latin typeface="Tahoma"/>
                <a:cs typeface="Tahoma"/>
              </a:rPr>
              <a:t> </a:t>
            </a:r>
            <a:r>
              <a:rPr sz="1500" spc="125" dirty="0">
                <a:solidFill>
                  <a:srgbClr val="1D1D1B"/>
                </a:solidFill>
                <a:latin typeface="Tahoma"/>
                <a:cs typeface="Tahoma"/>
              </a:rPr>
              <a:t>традициям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583" y="3490422"/>
            <a:ext cx="1805605" cy="238728"/>
          </a:xfrm>
          <a:custGeom>
            <a:avLst/>
            <a:gdLst/>
            <a:ahLst/>
            <a:cxnLst/>
            <a:rect l="l" t="t" r="r" b="b"/>
            <a:pathLst>
              <a:path w="1581785" h="209550">
                <a:moveTo>
                  <a:pt x="1581619" y="5384"/>
                </a:moveTo>
                <a:lnTo>
                  <a:pt x="1464716" y="5384"/>
                </a:lnTo>
                <a:lnTo>
                  <a:pt x="1443268" y="6358"/>
                </a:lnTo>
                <a:lnTo>
                  <a:pt x="1396771" y="20954"/>
                </a:lnTo>
                <a:lnTo>
                  <a:pt x="1373148" y="57634"/>
                </a:lnTo>
                <a:lnTo>
                  <a:pt x="1371574" y="73901"/>
                </a:lnTo>
                <a:lnTo>
                  <a:pt x="1372548" y="85667"/>
                </a:lnTo>
                <a:lnTo>
                  <a:pt x="1395038" y="121136"/>
                </a:lnTo>
                <a:lnTo>
                  <a:pt x="1423377" y="132499"/>
                </a:lnTo>
                <a:lnTo>
                  <a:pt x="1362798" y="203555"/>
                </a:lnTo>
                <a:lnTo>
                  <a:pt x="1453108" y="203555"/>
                </a:lnTo>
                <a:lnTo>
                  <a:pt x="1494726" y="138722"/>
                </a:lnTo>
                <a:lnTo>
                  <a:pt x="1581619" y="138722"/>
                </a:lnTo>
                <a:lnTo>
                  <a:pt x="1581619" y="93433"/>
                </a:lnTo>
                <a:lnTo>
                  <a:pt x="1462913" y="93433"/>
                </a:lnTo>
                <a:lnTo>
                  <a:pt x="1455458" y="91833"/>
                </a:lnTo>
                <a:lnTo>
                  <a:pt x="1451127" y="88620"/>
                </a:lnTo>
                <a:lnTo>
                  <a:pt x="1446593" y="85039"/>
                </a:lnTo>
                <a:lnTo>
                  <a:pt x="1444332" y="80225"/>
                </a:lnTo>
                <a:lnTo>
                  <a:pt x="1444332" y="67576"/>
                </a:lnTo>
                <a:lnTo>
                  <a:pt x="1446682" y="62572"/>
                </a:lnTo>
                <a:lnTo>
                  <a:pt x="1451406" y="59169"/>
                </a:lnTo>
                <a:lnTo>
                  <a:pt x="1455369" y="56159"/>
                </a:lnTo>
                <a:lnTo>
                  <a:pt x="1461973" y="54648"/>
                </a:lnTo>
                <a:lnTo>
                  <a:pt x="1581619" y="54648"/>
                </a:lnTo>
                <a:lnTo>
                  <a:pt x="1581619" y="5384"/>
                </a:lnTo>
                <a:close/>
              </a:path>
              <a:path w="1581785" h="209550">
                <a:moveTo>
                  <a:pt x="1581619" y="138722"/>
                </a:moveTo>
                <a:lnTo>
                  <a:pt x="1508023" y="138722"/>
                </a:lnTo>
                <a:lnTo>
                  <a:pt x="1508023" y="203555"/>
                </a:lnTo>
                <a:lnTo>
                  <a:pt x="1581619" y="203555"/>
                </a:lnTo>
                <a:lnTo>
                  <a:pt x="1581619" y="138722"/>
                </a:lnTo>
                <a:close/>
              </a:path>
              <a:path w="1581785" h="209550">
                <a:moveTo>
                  <a:pt x="1581619" y="54648"/>
                </a:moveTo>
                <a:lnTo>
                  <a:pt x="1508023" y="54648"/>
                </a:lnTo>
                <a:lnTo>
                  <a:pt x="1508023" y="93433"/>
                </a:lnTo>
                <a:lnTo>
                  <a:pt x="1581619" y="93433"/>
                </a:lnTo>
                <a:lnTo>
                  <a:pt x="1581619" y="54648"/>
                </a:lnTo>
                <a:close/>
              </a:path>
              <a:path w="1581785" h="209550">
                <a:moveTo>
                  <a:pt x="1188694" y="5384"/>
                </a:moveTo>
                <a:lnTo>
                  <a:pt x="1115098" y="5384"/>
                </a:lnTo>
                <a:lnTo>
                  <a:pt x="1115098" y="203555"/>
                </a:lnTo>
                <a:lnTo>
                  <a:pt x="1188694" y="203555"/>
                </a:lnTo>
                <a:lnTo>
                  <a:pt x="1188694" y="126276"/>
                </a:lnTo>
                <a:lnTo>
                  <a:pt x="1331379" y="126276"/>
                </a:lnTo>
                <a:lnTo>
                  <a:pt x="1331379" y="73037"/>
                </a:lnTo>
                <a:lnTo>
                  <a:pt x="1188694" y="73037"/>
                </a:lnTo>
                <a:lnTo>
                  <a:pt x="1188694" y="5384"/>
                </a:lnTo>
                <a:close/>
              </a:path>
              <a:path w="1581785" h="209550">
                <a:moveTo>
                  <a:pt x="1331379" y="126276"/>
                </a:moveTo>
                <a:lnTo>
                  <a:pt x="1257769" y="126276"/>
                </a:lnTo>
                <a:lnTo>
                  <a:pt x="1257769" y="203555"/>
                </a:lnTo>
                <a:lnTo>
                  <a:pt x="1331379" y="203555"/>
                </a:lnTo>
                <a:lnTo>
                  <a:pt x="1331379" y="126276"/>
                </a:lnTo>
                <a:close/>
              </a:path>
              <a:path w="1581785" h="209550">
                <a:moveTo>
                  <a:pt x="1331379" y="5384"/>
                </a:moveTo>
                <a:lnTo>
                  <a:pt x="1257769" y="5384"/>
                </a:lnTo>
                <a:lnTo>
                  <a:pt x="1257769" y="73037"/>
                </a:lnTo>
                <a:lnTo>
                  <a:pt x="1331379" y="73037"/>
                </a:lnTo>
                <a:lnTo>
                  <a:pt x="1331379" y="5384"/>
                </a:lnTo>
                <a:close/>
              </a:path>
              <a:path w="1581785" h="209550">
                <a:moveTo>
                  <a:pt x="917757" y="125704"/>
                </a:moveTo>
                <a:lnTo>
                  <a:pt x="841349" y="125704"/>
                </a:lnTo>
                <a:lnTo>
                  <a:pt x="844885" y="143892"/>
                </a:lnTo>
                <a:lnTo>
                  <a:pt x="875880" y="187413"/>
                </a:lnTo>
                <a:lnTo>
                  <a:pt x="911139" y="203555"/>
                </a:lnTo>
                <a:lnTo>
                  <a:pt x="958545" y="208927"/>
                </a:lnTo>
                <a:lnTo>
                  <a:pt x="985420" y="207158"/>
                </a:lnTo>
                <a:lnTo>
                  <a:pt x="1029721" y="193004"/>
                </a:lnTo>
                <a:lnTo>
                  <a:pt x="1061395" y="164608"/>
                </a:lnTo>
                <a:lnTo>
                  <a:pt x="1066097" y="156273"/>
                </a:lnTo>
                <a:lnTo>
                  <a:pt x="957694" y="156273"/>
                </a:lnTo>
                <a:lnTo>
                  <a:pt x="949078" y="155583"/>
                </a:lnTo>
                <a:lnTo>
                  <a:pt x="918344" y="128249"/>
                </a:lnTo>
                <a:lnTo>
                  <a:pt x="917757" y="125704"/>
                </a:lnTo>
                <a:close/>
              </a:path>
              <a:path w="1581785" h="209550">
                <a:moveTo>
                  <a:pt x="804545" y="5384"/>
                </a:moveTo>
                <a:lnTo>
                  <a:pt x="730935" y="5384"/>
                </a:lnTo>
                <a:lnTo>
                  <a:pt x="730935" y="203555"/>
                </a:lnTo>
                <a:lnTo>
                  <a:pt x="804545" y="203555"/>
                </a:lnTo>
                <a:lnTo>
                  <a:pt x="804545" y="125704"/>
                </a:lnTo>
                <a:lnTo>
                  <a:pt x="917757" y="125704"/>
                </a:lnTo>
                <a:lnTo>
                  <a:pt x="915796" y="117210"/>
                </a:lnTo>
                <a:lnTo>
                  <a:pt x="914946" y="104470"/>
                </a:lnTo>
                <a:lnTo>
                  <a:pt x="915796" y="92156"/>
                </a:lnTo>
                <a:lnTo>
                  <a:pt x="918344" y="81257"/>
                </a:lnTo>
                <a:lnTo>
                  <a:pt x="921769" y="73609"/>
                </a:lnTo>
                <a:lnTo>
                  <a:pt x="804545" y="73609"/>
                </a:lnTo>
                <a:lnTo>
                  <a:pt x="804545" y="5384"/>
                </a:lnTo>
                <a:close/>
              </a:path>
              <a:path w="1581785" h="209550">
                <a:moveTo>
                  <a:pt x="1066516" y="52666"/>
                </a:moveTo>
                <a:lnTo>
                  <a:pt x="957694" y="52666"/>
                </a:lnTo>
                <a:lnTo>
                  <a:pt x="966309" y="53357"/>
                </a:lnTo>
                <a:lnTo>
                  <a:pt x="974040" y="55427"/>
                </a:lnTo>
                <a:lnTo>
                  <a:pt x="999592" y="91729"/>
                </a:lnTo>
                <a:lnTo>
                  <a:pt x="1000442" y="104470"/>
                </a:lnTo>
                <a:lnTo>
                  <a:pt x="999592" y="117210"/>
                </a:lnTo>
                <a:lnTo>
                  <a:pt x="974040" y="153512"/>
                </a:lnTo>
                <a:lnTo>
                  <a:pt x="957694" y="156273"/>
                </a:lnTo>
                <a:lnTo>
                  <a:pt x="1066097" y="156273"/>
                </a:lnTo>
                <a:lnTo>
                  <a:pt x="1071567" y="146578"/>
                </a:lnTo>
                <a:lnTo>
                  <a:pt x="1077669" y="126532"/>
                </a:lnTo>
                <a:lnTo>
                  <a:pt x="1079703" y="104470"/>
                </a:lnTo>
                <a:lnTo>
                  <a:pt x="1077669" y="81772"/>
                </a:lnTo>
                <a:lnTo>
                  <a:pt x="1071567" y="61514"/>
                </a:lnTo>
                <a:lnTo>
                  <a:pt x="1066516" y="52666"/>
                </a:lnTo>
                <a:close/>
              </a:path>
              <a:path w="1581785" h="209550">
                <a:moveTo>
                  <a:pt x="957135" y="0"/>
                </a:moveTo>
                <a:lnTo>
                  <a:pt x="913888" y="5097"/>
                </a:lnTo>
                <a:lnTo>
                  <a:pt x="866380" y="31253"/>
                </a:lnTo>
                <a:lnTo>
                  <a:pt x="842759" y="73609"/>
                </a:lnTo>
                <a:lnTo>
                  <a:pt x="921769" y="73609"/>
                </a:lnTo>
                <a:lnTo>
                  <a:pt x="922591" y="71773"/>
                </a:lnTo>
                <a:lnTo>
                  <a:pt x="928535" y="63703"/>
                </a:lnTo>
                <a:lnTo>
                  <a:pt x="934287" y="58876"/>
                </a:lnTo>
                <a:lnTo>
                  <a:pt x="941066" y="55427"/>
                </a:lnTo>
                <a:lnTo>
                  <a:pt x="948869" y="53357"/>
                </a:lnTo>
                <a:lnTo>
                  <a:pt x="957694" y="52666"/>
                </a:lnTo>
                <a:lnTo>
                  <a:pt x="1066516" y="52666"/>
                </a:lnTo>
                <a:lnTo>
                  <a:pt x="1061395" y="43696"/>
                </a:lnTo>
                <a:lnTo>
                  <a:pt x="1047153" y="28320"/>
                </a:lnTo>
                <a:lnTo>
                  <a:pt x="1029103" y="15928"/>
                </a:lnTo>
                <a:lnTo>
                  <a:pt x="1008083" y="7078"/>
                </a:lnTo>
                <a:lnTo>
                  <a:pt x="984093" y="1769"/>
                </a:lnTo>
                <a:lnTo>
                  <a:pt x="957135" y="0"/>
                </a:lnTo>
                <a:close/>
              </a:path>
              <a:path w="1581785" h="209550">
                <a:moveTo>
                  <a:pt x="540423" y="5384"/>
                </a:moveTo>
                <a:lnTo>
                  <a:pt x="469074" y="5384"/>
                </a:lnTo>
                <a:lnTo>
                  <a:pt x="469074" y="203555"/>
                </a:lnTo>
                <a:lnTo>
                  <a:pt x="540423" y="203555"/>
                </a:lnTo>
                <a:lnTo>
                  <a:pt x="598811" y="113525"/>
                </a:lnTo>
                <a:lnTo>
                  <a:pt x="540423" y="113525"/>
                </a:lnTo>
                <a:lnTo>
                  <a:pt x="540423" y="5384"/>
                </a:lnTo>
                <a:close/>
              </a:path>
              <a:path w="1581785" h="209550">
                <a:moveTo>
                  <a:pt x="682815" y="93992"/>
                </a:moveTo>
                <a:lnTo>
                  <a:pt x="611479" y="93992"/>
                </a:lnTo>
                <a:lnTo>
                  <a:pt x="611479" y="203555"/>
                </a:lnTo>
                <a:lnTo>
                  <a:pt x="682815" y="203555"/>
                </a:lnTo>
                <a:lnTo>
                  <a:pt x="682815" y="93992"/>
                </a:lnTo>
                <a:close/>
              </a:path>
              <a:path w="1581785" h="209550">
                <a:moveTo>
                  <a:pt x="682815" y="5384"/>
                </a:moveTo>
                <a:lnTo>
                  <a:pt x="611479" y="5384"/>
                </a:lnTo>
                <a:lnTo>
                  <a:pt x="540423" y="113525"/>
                </a:lnTo>
                <a:lnTo>
                  <a:pt x="598811" y="113525"/>
                </a:lnTo>
                <a:lnTo>
                  <a:pt x="611479" y="93992"/>
                </a:lnTo>
                <a:lnTo>
                  <a:pt x="682815" y="93992"/>
                </a:lnTo>
                <a:lnTo>
                  <a:pt x="682815" y="5384"/>
                </a:lnTo>
                <a:close/>
              </a:path>
              <a:path w="1581785" h="209550">
                <a:moveTo>
                  <a:pt x="362433" y="46151"/>
                </a:moveTo>
                <a:lnTo>
                  <a:pt x="274510" y="46151"/>
                </a:lnTo>
                <a:lnTo>
                  <a:pt x="281482" y="47853"/>
                </a:lnTo>
                <a:lnTo>
                  <a:pt x="286766" y="51244"/>
                </a:lnTo>
                <a:lnTo>
                  <a:pt x="292620" y="55206"/>
                </a:lnTo>
                <a:lnTo>
                  <a:pt x="295541" y="60769"/>
                </a:lnTo>
                <a:lnTo>
                  <a:pt x="295541" y="74942"/>
                </a:lnTo>
                <a:lnTo>
                  <a:pt x="257898" y="102488"/>
                </a:lnTo>
                <a:lnTo>
                  <a:pt x="228168" y="116636"/>
                </a:lnTo>
                <a:lnTo>
                  <a:pt x="214248" y="123752"/>
                </a:lnTo>
                <a:lnTo>
                  <a:pt x="182196" y="146651"/>
                </a:lnTo>
                <a:lnTo>
                  <a:pt x="165715" y="182745"/>
                </a:lnTo>
                <a:lnTo>
                  <a:pt x="164477" y="201002"/>
                </a:lnTo>
                <a:lnTo>
                  <a:pt x="164477" y="203555"/>
                </a:lnTo>
                <a:lnTo>
                  <a:pt x="359524" y="203555"/>
                </a:lnTo>
                <a:lnTo>
                  <a:pt x="359524" y="154863"/>
                </a:lnTo>
                <a:lnTo>
                  <a:pt x="259880" y="154863"/>
                </a:lnTo>
                <a:lnTo>
                  <a:pt x="261200" y="151841"/>
                </a:lnTo>
                <a:lnTo>
                  <a:pt x="263093" y="149288"/>
                </a:lnTo>
                <a:lnTo>
                  <a:pt x="267995" y="145135"/>
                </a:lnTo>
                <a:lnTo>
                  <a:pt x="272707" y="142684"/>
                </a:lnTo>
                <a:lnTo>
                  <a:pt x="292430" y="134759"/>
                </a:lnTo>
                <a:lnTo>
                  <a:pt x="317919" y="123710"/>
                </a:lnTo>
                <a:lnTo>
                  <a:pt x="356839" y="96679"/>
                </a:lnTo>
                <a:lnTo>
                  <a:pt x="365760" y="65684"/>
                </a:lnTo>
                <a:lnTo>
                  <a:pt x="364059" y="50396"/>
                </a:lnTo>
                <a:lnTo>
                  <a:pt x="362433" y="46151"/>
                </a:lnTo>
                <a:close/>
              </a:path>
              <a:path w="1581785" h="209550">
                <a:moveTo>
                  <a:pt x="268376" y="1435"/>
                </a:moveTo>
                <a:lnTo>
                  <a:pt x="224210" y="5818"/>
                </a:lnTo>
                <a:lnTo>
                  <a:pt x="188521" y="23074"/>
                </a:lnTo>
                <a:lnTo>
                  <a:pt x="168297" y="56234"/>
                </a:lnTo>
                <a:lnTo>
                  <a:pt x="166179" y="75882"/>
                </a:lnTo>
                <a:lnTo>
                  <a:pt x="234111" y="75882"/>
                </a:lnTo>
                <a:lnTo>
                  <a:pt x="234111" y="65404"/>
                </a:lnTo>
                <a:lnTo>
                  <a:pt x="236562" y="58991"/>
                </a:lnTo>
                <a:lnTo>
                  <a:pt x="265823" y="46151"/>
                </a:lnTo>
                <a:lnTo>
                  <a:pt x="362433" y="46151"/>
                </a:lnTo>
                <a:lnTo>
                  <a:pt x="358960" y="37090"/>
                </a:lnTo>
                <a:lnTo>
                  <a:pt x="325479" y="9862"/>
                </a:lnTo>
                <a:lnTo>
                  <a:pt x="290381" y="2371"/>
                </a:lnTo>
                <a:lnTo>
                  <a:pt x="268376" y="1435"/>
                </a:lnTo>
                <a:close/>
              </a:path>
              <a:path w="1581785" h="209550">
                <a:moveTo>
                  <a:pt x="110693" y="5384"/>
                </a:moveTo>
                <a:lnTo>
                  <a:pt x="52654" y="5384"/>
                </a:lnTo>
                <a:lnTo>
                  <a:pt x="50037" y="13859"/>
                </a:lnTo>
                <a:lnTo>
                  <a:pt x="46147" y="21166"/>
                </a:lnTo>
                <a:lnTo>
                  <a:pt x="10546" y="39975"/>
                </a:lnTo>
                <a:lnTo>
                  <a:pt x="571" y="40487"/>
                </a:lnTo>
                <a:lnTo>
                  <a:pt x="0" y="40487"/>
                </a:lnTo>
                <a:lnTo>
                  <a:pt x="0" y="71627"/>
                </a:lnTo>
                <a:lnTo>
                  <a:pt x="37084" y="71627"/>
                </a:lnTo>
                <a:lnTo>
                  <a:pt x="37084" y="203555"/>
                </a:lnTo>
                <a:lnTo>
                  <a:pt x="110693" y="203555"/>
                </a:lnTo>
                <a:lnTo>
                  <a:pt x="110693" y="5384"/>
                </a:lnTo>
                <a:close/>
              </a:path>
            </a:pathLst>
          </a:custGeom>
          <a:solidFill>
            <a:srgbClr val="E00E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7983" y="3796797"/>
            <a:ext cx="2344894" cy="296746"/>
          </a:xfrm>
          <a:prstGeom prst="rect">
            <a:avLst/>
          </a:prstGeom>
        </p:spPr>
        <p:txBody>
          <a:bodyPr vert="horz" wrap="square" lIns="0" tIns="19556" rIns="0" bIns="0" rtlCol="0">
            <a:spAutoFit/>
          </a:bodyPr>
          <a:lstStyle/>
          <a:p>
            <a:pPr marL="14486">
              <a:spcBef>
                <a:spcPts val="154"/>
              </a:spcBef>
            </a:pP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010101"/>
                </a:solidFill>
                <a:latin typeface="Tahoma"/>
                <a:cs typeface="Tahoma"/>
              </a:rPr>
              <a:t>День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России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63" dirty="0">
                <a:solidFill>
                  <a:srgbClr val="010101"/>
                </a:solidFill>
                <a:latin typeface="Tahoma"/>
                <a:cs typeface="Tahoma"/>
              </a:rPr>
              <a:t>первые</a:t>
            </a:r>
            <a:r>
              <a:rPr sz="900" spc="-29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паспорта</a:t>
            </a:r>
            <a:endParaRPr sz="900">
              <a:latin typeface="Tahoma"/>
              <a:cs typeface="Tahoma"/>
            </a:endParaRPr>
          </a:p>
          <a:p>
            <a:pPr marL="14486">
              <a:spcBef>
                <a:spcPts val="17"/>
              </a:spcBef>
            </a:pPr>
            <a:r>
              <a:rPr sz="900" spc="74" dirty="0">
                <a:solidFill>
                  <a:srgbClr val="010101"/>
                </a:solidFill>
                <a:latin typeface="Tahoma"/>
                <a:cs typeface="Tahoma"/>
              </a:rPr>
              <a:t>п</a:t>
            </a:r>
            <a:r>
              <a:rPr sz="900" spc="63" dirty="0">
                <a:solidFill>
                  <a:srgbClr val="010101"/>
                </a:solidFill>
                <a:latin typeface="Tahoma"/>
                <a:cs typeface="Tahoma"/>
              </a:rPr>
              <a:t>о</a:t>
            </a:r>
            <a:r>
              <a:rPr sz="900" spc="46" dirty="0">
                <a:solidFill>
                  <a:srgbClr val="010101"/>
                </a:solidFill>
                <a:latin typeface="Tahoma"/>
                <a:cs typeface="Tahoma"/>
              </a:rPr>
              <a:t>л</a:t>
            </a:r>
            <a:r>
              <a:rPr sz="900" spc="86" dirty="0">
                <a:solidFill>
                  <a:srgbClr val="010101"/>
                </a:solidFill>
                <a:latin typeface="Tahoma"/>
                <a:cs typeface="Tahoma"/>
              </a:rPr>
              <a:t>у</a:t>
            </a:r>
            <a:r>
              <a:rPr sz="900" spc="68" dirty="0">
                <a:solidFill>
                  <a:srgbClr val="010101"/>
                </a:solidFill>
                <a:latin typeface="Tahoma"/>
                <a:cs typeface="Tahoma"/>
              </a:rPr>
              <a:t>чили</a:t>
            </a:r>
            <a:r>
              <a:rPr sz="9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108" dirty="0">
                <a:solidFill>
                  <a:srgbClr val="010101"/>
                </a:solidFill>
                <a:latin typeface="Tahoma"/>
                <a:cs typeface="Tahoma"/>
              </a:rPr>
              <a:t>свыш</a:t>
            </a:r>
            <a:r>
              <a:rPr sz="900" spc="97" dirty="0">
                <a:solidFill>
                  <a:srgbClr val="010101"/>
                </a:solidFill>
                <a:latin typeface="Tahoma"/>
                <a:cs typeface="Tahoma"/>
              </a:rPr>
              <a:t>е</a:t>
            </a:r>
            <a:r>
              <a:rPr sz="9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143" dirty="0">
                <a:solidFill>
                  <a:srgbClr val="010101"/>
                </a:solidFill>
                <a:latin typeface="Tahoma"/>
                <a:cs typeface="Tahoma"/>
              </a:rPr>
              <a:t>300</a:t>
            </a:r>
            <a:r>
              <a:rPr sz="900" spc="148" dirty="0">
                <a:solidFill>
                  <a:srgbClr val="010101"/>
                </a:solidFill>
                <a:latin typeface="Tahoma"/>
                <a:cs typeface="Tahoma"/>
              </a:rPr>
              <a:t>0</a:t>
            </a:r>
            <a:r>
              <a:rPr sz="9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97" dirty="0">
                <a:solidFill>
                  <a:srgbClr val="010101"/>
                </a:solidFill>
                <a:latin typeface="Tahoma"/>
                <a:cs typeface="Tahoma"/>
              </a:rPr>
              <a:t>юны</a:t>
            </a:r>
            <a:r>
              <a:rPr sz="900" spc="74" dirty="0">
                <a:solidFill>
                  <a:srgbClr val="010101"/>
                </a:solidFill>
                <a:latin typeface="Tahoma"/>
                <a:cs typeface="Tahoma"/>
              </a:rPr>
              <a:t>х</a:t>
            </a:r>
            <a:r>
              <a:rPr sz="9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91" dirty="0">
                <a:solidFill>
                  <a:srgbClr val="010101"/>
                </a:solidFill>
                <a:latin typeface="Tahoma"/>
                <a:cs typeface="Tahoma"/>
              </a:rPr>
              <a:t>граждан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092" y="4670851"/>
            <a:ext cx="2526832" cy="850345"/>
          </a:xfrm>
          <a:prstGeom prst="rect">
            <a:avLst/>
          </a:prstGeom>
        </p:spPr>
        <p:txBody>
          <a:bodyPr vert="horz" wrap="square" lIns="0" tIns="17383" rIns="0" bIns="0" rtlCol="0">
            <a:spAutoFit/>
          </a:bodyPr>
          <a:lstStyle/>
          <a:p>
            <a:pPr marL="14486" marR="5794">
              <a:lnSpc>
                <a:spcPct val="98200"/>
              </a:lnSpc>
              <a:spcBef>
                <a:spcPts val="137"/>
              </a:spcBef>
            </a:pP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Торжественная </a:t>
            </a:r>
            <a:r>
              <a:rPr sz="1100" spc="40" dirty="0">
                <a:solidFill>
                  <a:srgbClr val="010101"/>
                </a:solidFill>
                <a:latin typeface="Tahoma"/>
                <a:cs typeface="Tahoma"/>
              </a:rPr>
              <a:t>и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запоминающаяся </a:t>
            </a:r>
            <a:r>
              <a:rPr sz="1100" spc="-325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церемония </a:t>
            </a:r>
            <a:r>
              <a:rPr sz="1100" spc="40" dirty="0">
                <a:solidFill>
                  <a:srgbClr val="010101"/>
                </a:solidFill>
                <a:latin typeface="Tahoma"/>
                <a:cs typeface="Tahoma"/>
              </a:rPr>
              <a:t>вручения </a:t>
            </a:r>
            <a:r>
              <a:rPr sz="1100" spc="46" dirty="0">
                <a:solidFill>
                  <a:srgbClr val="010101"/>
                </a:solidFill>
                <a:latin typeface="Tahoma"/>
                <a:cs typeface="Tahoma"/>
              </a:rPr>
              <a:t>паспорта </a:t>
            </a:r>
            <a:r>
              <a:rPr sz="1100" spc="51" dirty="0">
                <a:solidFill>
                  <a:srgbClr val="010101"/>
                </a:solidFill>
                <a:latin typeface="Tahoma"/>
                <a:cs typeface="Tahoma"/>
              </a:rPr>
              <a:t> гражданина</a:t>
            </a:r>
            <a:r>
              <a:rPr sz="1100" spc="-7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Российской</a:t>
            </a:r>
            <a:r>
              <a:rPr sz="1100" spc="-7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Федерации </a:t>
            </a:r>
            <a:r>
              <a:rPr sz="1100" spc="-319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57" dirty="0">
                <a:solidFill>
                  <a:srgbClr val="010101"/>
                </a:solidFill>
                <a:latin typeface="Tahoma"/>
                <a:cs typeface="Tahoma"/>
              </a:rPr>
              <a:t>14-летним</a:t>
            </a:r>
            <a:r>
              <a:rPr sz="1100" spc="-5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подросткам</a:t>
            </a:r>
            <a:endParaRPr sz="1100">
              <a:latin typeface="Tahoma"/>
              <a:cs typeface="Tahoma"/>
            </a:endParaRPr>
          </a:p>
          <a:p>
            <a:pPr marL="14486"/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(мэром,</a:t>
            </a:r>
            <a:r>
              <a:rPr sz="1100" spc="-8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46" dirty="0">
                <a:solidFill>
                  <a:srgbClr val="010101"/>
                </a:solidFill>
                <a:latin typeface="Tahoma"/>
                <a:cs typeface="Tahoma"/>
              </a:rPr>
              <a:t>главой</a:t>
            </a:r>
            <a:r>
              <a:rPr sz="1100" spc="-7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34" dirty="0">
                <a:solidFill>
                  <a:srgbClr val="010101"/>
                </a:solidFill>
                <a:latin typeface="Tahoma"/>
                <a:cs typeface="Tahoma"/>
              </a:rPr>
              <a:t>района)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5407" y="615850"/>
            <a:ext cx="7621087" cy="405837"/>
          </a:xfrm>
          <a:custGeom>
            <a:avLst/>
            <a:gdLst/>
            <a:ahLst/>
            <a:cxnLst/>
            <a:rect l="l" t="t" r="r" b="b"/>
            <a:pathLst>
              <a:path w="6676390" h="356234">
                <a:moveTo>
                  <a:pt x="6469253" y="7810"/>
                </a:moveTo>
                <a:lnTo>
                  <a:pt x="6365633" y="7810"/>
                </a:lnTo>
                <a:lnTo>
                  <a:pt x="6365633" y="295643"/>
                </a:lnTo>
                <a:lnTo>
                  <a:pt x="6469253" y="295643"/>
                </a:lnTo>
                <a:lnTo>
                  <a:pt x="6554053" y="164884"/>
                </a:lnTo>
                <a:lnTo>
                  <a:pt x="6469253" y="164884"/>
                </a:lnTo>
                <a:lnTo>
                  <a:pt x="6469253" y="7810"/>
                </a:lnTo>
                <a:close/>
              </a:path>
              <a:path w="6676390" h="356234">
                <a:moveTo>
                  <a:pt x="6676085" y="136512"/>
                </a:moveTo>
                <a:lnTo>
                  <a:pt x="6572453" y="136512"/>
                </a:lnTo>
                <a:lnTo>
                  <a:pt x="6572453" y="295643"/>
                </a:lnTo>
                <a:lnTo>
                  <a:pt x="6676085" y="295643"/>
                </a:lnTo>
                <a:lnTo>
                  <a:pt x="6676085" y="136512"/>
                </a:lnTo>
                <a:close/>
              </a:path>
              <a:path w="6676390" h="356234">
                <a:moveTo>
                  <a:pt x="6676085" y="7810"/>
                </a:moveTo>
                <a:lnTo>
                  <a:pt x="6572453" y="7810"/>
                </a:lnTo>
                <a:lnTo>
                  <a:pt x="6469253" y="164884"/>
                </a:lnTo>
                <a:lnTo>
                  <a:pt x="6554053" y="164884"/>
                </a:lnTo>
                <a:lnTo>
                  <a:pt x="6572453" y="136512"/>
                </a:lnTo>
                <a:lnTo>
                  <a:pt x="6676085" y="136512"/>
                </a:lnTo>
                <a:lnTo>
                  <a:pt x="6676085" y="7810"/>
                </a:lnTo>
                <a:close/>
              </a:path>
              <a:path w="6676390" h="356234">
                <a:moveTo>
                  <a:pt x="6088900" y="7810"/>
                </a:moveTo>
                <a:lnTo>
                  <a:pt x="5985281" y="7810"/>
                </a:lnTo>
                <a:lnTo>
                  <a:pt x="5985281" y="295643"/>
                </a:lnTo>
                <a:lnTo>
                  <a:pt x="6088900" y="295643"/>
                </a:lnTo>
                <a:lnTo>
                  <a:pt x="6173711" y="164884"/>
                </a:lnTo>
                <a:lnTo>
                  <a:pt x="6088900" y="164884"/>
                </a:lnTo>
                <a:lnTo>
                  <a:pt x="6088900" y="7810"/>
                </a:lnTo>
                <a:close/>
              </a:path>
              <a:path w="6676390" h="356234">
                <a:moveTo>
                  <a:pt x="6295732" y="136512"/>
                </a:moveTo>
                <a:lnTo>
                  <a:pt x="6192113" y="136512"/>
                </a:lnTo>
                <a:lnTo>
                  <a:pt x="6192113" y="295643"/>
                </a:lnTo>
                <a:lnTo>
                  <a:pt x="6295732" y="295643"/>
                </a:lnTo>
                <a:lnTo>
                  <a:pt x="6295732" y="136512"/>
                </a:lnTo>
                <a:close/>
              </a:path>
              <a:path w="6676390" h="356234">
                <a:moveTo>
                  <a:pt x="6295732" y="7810"/>
                </a:moveTo>
                <a:lnTo>
                  <a:pt x="6192113" y="7810"/>
                </a:lnTo>
                <a:lnTo>
                  <a:pt x="6088900" y="164884"/>
                </a:lnTo>
                <a:lnTo>
                  <a:pt x="6173711" y="164884"/>
                </a:lnTo>
                <a:lnTo>
                  <a:pt x="6192113" y="136512"/>
                </a:lnTo>
                <a:lnTo>
                  <a:pt x="6295732" y="136512"/>
                </a:lnTo>
                <a:lnTo>
                  <a:pt x="6295732" y="7810"/>
                </a:lnTo>
                <a:close/>
              </a:path>
              <a:path w="6676390" h="356234">
                <a:moveTo>
                  <a:pt x="5778449" y="406"/>
                </a:moveTo>
                <a:lnTo>
                  <a:pt x="5724178" y="5153"/>
                </a:lnTo>
                <a:lnTo>
                  <a:pt x="5676892" y="21734"/>
                </a:lnTo>
                <a:lnTo>
                  <a:pt x="5630529" y="65321"/>
                </a:lnTo>
                <a:lnTo>
                  <a:pt x="5609974" y="120833"/>
                </a:lnTo>
                <a:lnTo>
                  <a:pt x="5607405" y="154597"/>
                </a:lnTo>
                <a:lnTo>
                  <a:pt x="5609948" y="186724"/>
                </a:lnTo>
                <a:lnTo>
                  <a:pt x="5630299" y="240179"/>
                </a:lnTo>
                <a:lnTo>
                  <a:pt x="5661472" y="273190"/>
                </a:lnTo>
                <a:lnTo>
                  <a:pt x="5706491" y="295427"/>
                </a:lnTo>
                <a:lnTo>
                  <a:pt x="5760544" y="303333"/>
                </a:lnTo>
                <a:lnTo>
                  <a:pt x="5780925" y="303860"/>
                </a:lnTo>
                <a:lnTo>
                  <a:pt x="5814873" y="302421"/>
                </a:lnTo>
                <a:lnTo>
                  <a:pt x="5869352" y="290910"/>
                </a:lnTo>
                <a:lnTo>
                  <a:pt x="5911808" y="263563"/>
                </a:lnTo>
                <a:lnTo>
                  <a:pt x="5934047" y="227380"/>
                </a:lnTo>
                <a:lnTo>
                  <a:pt x="5786272" y="227380"/>
                </a:lnTo>
                <a:lnTo>
                  <a:pt x="5772494" y="226378"/>
                </a:lnTo>
                <a:lnTo>
                  <a:pt x="5732941" y="200856"/>
                </a:lnTo>
                <a:lnTo>
                  <a:pt x="5722531" y="154597"/>
                </a:lnTo>
                <a:lnTo>
                  <a:pt x="5723662" y="135709"/>
                </a:lnTo>
                <a:lnTo>
                  <a:pt x="5740628" y="94157"/>
                </a:lnTo>
                <a:lnTo>
                  <a:pt x="5785853" y="76885"/>
                </a:lnTo>
                <a:lnTo>
                  <a:pt x="5933454" y="76885"/>
                </a:lnTo>
                <a:lnTo>
                  <a:pt x="5928544" y="64141"/>
                </a:lnTo>
                <a:lnTo>
                  <a:pt x="5896470" y="27952"/>
                </a:lnTo>
                <a:lnTo>
                  <a:pt x="5848256" y="7292"/>
                </a:lnTo>
                <a:lnTo>
                  <a:pt x="5816051" y="2128"/>
                </a:lnTo>
                <a:lnTo>
                  <a:pt x="5778449" y="406"/>
                </a:lnTo>
                <a:close/>
              </a:path>
              <a:path w="6676390" h="356234">
                <a:moveTo>
                  <a:pt x="5942114" y="189547"/>
                </a:moveTo>
                <a:lnTo>
                  <a:pt x="5835611" y="189547"/>
                </a:lnTo>
                <a:lnTo>
                  <a:pt x="5834350" y="196748"/>
                </a:lnTo>
                <a:lnTo>
                  <a:pt x="5831803" y="203534"/>
                </a:lnTo>
                <a:lnTo>
                  <a:pt x="5797345" y="226661"/>
                </a:lnTo>
                <a:lnTo>
                  <a:pt x="5786272" y="227380"/>
                </a:lnTo>
                <a:lnTo>
                  <a:pt x="5934047" y="227380"/>
                </a:lnTo>
                <a:lnTo>
                  <a:pt x="5937920" y="217920"/>
                </a:lnTo>
                <a:lnTo>
                  <a:pt x="5942114" y="189547"/>
                </a:lnTo>
                <a:close/>
              </a:path>
              <a:path w="6676390" h="356234">
                <a:moveTo>
                  <a:pt x="5933454" y="76885"/>
                </a:moveTo>
                <a:lnTo>
                  <a:pt x="5785853" y="76885"/>
                </a:lnTo>
                <a:lnTo>
                  <a:pt x="5795668" y="77452"/>
                </a:lnTo>
                <a:lnTo>
                  <a:pt x="5804560" y="79149"/>
                </a:lnTo>
                <a:lnTo>
                  <a:pt x="5833554" y="111836"/>
                </a:lnTo>
                <a:lnTo>
                  <a:pt x="5940882" y="111836"/>
                </a:lnTo>
                <a:lnTo>
                  <a:pt x="5937178" y="86552"/>
                </a:lnTo>
                <a:lnTo>
                  <a:pt x="5933454" y="76885"/>
                </a:lnTo>
                <a:close/>
              </a:path>
              <a:path w="6676390" h="356234">
                <a:moveTo>
                  <a:pt x="5429770" y="406"/>
                </a:moveTo>
                <a:lnTo>
                  <a:pt x="5375494" y="5153"/>
                </a:lnTo>
                <a:lnTo>
                  <a:pt x="5328200" y="21734"/>
                </a:lnTo>
                <a:lnTo>
                  <a:pt x="5281838" y="65321"/>
                </a:lnTo>
                <a:lnTo>
                  <a:pt x="5261283" y="120833"/>
                </a:lnTo>
                <a:lnTo>
                  <a:pt x="5258714" y="154597"/>
                </a:lnTo>
                <a:lnTo>
                  <a:pt x="5261257" y="186724"/>
                </a:lnTo>
                <a:lnTo>
                  <a:pt x="5281608" y="240179"/>
                </a:lnTo>
                <a:lnTo>
                  <a:pt x="5312781" y="273190"/>
                </a:lnTo>
                <a:lnTo>
                  <a:pt x="5357812" y="295427"/>
                </a:lnTo>
                <a:lnTo>
                  <a:pt x="5411858" y="303333"/>
                </a:lnTo>
                <a:lnTo>
                  <a:pt x="5432234" y="303860"/>
                </a:lnTo>
                <a:lnTo>
                  <a:pt x="5466183" y="302421"/>
                </a:lnTo>
                <a:lnTo>
                  <a:pt x="5520666" y="290910"/>
                </a:lnTo>
                <a:lnTo>
                  <a:pt x="5563122" y="263563"/>
                </a:lnTo>
                <a:lnTo>
                  <a:pt x="5585358" y="227380"/>
                </a:lnTo>
                <a:lnTo>
                  <a:pt x="5437581" y="227380"/>
                </a:lnTo>
                <a:lnTo>
                  <a:pt x="5423803" y="226378"/>
                </a:lnTo>
                <a:lnTo>
                  <a:pt x="5384257" y="200856"/>
                </a:lnTo>
                <a:lnTo>
                  <a:pt x="5373852" y="154597"/>
                </a:lnTo>
                <a:lnTo>
                  <a:pt x="5374981" y="135709"/>
                </a:lnTo>
                <a:lnTo>
                  <a:pt x="5391937" y="94157"/>
                </a:lnTo>
                <a:lnTo>
                  <a:pt x="5437162" y="76885"/>
                </a:lnTo>
                <a:lnTo>
                  <a:pt x="5584768" y="76885"/>
                </a:lnTo>
                <a:lnTo>
                  <a:pt x="5579857" y="64141"/>
                </a:lnTo>
                <a:lnTo>
                  <a:pt x="5547779" y="27952"/>
                </a:lnTo>
                <a:lnTo>
                  <a:pt x="5499566" y="7292"/>
                </a:lnTo>
                <a:lnTo>
                  <a:pt x="5467365" y="2128"/>
                </a:lnTo>
                <a:lnTo>
                  <a:pt x="5429770" y="406"/>
                </a:lnTo>
                <a:close/>
              </a:path>
              <a:path w="6676390" h="356234">
                <a:moveTo>
                  <a:pt x="5593422" y="189547"/>
                </a:moveTo>
                <a:lnTo>
                  <a:pt x="5486920" y="189547"/>
                </a:lnTo>
                <a:lnTo>
                  <a:pt x="5485658" y="196748"/>
                </a:lnTo>
                <a:lnTo>
                  <a:pt x="5483112" y="203534"/>
                </a:lnTo>
                <a:lnTo>
                  <a:pt x="5448661" y="226661"/>
                </a:lnTo>
                <a:lnTo>
                  <a:pt x="5437581" y="227380"/>
                </a:lnTo>
                <a:lnTo>
                  <a:pt x="5585358" y="227380"/>
                </a:lnTo>
                <a:lnTo>
                  <a:pt x="5589231" y="217920"/>
                </a:lnTo>
                <a:lnTo>
                  <a:pt x="5593422" y="189547"/>
                </a:lnTo>
                <a:close/>
              </a:path>
              <a:path w="6676390" h="356234">
                <a:moveTo>
                  <a:pt x="5584768" y="76885"/>
                </a:moveTo>
                <a:lnTo>
                  <a:pt x="5437162" y="76885"/>
                </a:lnTo>
                <a:lnTo>
                  <a:pt x="5446979" y="77452"/>
                </a:lnTo>
                <a:lnTo>
                  <a:pt x="5455875" y="79149"/>
                </a:lnTo>
                <a:lnTo>
                  <a:pt x="5484863" y="111836"/>
                </a:lnTo>
                <a:lnTo>
                  <a:pt x="5592191" y="111836"/>
                </a:lnTo>
                <a:lnTo>
                  <a:pt x="5588493" y="86552"/>
                </a:lnTo>
                <a:lnTo>
                  <a:pt x="5584768" y="76885"/>
                </a:lnTo>
                <a:close/>
              </a:path>
              <a:path w="6676390" h="356234">
                <a:moveTo>
                  <a:pt x="5046129" y="0"/>
                </a:moveTo>
                <a:lnTo>
                  <a:pt x="5006398" y="2569"/>
                </a:lnTo>
                <a:lnTo>
                  <a:pt x="4940196" y="23124"/>
                </a:lnTo>
                <a:lnTo>
                  <a:pt x="4904563" y="49667"/>
                </a:lnTo>
                <a:lnTo>
                  <a:pt x="4880622" y="84277"/>
                </a:lnTo>
                <a:lnTo>
                  <a:pt x="4867324" y="132552"/>
                </a:lnTo>
                <a:lnTo>
                  <a:pt x="4866436" y="151726"/>
                </a:lnTo>
                <a:lnTo>
                  <a:pt x="4867324" y="170898"/>
                </a:lnTo>
                <a:lnTo>
                  <a:pt x="4880622" y="219151"/>
                </a:lnTo>
                <a:lnTo>
                  <a:pt x="4904563" y="253775"/>
                </a:lnTo>
                <a:lnTo>
                  <a:pt x="4940196" y="280324"/>
                </a:lnTo>
                <a:lnTo>
                  <a:pt x="5006398" y="300884"/>
                </a:lnTo>
                <a:lnTo>
                  <a:pt x="5046129" y="303453"/>
                </a:lnTo>
                <a:lnTo>
                  <a:pt x="5085858" y="300884"/>
                </a:lnTo>
                <a:lnTo>
                  <a:pt x="5152061" y="280324"/>
                </a:lnTo>
                <a:lnTo>
                  <a:pt x="5187695" y="253775"/>
                </a:lnTo>
                <a:lnTo>
                  <a:pt x="5207199" y="226974"/>
                </a:lnTo>
                <a:lnTo>
                  <a:pt x="5046129" y="226974"/>
                </a:lnTo>
                <a:lnTo>
                  <a:pt x="5033154" y="225919"/>
                </a:lnTo>
                <a:lnTo>
                  <a:pt x="4992676" y="199064"/>
                </a:lnTo>
                <a:lnTo>
                  <a:pt x="4981575" y="151726"/>
                </a:lnTo>
                <a:lnTo>
                  <a:pt x="4982808" y="133581"/>
                </a:lnTo>
                <a:lnTo>
                  <a:pt x="5001310" y="93332"/>
                </a:lnTo>
                <a:lnTo>
                  <a:pt x="5046129" y="76466"/>
                </a:lnTo>
                <a:lnTo>
                  <a:pt x="5207202" y="76466"/>
                </a:lnTo>
                <a:lnTo>
                  <a:pt x="5204244" y="71254"/>
                </a:lnTo>
                <a:lnTo>
                  <a:pt x="5178539" y="41109"/>
                </a:lnTo>
                <a:lnTo>
                  <a:pt x="5121168" y="10277"/>
                </a:lnTo>
                <a:lnTo>
                  <a:pt x="5085858" y="2569"/>
                </a:lnTo>
                <a:lnTo>
                  <a:pt x="5046129" y="0"/>
                </a:lnTo>
                <a:close/>
              </a:path>
              <a:path w="6676390" h="356234">
                <a:moveTo>
                  <a:pt x="5207202" y="76466"/>
                </a:moveTo>
                <a:lnTo>
                  <a:pt x="5046129" y="76466"/>
                </a:lnTo>
                <a:lnTo>
                  <a:pt x="5059109" y="77521"/>
                </a:lnTo>
                <a:lnTo>
                  <a:pt x="5070905" y="80684"/>
                </a:lnTo>
                <a:lnTo>
                  <a:pt x="5105749" y="117800"/>
                </a:lnTo>
                <a:lnTo>
                  <a:pt x="5110683" y="151726"/>
                </a:lnTo>
                <a:lnTo>
                  <a:pt x="5109449" y="169870"/>
                </a:lnTo>
                <a:lnTo>
                  <a:pt x="5090947" y="210121"/>
                </a:lnTo>
                <a:lnTo>
                  <a:pt x="5046129" y="226974"/>
                </a:lnTo>
                <a:lnTo>
                  <a:pt x="5207199" y="226974"/>
                </a:lnTo>
                <a:lnTo>
                  <a:pt x="5222276" y="188525"/>
                </a:lnTo>
                <a:lnTo>
                  <a:pt x="5225821" y="151726"/>
                </a:lnTo>
                <a:lnTo>
                  <a:pt x="5224935" y="132552"/>
                </a:lnTo>
                <a:lnTo>
                  <a:pt x="5222276" y="114920"/>
                </a:lnTo>
                <a:lnTo>
                  <a:pt x="5217843" y="98829"/>
                </a:lnTo>
                <a:lnTo>
                  <a:pt x="5211635" y="84277"/>
                </a:lnTo>
                <a:lnTo>
                  <a:pt x="5207202" y="76466"/>
                </a:lnTo>
                <a:close/>
              </a:path>
              <a:path w="6676390" h="356234">
                <a:moveTo>
                  <a:pt x="4710188" y="7810"/>
                </a:moveTo>
                <a:lnTo>
                  <a:pt x="4537075" y="7810"/>
                </a:lnTo>
                <a:lnTo>
                  <a:pt x="4537075" y="295643"/>
                </a:lnTo>
                <a:lnTo>
                  <a:pt x="4643983" y="295643"/>
                </a:lnTo>
                <a:lnTo>
                  <a:pt x="4643983" y="216687"/>
                </a:lnTo>
                <a:lnTo>
                  <a:pt x="4705667" y="216687"/>
                </a:lnTo>
                <a:lnTo>
                  <a:pt x="4746064" y="214939"/>
                </a:lnTo>
                <a:lnTo>
                  <a:pt x="4784669" y="206226"/>
                </a:lnTo>
                <a:lnTo>
                  <a:pt x="4825839" y="169348"/>
                </a:lnTo>
                <a:lnTo>
                  <a:pt x="4835680" y="143497"/>
                </a:lnTo>
                <a:lnTo>
                  <a:pt x="4643983" y="143497"/>
                </a:lnTo>
                <a:lnTo>
                  <a:pt x="4643983" y="85115"/>
                </a:lnTo>
                <a:lnTo>
                  <a:pt x="4836722" y="85115"/>
                </a:lnTo>
                <a:lnTo>
                  <a:pt x="4833031" y="70924"/>
                </a:lnTo>
                <a:lnTo>
                  <a:pt x="4794222" y="25619"/>
                </a:lnTo>
                <a:lnTo>
                  <a:pt x="4742829" y="9789"/>
                </a:lnTo>
                <a:lnTo>
                  <a:pt x="4710188" y="7810"/>
                </a:lnTo>
                <a:close/>
              </a:path>
              <a:path w="6676390" h="356234">
                <a:moveTo>
                  <a:pt x="4836722" y="85115"/>
                </a:moveTo>
                <a:lnTo>
                  <a:pt x="4692916" y="85115"/>
                </a:lnTo>
                <a:lnTo>
                  <a:pt x="4703199" y="85577"/>
                </a:lnTo>
                <a:lnTo>
                  <a:pt x="4711834" y="86963"/>
                </a:lnTo>
                <a:lnTo>
                  <a:pt x="4718825" y="89273"/>
                </a:lnTo>
                <a:lnTo>
                  <a:pt x="4724171" y="92506"/>
                </a:lnTo>
                <a:lnTo>
                  <a:pt x="4729924" y="96888"/>
                </a:lnTo>
                <a:lnTo>
                  <a:pt x="4732807" y="103339"/>
                </a:lnTo>
                <a:lnTo>
                  <a:pt x="4732807" y="111836"/>
                </a:lnTo>
                <a:lnTo>
                  <a:pt x="4701429" y="142984"/>
                </a:lnTo>
                <a:lnTo>
                  <a:pt x="4691278" y="143497"/>
                </a:lnTo>
                <a:lnTo>
                  <a:pt x="4835680" y="143497"/>
                </a:lnTo>
                <a:lnTo>
                  <a:pt x="4838173" y="133167"/>
                </a:lnTo>
                <a:lnTo>
                  <a:pt x="4839716" y="111836"/>
                </a:lnTo>
                <a:lnTo>
                  <a:pt x="4838044" y="90197"/>
                </a:lnTo>
                <a:lnTo>
                  <a:pt x="4836722" y="85115"/>
                </a:lnTo>
                <a:close/>
              </a:path>
              <a:path w="6676390" h="356234">
                <a:moveTo>
                  <a:pt x="4383709" y="7810"/>
                </a:moveTo>
                <a:lnTo>
                  <a:pt x="4099153" y="7810"/>
                </a:lnTo>
                <a:lnTo>
                  <a:pt x="4099153" y="295643"/>
                </a:lnTo>
                <a:lnTo>
                  <a:pt x="4387811" y="295643"/>
                </a:lnTo>
                <a:lnTo>
                  <a:pt x="4387811" y="219570"/>
                </a:lnTo>
                <a:lnTo>
                  <a:pt x="4206074" y="219570"/>
                </a:lnTo>
                <a:lnTo>
                  <a:pt x="4206074" y="184200"/>
                </a:lnTo>
                <a:lnTo>
                  <a:pt x="4348340" y="184200"/>
                </a:lnTo>
                <a:lnTo>
                  <a:pt x="4348340" y="116357"/>
                </a:lnTo>
                <a:lnTo>
                  <a:pt x="4206074" y="116357"/>
                </a:lnTo>
                <a:lnTo>
                  <a:pt x="4206074" y="83870"/>
                </a:lnTo>
                <a:lnTo>
                  <a:pt x="4383709" y="83870"/>
                </a:lnTo>
                <a:lnTo>
                  <a:pt x="4383709" y="7810"/>
                </a:lnTo>
                <a:close/>
              </a:path>
              <a:path w="6676390" h="356234">
                <a:moveTo>
                  <a:pt x="3822014" y="7810"/>
                </a:moveTo>
                <a:lnTo>
                  <a:pt x="3715105" y="7810"/>
                </a:lnTo>
                <a:lnTo>
                  <a:pt x="3715105" y="295643"/>
                </a:lnTo>
                <a:lnTo>
                  <a:pt x="3822014" y="295643"/>
                </a:lnTo>
                <a:lnTo>
                  <a:pt x="3822014" y="183388"/>
                </a:lnTo>
                <a:lnTo>
                  <a:pt x="4029265" y="183388"/>
                </a:lnTo>
                <a:lnTo>
                  <a:pt x="4029265" y="106083"/>
                </a:lnTo>
                <a:lnTo>
                  <a:pt x="3822014" y="106083"/>
                </a:lnTo>
                <a:lnTo>
                  <a:pt x="3822014" y="7810"/>
                </a:lnTo>
                <a:close/>
              </a:path>
              <a:path w="6676390" h="356234">
                <a:moveTo>
                  <a:pt x="4029265" y="183388"/>
                </a:moveTo>
                <a:lnTo>
                  <a:pt x="3922356" y="183388"/>
                </a:lnTo>
                <a:lnTo>
                  <a:pt x="3922356" y="295643"/>
                </a:lnTo>
                <a:lnTo>
                  <a:pt x="4029265" y="295643"/>
                </a:lnTo>
                <a:lnTo>
                  <a:pt x="4029265" y="183388"/>
                </a:lnTo>
                <a:close/>
              </a:path>
              <a:path w="6676390" h="356234">
                <a:moveTo>
                  <a:pt x="4029265" y="7810"/>
                </a:moveTo>
                <a:lnTo>
                  <a:pt x="3922356" y="7810"/>
                </a:lnTo>
                <a:lnTo>
                  <a:pt x="3922356" y="106083"/>
                </a:lnTo>
                <a:lnTo>
                  <a:pt x="4029265" y="106083"/>
                </a:lnTo>
                <a:lnTo>
                  <a:pt x="4029265" y="7810"/>
                </a:lnTo>
                <a:close/>
              </a:path>
              <a:path w="6676390" h="356234">
                <a:moveTo>
                  <a:pt x="3557219" y="7810"/>
                </a:moveTo>
                <a:lnTo>
                  <a:pt x="3458108" y="7810"/>
                </a:lnTo>
                <a:lnTo>
                  <a:pt x="3331057" y="295643"/>
                </a:lnTo>
                <a:lnTo>
                  <a:pt x="3438791" y="295643"/>
                </a:lnTo>
                <a:lnTo>
                  <a:pt x="3454412" y="254927"/>
                </a:lnTo>
                <a:lnTo>
                  <a:pt x="3666297" y="254927"/>
                </a:lnTo>
                <a:lnTo>
                  <a:pt x="3638161" y="191185"/>
                </a:lnTo>
                <a:lnTo>
                  <a:pt x="3477856" y="191185"/>
                </a:lnTo>
                <a:lnTo>
                  <a:pt x="3507460" y="109372"/>
                </a:lnTo>
                <a:lnTo>
                  <a:pt x="3602049" y="109372"/>
                </a:lnTo>
                <a:lnTo>
                  <a:pt x="3557219" y="7810"/>
                </a:lnTo>
                <a:close/>
              </a:path>
              <a:path w="6676390" h="356234">
                <a:moveTo>
                  <a:pt x="3666297" y="254927"/>
                </a:moveTo>
                <a:lnTo>
                  <a:pt x="3560914" y="254927"/>
                </a:lnTo>
                <a:lnTo>
                  <a:pt x="3576535" y="295643"/>
                </a:lnTo>
                <a:lnTo>
                  <a:pt x="3684270" y="295643"/>
                </a:lnTo>
                <a:lnTo>
                  <a:pt x="3666297" y="254927"/>
                </a:lnTo>
                <a:close/>
              </a:path>
              <a:path w="6676390" h="356234">
                <a:moveTo>
                  <a:pt x="3602049" y="109372"/>
                </a:moveTo>
                <a:lnTo>
                  <a:pt x="3507460" y="109372"/>
                </a:lnTo>
                <a:lnTo>
                  <a:pt x="3537889" y="191185"/>
                </a:lnTo>
                <a:lnTo>
                  <a:pt x="3638161" y="191185"/>
                </a:lnTo>
                <a:lnTo>
                  <a:pt x="3602049" y="109372"/>
                </a:lnTo>
                <a:close/>
              </a:path>
              <a:path w="6676390" h="356234">
                <a:moveTo>
                  <a:pt x="3266909" y="7810"/>
                </a:moveTo>
                <a:lnTo>
                  <a:pt x="2998406" y="7810"/>
                </a:lnTo>
                <a:lnTo>
                  <a:pt x="2998368" y="82638"/>
                </a:lnTo>
                <a:lnTo>
                  <a:pt x="2998097" y="103432"/>
                </a:lnTo>
                <a:lnTo>
                  <a:pt x="2993466" y="155016"/>
                </a:lnTo>
                <a:lnTo>
                  <a:pt x="2978355" y="201427"/>
                </a:lnTo>
                <a:lnTo>
                  <a:pt x="2971266" y="215874"/>
                </a:lnTo>
                <a:lnTo>
                  <a:pt x="2925216" y="215874"/>
                </a:lnTo>
                <a:lnTo>
                  <a:pt x="2930143" y="355663"/>
                </a:lnTo>
                <a:lnTo>
                  <a:pt x="3015665" y="355663"/>
                </a:lnTo>
                <a:lnTo>
                  <a:pt x="3015665" y="295643"/>
                </a:lnTo>
                <a:lnTo>
                  <a:pt x="3312218" y="295643"/>
                </a:lnTo>
                <a:lnTo>
                  <a:pt x="3314871" y="220802"/>
                </a:lnTo>
                <a:lnTo>
                  <a:pt x="3069132" y="220802"/>
                </a:lnTo>
                <a:lnTo>
                  <a:pt x="3075735" y="205871"/>
                </a:lnTo>
                <a:lnTo>
                  <a:pt x="3088449" y="159537"/>
                </a:lnTo>
                <a:lnTo>
                  <a:pt x="3092307" y="116969"/>
                </a:lnTo>
                <a:lnTo>
                  <a:pt x="3092564" y="82638"/>
                </a:lnTo>
                <a:lnTo>
                  <a:pt x="3266909" y="82638"/>
                </a:lnTo>
                <a:lnTo>
                  <a:pt x="3266909" y="7810"/>
                </a:lnTo>
                <a:close/>
              </a:path>
              <a:path w="6676390" h="356234">
                <a:moveTo>
                  <a:pt x="3312218" y="295643"/>
                </a:moveTo>
                <a:lnTo>
                  <a:pt x="3224555" y="295643"/>
                </a:lnTo>
                <a:lnTo>
                  <a:pt x="3224555" y="355663"/>
                </a:lnTo>
                <a:lnTo>
                  <a:pt x="3310089" y="355663"/>
                </a:lnTo>
                <a:lnTo>
                  <a:pt x="3312218" y="295643"/>
                </a:lnTo>
                <a:close/>
              </a:path>
              <a:path w="6676390" h="356234">
                <a:moveTo>
                  <a:pt x="3266909" y="82638"/>
                </a:moveTo>
                <a:lnTo>
                  <a:pt x="3163290" y="82638"/>
                </a:lnTo>
                <a:lnTo>
                  <a:pt x="3163290" y="220802"/>
                </a:lnTo>
                <a:lnTo>
                  <a:pt x="3314871" y="220802"/>
                </a:lnTo>
                <a:lnTo>
                  <a:pt x="3315017" y="216687"/>
                </a:lnTo>
                <a:lnTo>
                  <a:pt x="3266909" y="216687"/>
                </a:lnTo>
                <a:lnTo>
                  <a:pt x="3266909" y="82638"/>
                </a:lnTo>
                <a:close/>
              </a:path>
              <a:path w="6676390" h="356234">
                <a:moveTo>
                  <a:pt x="2530055" y="7810"/>
                </a:moveTo>
                <a:lnTo>
                  <a:pt x="2409990" y="7810"/>
                </a:lnTo>
                <a:lnTo>
                  <a:pt x="2526360" y="139788"/>
                </a:lnTo>
                <a:lnTo>
                  <a:pt x="2404643" y="295643"/>
                </a:lnTo>
                <a:lnTo>
                  <a:pt x="2527592" y="295643"/>
                </a:lnTo>
                <a:lnTo>
                  <a:pt x="2609418" y="173101"/>
                </a:lnTo>
                <a:lnTo>
                  <a:pt x="2818325" y="173101"/>
                </a:lnTo>
                <a:lnTo>
                  <a:pt x="2792399" y="139788"/>
                </a:lnTo>
                <a:lnTo>
                  <a:pt x="2813711" y="115531"/>
                </a:lnTo>
                <a:lnTo>
                  <a:pt x="2609418" y="115531"/>
                </a:lnTo>
                <a:lnTo>
                  <a:pt x="2530055" y="7810"/>
                </a:lnTo>
                <a:close/>
              </a:path>
              <a:path w="6676390" h="356234">
                <a:moveTo>
                  <a:pt x="2708935" y="173101"/>
                </a:moveTo>
                <a:lnTo>
                  <a:pt x="2609418" y="173101"/>
                </a:lnTo>
                <a:lnTo>
                  <a:pt x="2609418" y="295643"/>
                </a:lnTo>
                <a:lnTo>
                  <a:pt x="2708935" y="295643"/>
                </a:lnTo>
                <a:lnTo>
                  <a:pt x="2708935" y="173101"/>
                </a:lnTo>
                <a:close/>
              </a:path>
              <a:path w="6676390" h="356234">
                <a:moveTo>
                  <a:pt x="2818325" y="173101"/>
                </a:moveTo>
                <a:lnTo>
                  <a:pt x="2708935" y="173101"/>
                </a:lnTo>
                <a:lnTo>
                  <a:pt x="2790748" y="295643"/>
                </a:lnTo>
                <a:lnTo>
                  <a:pt x="2913697" y="295643"/>
                </a:lnTo>
                <a:lnTo>
                  <a:pt x="2818325" y="173101"/>
                </a:lnTo>
                <a:close/>
              </a:path>
              <a:path w="6676390" h="356234">
                <a:moveTo>
                  <a:pt x="2708935" y="7810"/>
                </a:moveTo>
                <a:lnTo>
                  <a:pt x="2609418" y="7810"/>
                </a:lnTo>
                <a:lnTo>
                  <a:pt x="2609418" y="115531"/>
                </a:lnTo>
                <a:lnTo>
                  <a:pt x="2708935" y="115531"/>
                </a:lnTo>
                <a:lnTo>
                  <a:pt x="2708935" y="7810"/>
                </a:lnTo>
                <a:close/>
              </a:path>
              <a:path w="6676390" h="356234">
                <a:moveTo>
                  <a:pt x="2908350" y="7810"/>
                </a:moveTo>
                <a:lnTo>
                  <a:pt x="2788285" y="7810"/>
                </a:lnTo>
                <a:lnTo>
                  <a:pt x="2708935" y="115531"/>
                </a:lnTo>
                <a:lnTo>
                  <a:pt x="2813711" y="115531"/>
                </a:lnTo>
                <a:lnTo>
                  <a:pt x="2908350" y="7810"/>
                </a:lnTo>
                <a:close/>
              </a:path>
              <a:path w="6676390" h="356234">
                <a:moveTo>
                  <a:pt x="1937537" y="7810"/>
                </a:moveTo>
                <a:lnTo>
                  <a:pt x="1764423" y="7810"/>
                </a:lnTo>
                <a:lnTo>
                  <a:pt x="1764423" y="295643"/>
                </a:lnTo>
                <a:lnTo>
                  <a:pt x="1871332" y="295643"/>
                </a:lnTo>
                <a:lnTo>
                  <a:pt x="1871332" y="216687"/>
                </a:lnTo>
                <a:lnTo>
                  <a:pt x="1933016" y="216687"/>
                </a:lnTo>
                <a:lnTo>
                  <a:pt x="1973413" y="214939"/>
                </a:lnTo>
                <a:lnTo>
                  <a:pt x="2012014" y="206226"/>
                </a:lnTo>
                <a:lnTo>
                  <a:pt x="2053182" y="169348"/>
                </a:lnTo>
                <a:lnTo>
                  <a:pt x="2063028" y="143497"/>
                </a:lnTo>
                <a:lnTo>
                  <a:pt x="1871332" y="143497"/>
                </a:lnTo>
                <a:lnTo>
                  <a:pt x="1871332" y="85115"/>
                </a:lnTo>
                <a:lnTo>
                  <a:pt x="2064071" y="85115"/>
                </a:lnTo>
                <a:lnTo>
                  <a:pt x="2060379" y="70924"/>
                </a:lnTo>
                <a:lnTo>
                  <a:pt x="2021569" y="25619"/>
                </a:lnTo>
                <a:lnTo>
                  <a:pt x="1970172" y="9789"/>
                </a:lnTo>
                <a:lnTo>
                  <a:pt x="1937537" y="7810"/>
                </a:lnTo>
                <a:close/>
              </a:path>
              <a:path w="6676390" h="356234">
                <a:moveTo>
                  <a:pt x="2275535" y="7810"/>
                </a:moveTo>
                <a:lnTo>
                  <a:pt x="2176437" y="7810"/>
                </a:lnTo>
                <a:lnTo>
                  <a:pt x="2049386" y="295643"/>
                </a:lnTo>
                <a:lnTo>
                  <a:pt x="2157107" y="295643"/>
                </a:lnTo>
                <a:lnTo>
                  <a:pt x="2172741" y="254927"/>
                </a:lnTo>
                <a:lnTo>
                  <a:pt x="2384624" y="254927"/>
                </a:lnTo>
                <a:lnTo>
                  <a:pt x="2356486" y="191185"/>
                </a:lnTo>
                <a:lnTo>
                  <a:pt x="2196172" y="191185"/>
                </a:lnTo>
                <a:lnTo>
                  <a:pt x="2225789" y="109372"/>
                </a:lnTo>
                <a:lnTo>
                  <a:pt x="2320369" y="109372"/>
                </a:lnTo>
                <a:lnTo>
                  <a:pt x="2275535" y="7810"/>
                </a:lnTo>
                <a:close/>
              </a:path>
              <a:path w="6676390" h="356234">
                <a:moveTo>
                  <a:pt x="2384624" y="254927"/>
                </a:moveTo>
                <a:lnTo>
                  <a:pt x="2279243" y="254927"/>
                </a:lnTo>
                <a:lnTo>
                  <a:pt x="2294864" y="295643"/>
                </a:lnTo>
                <a:lnTo>
                  <a:pt x="2402598" y="295643"/>
                </a:lnTo>
                <a:lnTo>
                  <a:pt x="2384624" y="254927"/>
                </a:lnTo>
                <a:close/>
              </a:path>
              <a:path w="6676390" h="356234">
                <a:moveTo>
                  <a:pt x="2320369" y="109372"/>
                </a:moveTo>
                <a:lnTo>
                  <a:pt x="2225789" y="109372"/>
                </a:lnTo>
                <a:lnTo>
                  <a:pt x="2256205" y="191185"/>
                </a:lnTo>
                <a:lnTo>
                  <a:pt x="2356486" y="191185"/>
                </a:lnTo>
                <a:lnTo>
                  <a:pt x="2320369" y="109372"/>
                </a:lnTo>
                <a:close/>
              </a:path>
              <a:path w="6676390" h="356234">
                <a:moveTo>
                  <a:pt x="2064071" y="85115"/>
                </a:moveTo>
                <a:lnTo>
                  <a:pt x="1920265" y="85115"/>
                </a:lnTo>
                <a:lnTo>
                  <a:pt x="1930547" y="85577"/>
                </a:lnTo>
                <a:lnTo>
                  <a:pt x="1939183" y="86963"/>
                </a:lnTo>
                <a:lnTo>
                  <a:pt x="1946173" y="89273"/>
                </a:lnTo>
                <a:lnTo>
                  <a:pt x="1951520" y="92506"/>
                </a:lnTo>
                <a:lnTo>
                  <a:pt x="1957273" y="96888"/>
                </a:lnTo>
                <a:lnTo>
                  <a:pt x="1960156" y="103339"/>
                </a:lnTo>
                <a:lnTo>
                  <a:pt x="1960156" y="111836"/>
                </a:lnTo>
                <a:lnTo>
                  <a:pt x="1928778" y="142984"/>
                </a:lnTo>
                <a:lnTo>
                  <a:pt x="1918627" y="143497"/>
                </a:lnTo>
                <a:lnTo>
                  <a:pt x="2063028" y="143497"/>
                </a:lnTo>
                <a:lnTo>
                  <a:pt x="2065521" y="133167"/>
                </a:lnTo>
                <a:lnTo>
                  <a:pt x="2067064" y="111836"/>
                </a:lnTo>
                <a:lnTo>
                  <a:pt x="2065393" y="90197"/>
                </a:lnTo>
                <a:lnTo>
                  <a:pt x="2064071" y="85115"/>
                </a:lnTo>
                <a:close/>
              </a:path>
              <a:path w="6676390" h="356234">
                <a:moveTo>
                  <a:pt x="1723301" y="7810"/>
                </a:moveTo>
                <a:lnTo>
                  <a:pt x="1483169" y="7810"/>
                </a:lnTo>
                <a:lnTo>
                  <a:pt x="1483169" y="295643"/>
                </a:lnTo>
                <a:lnTo>
                  <a:pt x="1590078" y="295643"/>
                </a:lnTo>
                <a:lnTo>
                  <a:pt x="1590078" y="88404"/>
                </a:lnTo>
                <a:lnTo>
                  <a:pt x="1723301" y="88404"/>
                </a:lnTo>
                <a:lnTo>
                  <a:pt x="1723301" y="7810"/>
                </a:lnTo>
                <a:close/>
              </a:path>
              <a:path w="6676390" h="356234">
                <a:moveTo>
                  <a:pt x="1330617" y="168173"/>
                </a:moveTo>
                <a:lnTo>
                  <a:pt x="1053477" y="168173"/>
                </a:lnTo>
                <a:lnTo>
                  <a:pt x="1053477" y="203123"/>
                </a:lnTo>
                <a:lnTo>
                  <a:pt x="1330617" y="203123"/>
                </a:lnTo>
                <a:lnTo>
                  <a:pt x="1330617" y="168173"/>
                </a:lnTo>
                <a:close/>
              </a:path>
              <a:path w="6676390" h="356234">
                <a:moveTo>
                  <a:pt x="900925" y="7810"/>
                </a:moveTo>
                <a:lnTo>
                  <a:pt x="794016" y="7810"/>
                </a:lnTo>
                <a:lnTo>
                  <a:pt x="794016" y="295643"/>
                </a:lnTo>
                <a:lnTo>
                  <a:pt x="900925" y="295643"/>
                </a:lnTo>
                <a:lnTo>
                  <a:pt x="900925" y="7810"/>
                </a:lnTo>
                <a:close/>
              </a:path>
              <a:path w="6676390" h="356234">
                <a:moveTo>
                  <a:pt x="579374" y="7810"/>
                </a:moveTo>
                <a:lnTo>
                  <a:pt x="472465" y="7810"/>
                </a:lnTo>
                <a:lnTo>
                  <a:pt x="472465" y="295643"/>
                </a:lnTo>
                <a:lnTo>
                  <a:pt x="638987" y="295643"/>
                </a:lnTo>
                <a:lnTo>
                  <a:pt x="672527" y="294100"/>
                </a:lnTo>
                <a:lnTo>
                  <a:pt x="723723" y="281761"/>
                </a:lnTo>
                <a:lnTo>
                  <a:pt x="754150" y="257191"/>
                </a:lnTo>
                <a:lnTo>
                  <a:pt x="767965" y="224917"/>
                </a:lnTo>
                <a:lnTo>
                  <a:pt x="579374" y="224917"/>
                </a:lnTo>
                <a:lnTo>
                  <a:pt x="579374" y="173520"/>
                </a:lnTo>
                <a:lnTo>
                  <a:pt x="766566" y="173520"/>
                </a:lnTo>
                <a:lnTo>
                  <a:pt x="763374" y="162926"/>
                </a:lnTo>
                <a:lnTo>
                  <a:pt x="722391" y="121448"/>
                </a:lnTo>
                <a:lnTo>
                  <a:pt x="670785" y="107057"/>
                </a:lnTo>
                <a:lnTo>
                  <a:pt x="638581" y="105257"/>
                </a:lnTo>
                <a:lnTo>
                  <a:pt x="579374" y="105257"/>
                </a:lnTo>
                <a:lnTo>
                  <a:pt x="579374" y="7810"/>
                </a:lnTo>
                <a:close/>
              </a:path>
              <a:path w="6676390" h="356234">
                <a:moveTo>
                  <a:pt x="766566" y="173520"/>
                </a:moveTo>
                <a:lnTo>
                  <a:pt x="628307" y="173520"/>
                </a:lnTo>
                <a:lnTo>
                  <a:pt x="636652" y="173905"/>
                </a:lnTo>
                <a:lnTo>
                  <a:pt x="644028" y="175061"/>
                </a:lnTo>
                <a:lnTo>
                  <a:pt x="650429" y="176986"/>
                </a:lnTo>
                <a:lnTo>
                  <a:pt x="655853" y="179679"/>
                </a:lnTo>
                <a:lnTo>
                  <a:pt x="662698" y="184073"/>
                </a:lnTo>
                <a:lnTo>
                  <a:pt x="666140" y="190373"/>
                </a:lnTo>
                <a:lnTo>
                  <a:pt x="666140" y="207378"/>
                </a:lnTo>
                <a:lnTo>
                  <a:pt x="628307" y="224917"/>
                </a:lnTo>
                <a:lnTo>
                  <a:pt x="767965" y="224917"/>
                </a:lnTo>
                <a:lnTo>
                  <a:pt x="768748" y="222243"/>
                </a:lnTo>
                <a:lnTo>
                  <a:pt x="770572" y="201066"/>
                </a:lnTo>
                <a:lnTo>
                  <a:pt x="768772" y="180839"/>
                </a:lnTo>
                <a:lnTo>
                  <a:pt x="766566" y="173520"/>
                </a:lnTo>
                <a:close/>
              </a:path>
              <a:path w="6676390" h="356234">
                <a:moveTo>
                  <a:pt x="140627" y="7810"/>
                </a:moveTo>
                <a:lnTo>
                  <a:pt x="0" y="7810"/>
                </a:lnTo>
                <a:lnTo>
                  <a:pt x="0" y="295643"/>
                </a:lnTo>
                <a:lnTo>
                  <a:pt x="100329" y="295643"/>
                </a:lnTo>
                <a:lnTo>
                  <a:pt x="100329" y="133629"/>
                </a:lnTo>
                <a:lnTo>
                  <a:pt x="96634" y="106489"/>
                </a:lnTo>
                <a:lnTo>
                  <a:pt x="174805" y="106489"/>
                </a:lnTo>
                <a:lnTo>
                  <a:pt x="140627" y="7810"/>
                </a:lnTo>
                <a:close/>
              </a:path>
              <a:path w="6676390" h="356234">
                <a:moveTo>
                  <a:pt x="174805" y="106489"/>
                </a:moveTo>
                <a:lnTo>
                  <a:pt x="100329" y="106489"/>
                </a:lnTo>
                <a:lnTo>
                  <a:pt x="165709" y="295643"/>
                </a:lnTo>
                <a:lnTo>
                  <a:pt x="236854" y="295643"/>
                </a:lnTo>
                <a:lnTo>
                  <a:pt x="273240" y="190373"/>
                </a:lnTo>
                <a:lnTo>
                  <a:pt x="199847" y="190373"/>
                </a:lnTo>
                <a:lnTo>
                  <a:pt x="195313" y="165696"/>
                </a:lnTo>
                <a:lnTo>
                  <a:pt x="174805" y="106489"/>
                </a:lnTo>
                <a:close/>
              </a:path>
              <a:path w="6676390" h="356234">
                <a:moveTo>
                  <a:pt x="402564" y="106489"/>
                </a:moveTo>
                <a:lnTo>
                  <a:pt x="305930" y="106489"/>
                </a:lnTo>
                <a:lnTo>
                  <a:pt x="302234" y="133629"/>
                </a:lnTo>
                <a:lnTo>
                  <a:pt x="302234" y="295643"/>
                </a:lnTo>
                <a:lnTo>
                  <a:pt x="402564" y="295643"/>
                </a:lnTo>
                <a:lnTo>
                  <a:pt x="402564" y="106489"/>
                </a:lnTo>
                <a:close/>
              </a:path>
              <a:path w="6676390" h="356234">
                <a:moveTo>
                  <a:pt x="402564" y="7810"/>
                </a:moveTo>
                <a:lnTo>
                  <a:pt x="261924" y="7810"/>
                </a:lnTo>
                <a:lnTo>
                  <a:pt x="207657" y="166116"/>
                </a:lnTo>
                <a:lnTo>
                  <a:pt x="202717" y="190373"/>
                </a:lnTo>
                <a:lnTo>
                  <a:pt x="273240" y="190373"/>
                </a:lnTo>
                <a:lnTo>
                  <a:pt x="302234" y="106489"/>
                </a:lnTo>
                <a:lnTo>
                  <a:pt x="402564" y="106489"/>
                </a:lnTo>
                <a:lnTo>
                  <a:pt x="402564" y="7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35861" y="1408320"/>
            <a:ext cx="11351172" cy="4358592"/>
            <a:chOff x="469436" y="1236192"/>
            <a:chExt cx="9944100" cy="3825875"/>
          </a:xfrm>
        </p:grpSpPr>
        <p:sp>
          <p:nvSpPr>
            <p:cNvPr id="10" name="object 10"/>
            <p:cNvSpPr/>
            <p:nvPr/>
          </p:nvSpPr>
          <p:spPr>
            <a:xfrm>
              <a:off x="472090" y="3900204"/>
              <a:ext cx="5349875" cy="1159510"/>
            </a:xfrm>
            <a:custGeom>
              <a:avLst/>
              <a:gdLst/>
              <a:ahLst/>
              <a:cxnLst/>
              <a:rect l="l" t="t" r="r" b="b"/>
              <a:pathLst>
                <a:path w="5349875" h="1159510">
                  <a:moveTo>
                    <a:pt x="5260530" y="1159002"/>
                  </a:moveTo>
                  <a:lnTo>
                    <a:pt x="89306" y="1159002"/>
                  </a:lnTo>
                  <a:lnTo>
                    <a:pt x="54547" y="1151984"/>
                  </a:lnTo>
                  <a:lnTo>
                    <a:pt x="26160" y="1132846"/>
                  </a:lnTo>
                  <a:lnTo>
                    <a:pt x="7019" y="1104459"/>
                  </a:lnTo>
                  <a:lnTo>
                    <a:pt x="0" y="1069695"/>
                  </a:lnTo>
                  <a:lnTo>
                    <a:pt x="0" y="89293"/>
                  </a:lnTo>
                  <a:lnTo>
                    <a:pt x="7019" y="54542"/>
                  </a:lnTo>
                  <a:lnTo>
                    <a:pt x="26160" y="26158"/>
                  </a:lnTo>
                  <a:lnTo>
                    <a:pt x="54547" y="7019"/>
                  </a:lnTo>
                  <a:lnTo>
                    <a:pt x="89306" y="0"/>
                  </a:lnTo>
                  <a:lnTo>
                    <a:pt x="5260530" y="0"/>
                  </a:lnTo>
                  <a:lnTo>
                    <a:pt x="5295294" y="7019"/>
                  </a:lnTo>
                  <a:lnTo>
                    <a:pt x="5323681" y="26158"/>
                  </a:lnTo>
                  <a:lnTo>
                    <a:pt x="5342819" y="54542"/>
                  </a:lnTo>
                  <a:lnTo>
                    <a:pt x="5349836" y="89293"/>
                  </a:lnTo>
                  <a:lnTo>
                    <a:pt x="5349836" y="1069695"/>
                  </a:lnTo>
                  <a:lnTo>
                    <a:pt x="5342819" y="1104459"/>
                  </a:lnTo>
                  <a:lnTo>
                    <a:pt x="5323681" y="1132846"/>
                  </a:lnTo>
                  <a:lnTo>
                    <a:pt x="5295294" y="1151984"/>
                  </a:lnTo>
                  <a:lnTo>
                    <a:pt x="5260530" y="1159002"/>
                  </a:lnTo>
                  <a:close/>
                </a:path>
              </a:pathLst>
            </a:custGeom>
            <a:ln w="5308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8602" y="1236192"/>
              <a:ext cx="6104343" cy="382300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194629" y="319066"/>
            <a:ext cx="287041" cy="771163"/>
          </a:xfrm>
          <a:prstGeom prst="rect">
            <a:avLst/>
          </a:prstGeom>
        </p:spPr>
        <p:txBody>
          <a:bodyPr vert="horz" wrap="square" lIns="0" tIns="18107" rIns="0" bIns="0" rtlCol="0">
            <a:spAutoFit/>
          </a:bodyPr>
          <a:lstStyle/>
          <a:p>
            <a:pPr marL="14486">
              <a:spcBef>
                <a:spcPts val="143"/>
              </a:spcBef>
            </a:pPr>
            <a:r>
              <a:rPr sz="4800" b="1" spc="74" dirty="0">
                <a:latin typeface="Verdana"/>
                <a:cs typeface="Verdana"/>
              </a:rPr>
              <a:t>!</a:t>
            </a:r>
            <a:endParaRPr sz="48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530534"/>
          </a:xfrm>
          <a:prstGeom prst="rect">
            <a:avLst/>
          </a:prstGeom>
        </p:spPr>
        <p:txBody>
          <a:bodyPr vert="horz" wrap="square" lIns="0" tIns="7243" rIns="0" bIns="0" rtlCol="0">
            <a:spAutoFit/>
          </a:bodyPr>
          <a:lstStyle/>
          <a:p>
            <a:r>
              <a:t>Российское</a:t>
            </a:r>
            <a:r>
              <a:rPr spc="-205"/>
              <a:t> </a:t>
            </a:r>
            <a:r>
              <a:rPr spc="-6"/>
              <a:t>движение</a:t>
            </a:r>
            <a:r>
              <a:rPr spc="-205"/>
              <a:t> </a:t>
            </a:r>
            <a:r>
              <a:rPr spc="17"/>
              <a:t>детей</a:t>
            </a:r>
            <a:r>
              <a:rPr spc="-205"/>
              <a:t> </a:t>
            </a:r>
            <a:r>
              <a:rPr spc="-51"/>
              <a:t>и</a:t>
            </a:r>
            <a:r>
              <a:rPr spc="-200"/>
              <a:t> </a:t>
            </a:r>
            <a:r>
              <a:rPr spc="34"/>
              <a:t>молодёжи</a:t>
            </a:r>
            <a:r>
              <a:rPr spc="-200"/>
              <a:t> </a:t>
            </a:r>
            <a:r>
              <a:rPr spc="-11"/>
              <a:t>«Движение</a:t>
            </a:r>
            <a:r>
              <a:rPr spc="-205"/>
              <a:t> </a:t>
            </a:r>
            <a:r>
              <a:rPr spc="-6"/>
              <a:t>Первых»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269655"/>
          </a:xfrm>
          <a:prstGeom prst="rect">
            <a:avLst/>
          </a:prstGeom>
        </p:spPr>
        <p:txBody>
          <a:bodyPr vert="horz" wrap="square" lIns="0" tIns="7967" rIns="0" bIns="0" rtlCol="0">
            <a:spAutoFit/>
          </a:bodyPr>
          <a:lstStyle/>
          <a:p>
            <a:fld id="{81D60167-4931-47E6-BA6A-407CBD079E47}" type="slidenum">
              <a:rPr/>
              <a:pPr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1593" y="0"/>
            <a:ext cx="7220407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715" y="418804"/>
            <a:ext cx="3756762" cy="17820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385" y="3347822"/>
            <a:ext cx="2322512" cy="3045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5385" y="5375603"/>
            <a:ext cx="2223817" cy="3045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4175" y="3864447"/>
            <a:ext cx="1447844" cy="1584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4175" y="5898523"/>
            <a:ext cx="1447844" cy="15848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42869" y="4389763"/>
            <a:ext cx="3146827" cy="32159"/>
          </a:xfrm>
          <a:custGeom>
            <a:avLst/>
            <a:gdLst/>
            <a:ahLst/>
            <a:cxnLst/>
            <a:rect l="l" t="t" r="r" b="b"/>
            <a:pathLst>
              <a:path w="3963035" h="50800">
                <a:moveTo>
                  <a:pt x="3962476" y="0"/>
                </a:moveTo>
                <a:lnTo>
                  <a:pt x="0" y="0"/>
                </a:lnTo>
                <a:lnTo>
                  <a:pt x="0" y="50800"/>
                </a:lnTo>
                <a:lnTo>
                  <a:pt x="3962476" y="50800"/>
                </a:lnTo>
                <a:lnTo>
                  <a:pt x="3962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63037" y="2773752"/>
            <a:ext cx="1159702" cy="385913"/>
            <a:chOff x="457200" y="4381500"/>
            <a:chExt cx="1460500" cy="609600"/>
          </a:xfrm>
        </p:grpSpPr>
        <p:sp>
          <p:nvSpPr>
            <p:cNvPr id="10" name="object 10"/>
            <p:cNvSpPr/>
            <p:nvPr/>
          </p:nvSpPr>
          <p:spPr>
            <a:xfrm>
              <a:off x="457200" y="4381500"/>
              <a:ext cx="1460500" cy="609600"/>
            </a:xfrm>
            <a:custGeom>
              <a:avLst/>
              <a:gdLst/>
              <a:ahLst/>
              <a:cxnLst/>
              <a:rect l="l" t="t" r="r" b="b"/>
              <a:pathLst>
                <a:path w="1460500" h="609600">
                  <a:moveTo>
                    <a:pt x="1270850" y="0"/>
                  </a:moveTo>
                  <a:lnTo>
                    <a:pt x="189652" y="0"/>
                  </a:lnTo>
                  <a:lnTo>
                    <a:pt x="139235" y="6774"/>
                  </a:lnTo>
                  <a:lnTo>
                    <a:pt x="93931" y="25893"/>
                  </a:lnTo>
                  <a:lnTo>
                    <a:pt x="55548" y="55548"/>
                  </a:lnTo>
                  <a:lnTo>
                    <a:pt x="25893" y="93931"/>
                  </a:lnTo>
                  <a:lnTo>
                    <a:pt x="6774" y="139234"/>
                  </a:lnTo>
                  <a:lnTo>
                    <a:pt x="0" y="189649"/>
                  </a:lnTo>
                  <a:lnTo>
                    <a:pt x="0" y="419950"/>
                  </a:lnTo>
                  <a:lnTo>
                    <a:pt x="6774" y="470365"/>
                  </a:lnTo>
                  <a:lnTo>
                    <a:pt x="25893" y="515668"/>
                  </a:lnTo>
                  <a:lnTo>
                    <a:pt x="55548" y="554051"/>
                  </a:lnTo>
                  <a:lnTo>
                    <a:pt x="93931" y="583706"/>
                  </a:lnTo>
                  <a:lnTo>
                    <a:pt x="139235" y="602825"/>
                  </a:lnTo>
                  <a:lnTo>
                    <a:pt x="189652" y="609600"/>
                  </a:lnTo>
                  <a:lnTo>
                    <a:pt x="1270850" y="609600"/>
                  </a:lnTo>
                  <a:lnTo>
                    <a:pt x="1321265" y="602825"/>
                  </a:lnTo>
                  <a:lnTo>
                    <a:pt x="1366568" y="583706"/>
                  </a:lnTo>
                  <a:lnTo>
                    <a:pt x="1404951" y="554051"/>
                  </a:lnTo>
                  <a:lnTo>
                    <a:pt x="1434606" y="515668"/>
                  </a:lnTo>
                  <a:lnTo>
                    <a:pt x="1453725" y="470365"/>
                  </a:lnTo>
                  <a:lnTo>
                    <a:pt x="1460500" y="419950"/>
                  </a:lnTo>
                  <a:lnTo>
                    <a:pt x="1460500" y="189649"/>
                  </a:lnTo>
                  <a:lnTo>
                    <a:pt x="1453725" y="139234"/>
                  </a:lnTo>
                  <a:lnTo>
                    <a:pt x="1434606" y="93931"/>
                  </a:lnTo>
                  <a:lnTo>
                    <a:pt x="1404951" y="55548"/>
                  </a:lnTo>
                  <a:lnTo>
                    <a:pt x="1366568" y="25893"/>
                  </a:lnTo>
                  <a:lnTo>
                    <a:pt x="1321265" y="6774"/>
                  </a:lnTo>
                  <a:lnTo>
                    <a:pt x="12708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8172" y="4555921"/>
              <a:ext cx="874394" cy="263525"/>
            </a:xfrm>
            <a:custGeom>
              <a:avLst/>
              <a:gdLst/>
              <a:ahLst/>
              <a:cxnLst/>
              <a:rect l="l" t="t" r="r" b="b"/>
              <a:pathLst>
                <a:path w="874394" h="263525">
                  <a:moveTo>
                    <a:pt x="172404" y="42519"/>
                  </a:moveTo>
                  <a:lnTo>
                    <a:pt x="96827" y="42519"/>
                  </a:lnTo>
                  <a:lnTo>
                    <a:pt x="103480" y="44005"/>
                  </a:lnTo>
                  <a:lnTo>
                    <a:pt x="109349" y="46990"/>
                  </a:lnTo>
                  <a:lnTo>
                    <a:pt x="115218" y="49872"/>
                  </a:lnTo>
                  <a:lnTo>
                    <a:pt x="119846" y="54051"/>
                  </a:lnTo>
                  <a:lnTo>
                    <a:pt x="123235" y="59512"/>
                  </a:lnTo>
                  <a:lnTo>
                    <a:pt x="126624" y="64884"/>
                  </a:lnTo>
                  <a:lnTo>
                    <a:pt x="128318" y="71285"/>
                  </a:lnTo>
                  <a:lnTo>
                    <a:pt x="128318" y="85420"/>
                  </a:lnTo>
                  <a:lnTo>
                    <a:pt x="108063" y="119527"/>
                  </a:lnTo>
                  <a:lnTo>
                    <a:pt x="2479" y="218694"/>
                  </a:lnTo>
                  <a:lnTo>
                    <a:pt x="2479" y="257378"/>
                  </a:lnTo>
                  <a:lnTo>
                    <a:pt x="183488" y="257378"/>
                  </a:lnTo>
                  <a:lnTo>
                    <a:pt x="183488" y="213487"/>
                  </a:lnTo>
                  <a:lnTo>
                    <a:pt x="76866" y="213487"/>
                  </a:lnTo>
                  <a:lnTo>
                    <a:pt x="76866" y="211759"/>
                  </a:lnTo>
                  <a:lnTo>
                    <a:pt x="113936" y="175425"/>
                  </a:lnTo>
                  <a:lnTo>
                    <a:pt x="126280" y="163952"/>
                  </a:lnTo>
                  <a:lnTo>
                    <a:pt x="137151" y="153328"/>
                  </a:lnTo>
                  <a:lnTo>
                    <a:pt x="166658" y="118303"/>
                  </a:lnTo>
                  <a:lnTo>
                    <a:pt x="179785" y="82300"/>
                  </a:lnTo>
                  <a:lnTo>
                    <a:pt x="180141" y="75133"/>
                  </a:lnTo>
                  <a:lnTo>
                    <a:pt x="179436" y="64469"/>
                  </a:lnTo>
                  <a:lnTo>
                    <a:pt x="177320" y="54425"/>
                  </a:lnTo>
                  <a:lnTo>
                    <a:pt x="173795" y="45000"/>
                  </a:lnTo>
                  <a:lnTo>
                    <a:pt x="172404" y="42519"/>
                  </a:lnTo>
                  <a:close/>
                </a:path>
                <a:path w="874394" h="263525">
                  <a:moveTo>
                    <a:pt x="89761" y="0"/>
                  </a:moveTo>
                  <a:lnTo>
                    <a:pt x="42896" y="10045"/>
                  </a:lnTo>
                  <a:lnTo>
                    <a:pt x="11281" y="38430"/>
                  </a:lnTo>
                  <a:lnTo>
                    <a:pt x="0" y="81699"/>
                  </a:lnTo>
                  <a:lnTo>
                    <a:pt x="50954" y="81699"/>
                  </a:lnTo>
                  <a:lnTo>
                    <a:pt x="50954" y="73596"/>
                  </a:lnTo>
                  <a:lnTo>
                    <a:pt x="52525" y="66611"/>
                  </a:lnTo>
                  <a:lnTo>
                    <a:pt x="58807" y="54876"/>
                  </a:lnTo>
                  <a:lnTo>
                    <a:pt x="63270" y="50380"/>
                  </a:lnTo>
                  <a:lnTo>
                    <a:pt x="74842" y="44094"/>
                  </a:lnTo>
                  <a:lnTo>
                    <a:pt x="81619" y="42519"/>
                  </a:lnTo>
                  <a:lnTo>
                    <a:pt x="172404" y="42519"/>
                  </a:lnTo>
                  <a:lnTo>
                    <a:pt x="168859" y="36195"/>
                  </a:lnTo>
                  <a:lnTo>
                    <a:pt x="137245" y="9664"/>
                  </a:lnTo>
                  <a:lnTo>
                    <a:pt x="102957" y="604"/>
                  </a:lnTo>
                  <a:lnTo>
                    <a:pt x="89761" y="0"/>
                  </a:lnTo>
                  <a:close/>
                </a:path>
                <a:path w="874394" h="263525">
                  <a:moveTo>
                    <a:pt x="321942" y="0"/>
                  </a:moveTo>
                  <a:lnTo>
                    <a:pt x="279100" y="8642"/>
                  </a:lnTo>
                  <a:lnTo>
                    <a:pt x="246718" y="34123"/>
                  </a:lnTo>
                  <a:lnTo>
                    <a:pt x="226300" y="75347"/>
                  </a:lnTo>
                  <a:lnTo>
                    <a:pt x="219411" y="130670"/>
                  </a:lnTo>
                  <a:lnTo>
                    <a:pt x="220124" y="150749"/>
                  </a:lnTo>
                  <a:lnTo>
                    <a:pt x="231561" y="201955"/>
                  </a:lnTo>
                  <a:lnTo>
                    <a:pt x="256086" y="238531"/>
                  </a:lnTo>
                  <a:lnTo>
                    <a:pt x="292187" y="258962"/>
                  </a:lnTo>
                  <a:lnTo>
                    <a:pt x="321942" y="262953"/>
                  </a:lnTo>
                  <a:lnTo>
                    <a:pt x="337370" y="261977"/>
                  </a:lnTo>
                  <a:lnTo>
                    <a:pt x="376864" y="247332"/>
                  </a:lnTo>
                  <a:lnTo>
                    <a:pt x="403651" y="218452"/>
                  </a:lnTo>
                  <a:lnTo>
                    <a:pt x="321942" y="218452"/>
                  </a:lnTo>
                  <a:lnTo>
                    <a:pt x="314922" y="217847"/>
                  </a:lnTo>
                  <a:lnTo>
                    <a:pt x="283190" y="188644"/>
                  </a:lnTo>
                  <a:lnTo>
                    <a:pt x="274450" y="144695"/>
                  </a:lnTo>
                  <a:lnTo>
                    <a:pt x="274086" y="130670"/>
                  </a:lnTo>
                  <a:lnTo>
                    <a:pt x="274954" y="110386"/>
                  </a:lnTo>
                  <a:lnTo>
                    <a:pt x="287228" y="65709"/>
                  </a:lnTo>
                  <a:lnTo>
                    <a:pt x="321942" y="44005"/>
                  </a:lnTo>
                  <a:lnTo>
                    <a:pt x="403808" y="44005"/>
                  </a:lnTo>
                  <a:lnTo>
                    <a:pt x="397135" y="34215"/>
                  </a:lnTo>
                  <a:lnTo>
                    <a:pt x="364715" y="8642"/>
                  </a:lnTo>
                  <a:lnTo>
                    <a:pt x="337316" y="959"/>
                  </a:lnTo>
                  <a:lnTo>
                    <a:pt x="321942" y="0"/>
                  </a:lnTo>
                  <a:close/>
                </a:path>
                <a:path w="874394" h="263525">
                  <a:moveTo>
                    <a:pt x="403808" y="44005"/>
                  </a:moveTo>
                  <a:lnTo>
                    <a:pt x="321942" y="44005"/>
                  </a:lnTo>
                  <a:lnTo>
                    <a:pt x="328954" y="44610"/>
                  </a:lnTo>
                  <a:lnTo>
                    <a:pt x="335486" y="46424"/>
                  </a:lnTo>
                  <a:lnTo>
                    <a:pt x="363722" y="82562"/>
                  </a:lnTo>
                  <a:lnTo>
                    <a:pt x="369674" y="130670"/>
                  </a:lnTo>
                  <a:lnTo>
                    <a:pt x="368914" y="151244"/>
                  </a:lnTo>
                  <a:lnTo>
                    <a:pt x="356781" y="196507"/>
                  </a:lnTo>
                  <a:lnTo>
                    <a:pt x="321942" y="218452"/>
                  </a:lnTo>
                  <a:lnTo>
                    <a:pt x="403651" y="218452"/>
                  </a:lnTo>
                  <a:lnTo>
                    <a:pt x="421373" y="169414"/>
                  </a:lnTo>
                  <a:lnTo>
                    <a:pt x="424473" y="130670"/>
                  </a:lnTo>
                  <a:lnTo>
                    <a:pt x="423752" y="110679"/>
                  </a:lnTo>
                  <a:lnTo>
                    <a:pt x="421459" y="92208"/>
                  </a:lnTo>
                  <a:lnTo>
                    <a:pt x="417590" y="75277"/>
                  </a:lnTo>
                  <a:lnTo>
                    <a:pt x="412198" y="60007"/>
                  </a:lnTo>
                  <a:lnTo>
                    <a:pt x="405333" y="46244"/>
                  </a:lnTo>
                  <a:lnTo>
                    <a:pt x="403808" y="44005"/>
                  </a:lnTo>
                  <a:close/>
                </a:path>
                <a:path w="874394" h="263525">
                  <a:moveTo>
                    <a:pt x="632681" y="42519"/>
                  </a:moveTo>
                  <a:lnTo>
                    <a:pt x="557099" y="42519"/>
                  </a:lnTo>
                  <a:lnTo>
                    <a:pt x="563758" y="44005"/>
                  </a:lnTo>
                  <a:lnTo>
                    <a:pt x="569625" y="46990"/>
                  </a:lnTo>
                  <a:lnTo>
                    <a:pt x="575492" y="49872"/>
                  </a:lnTo>
                  <a:lnTo>
                    <a:pt x="580115" y="54051"/>
                  </a:lnTo>
                  <a:lnTo>
                    <a:pt x="583506" y="59512"/>
                  </a:lnTo>
                  <a:lnTo>
                    <a:pt x="586897" y="64884"/>
                  </a:lnTo>
                  <a:lnTo>
                    <a:pt x="588586" y="71285"/>
                  </a:lnTo>
                  <a:lnTo>
                    <a:pt x="588586" y="85420"/>
                  </a:lnTo>
                  <a:lnTo>
                    <a:pt x="568332" y="119527"/>
                  </a:lnTo>
                  <a:lnTo>
                    <a:pt x="462751" y="218694"/>
                  </a:lnTo>
                  <a:lnTo>
                    <a:pt x="462751" y="257378"/>
                  </a:lnTo>
                  <a:lnTo>
                    <a:pt x="643755" y="257378"/>
                  </a:lnTo>
                  <a:lnTo>
                    <a:pt x="643755" y="213487"/>
                  </a:lnTo>
                  <a:lnTo>
                    <a:pt x="537138" y="213487"/>
                  </a:lnTo>
                  <a:lnTo>
                    <a:pt x="537138" y="211759"/>
                  </a:lnTo>
                  <a:lnTo>
                    <a:pt x="574210" y="175425"/>
                  </a:lnTo>
                  <a:lnTo>
                    <a:pt x="586552" y="163952"/>
                  </a:lnTo>
                  <a:lnTo>
                    <a:pt x="597422" y="153328"/>
                  </a:lnTo>
                  <a:lnTo>
                    <a:pt x="626931" y="118303"/>
                  </a:lnTo>
                  <a:lnTo>
                    <a:pt x="640058" y="82300"/>
                  </a:lnTo>
                  <a:lnTo>
                    <a:pt x="640415" y="75133"/>
                  </a:lnTo>
                  <a:lnTo>
                    <a:pt x="639710" y="64469"/>
                  </a:lnTo>
                  <a:lnTo>
                    <a:pt x="637595" y="54425"/>
                  </a:lnTo>
                  <a:lnTo>
                    <a:pt x="634071" y="45000"/>
                  </a:lnTo>
                  <a:lnTo>
                    <a:pt x="632681" y="42519"/>
                  </a:lnTo>
                  <a:close/>
                </a:path>
                <a:path w="874394" h="263525">
                  <a:moveTo>
                    <a:pt x="550033" y="0"/>
                  </a:moveTo>
                  <a:lnTo>
                    <a:pt x="503168" y="10045"/>
                  </a:lnTo>
                  <a:lnTo>
                    <a:pt x="471553" y="38430"/>
                  </a:lnTo>
                  <a:lnTo>
                    <a:pt x="460272" y="81699"/>
                  </a:lnTo>
                  <a:lnTo>
                    <a:pt x="511227" y="81699"/>
                  </a:lnTo>
                  <a:lnTo>
                    <a:pt x="511227" y="73596"/>
                  </a:lnTo>
                  <a:lnTo>
                    <a:pt x="512798" y="66611"/>
                  </a:lnTo>
                  <a:lnTo>
                    <a:pt x="519079" y="54876"/>
                  </a:lnTo>
                  <a:lnTo>
                    <a:pt x="523542" y="50380"/>
                  </a:lnTo>
                  <a:lnTo>
                    <a:pt x="535114" y="44094"/>
                  </a:lnTo>
                  <a:lnTo>
                    <a:pt x="541891" y="42519"/>
                  </a:lnTo>
                  <a:lnTo>
                    <a:pt x="632681" y="42519"/>
                  </a:lnTo>
                  <a:lnTo>
                    <a:pt x="629137" y="36195"/>
                  </a:lnTo>
                  <a:lnTo>
                    <a:pt x="597514" y="9664"/>
                  </a:lnTo>
                  <a:lnTo>
                    <a:pt x="563228" y="604"/>
                  </a:lnTo>
                  <a:lnTo>
                    <a:pt x="550033" y="0"/>
                  </a:lnTo>
                  <a:close/>
                </a:path>
                <a:path w="874394" h="263525">
                  <a:moveTo>
                    <a:pt x="734230" y="185597"/>
                  </a:moveTo>
                  <a:lnTo>
                    <a:pt x="680178" y="185597"/>
                  </a:lnTo>
                  <a:lnTo>
                    <a:pt x="681119" y="196368"/>
                  </a:lnTo>
                  <a:lnTo>
                    <a:pt x="699779" y="232757"/>
                  </a:lnTo>
                  <a:lnTo>
                    <a:pt x="738269" y="255482"/>
                  </a:lnTo>
                  <a:lnTo>
                    <a:pt x="776508" y="260845"/>
                  </a:lnTo>
                  <a:lnTo>
                    <a:pt x="790364" y="260242"/>
                  </a:lnTo>
                  <a:lnTo>
                    <a:pt x="837534" y="245894"/>
                  </a:lnTo>
                  <a:lnTo>
                    <a:pt x="866789" y="216585"/>
                  </a:lnTo>
                  <a:lnTo>
                    <a:pt x="768786" y="216585"/>
                  </a:lnTo>
                  <a:lnTo>
                    <a:pt x="761712" y="215303"/>
                  </a:lnTo>
                  <a:lnTo>
                    <a:pt x="734560" y="191795"/>
                  </a:lnTo>
                  <a:lnTo>
                    <a:pt x="734230" y="185597"/>
                  </a:lnTo>
                  <a:close/>
                </a:path>
                <a:path w="874394" h="263525">
                  <a:moveTo>
                    <a:pt x="858046" y="42519"/>
                  </a:moveTo>
                  <a:lnTo>
                    <a:pt x="784204" y="42519"/>
                  </a:lnTo>
                  <a:lnTo>
                    <a:pt x="790478" y="43891"/>
                  </a:lnTo>
                  <a:lnTo>
                    <a:pt x="801311" y="49339"/>
                  </a:lnTo>
                  <a:lnTo>
                    <a:pt x="805527" y="53149"/>
                  </a:lnTo>
                  <a:lnTo>
                    <a:pt x="808499" y="58013"/>
                  </a:lnTo>
                  <a:lnTo>
                    <a:pt x="811560" y="62814"/>
                  </a:lnTo>
                  <a:lnTo>
                    <a:pt x="812962" y="67945"/>
                  </a:lnTo>
                  <a:lnTo>
                    <a:pt x="812995" y="81756"/>
                  </a:lnTo>
                  <a:lnTo>
                    <a:pt x="811344" y="87325"/>
                  </a:lnTo>
                  <a:lnTo>
                    <a:pt x="779899" y="108229"/>
                  </a:lnTo>
                  <a:lnTo>
                    <a:pt x="748123" y="108229"/>
                  </a:lnTo>
                  <a:lnTo>
                    <a:pt x="748123" y="147662"/>
                  </a:lnTo>
                  <a:lnTo>
                    <a:pt x="781385" y="147662"/>
                  </a:lnTo>
                  <a:lnTo>
                    <a:pt x="789652" y="149148"/>
                  </a:lnTo>
                  <a:lnTo>
                    <a:pt x="803622" y="155092"/>
                  </a:lnTo>
                  <a:lnTo>
                    <a:pt x="808995" y="159232"/>
                  </a:lnTo>
                  <a:lnTo>
                    <a:pt x="812716" y="164515"/>
                  </a:lnTo>
                  <a:lnTo>
                    <a:pt x="816513" y="169722"/>
                  </a:lnTo>
                  <a:lnTo>
                    <a:pt x="818418" y="175717"/>
                  </a:lnTo>
                  <a:lnTo>
                    <a:pt x="818418" y="189191"/>
                  </a:lnTo>
                  <a:lnTo>
                    <a:pt x="784814" y="216585"/>
                  </a:lnTo>
                  <a:lnTo>
                    <a:pt x="866789" y="216585"/>
                  </a:lnTo>
                  <a:lnTo>
                    <a:pt x="867212" y="215918"/>
                  </a:lnTo>
                  <a:lnTo>
                    <a:pt x="871135" y="206590"/>
                  </a:lnTo>
                  <a:lnTo>
                    <a:pt x="873470" y="196639"/>
                  </a:lnTo>
                  <a:lnTo>
                    <a:pt x="874209" y="186093"/>
                  </a:lnTo>
                  <a:lnTo>
                    <a:pt x="873338" y="174748"/>
                  </a:lnTo>
                  <a:lnTo>
                    <a:pt x="851427" y="139494"/>
                  </a:lnTo>
                  <a:lnTo>
                    <a:pt x="816932" y="127203"/>
                  </a:lnTo>
                  <a:lnTo>
                    <a:pt x="816932" y="125222"/>
                  </a:lnTo>
                  <a:lnTo>
                    <a:pt x="851514" y="107111"/>
                  </a:lnTo>
                  <a:lnTo>
                    <a:pt x="864786" y="71539"/>
                  </a:lnTo>
                  <a:lnTo>
                    <a:pt x="864147" y="61740"/>
                  </a:lnTo>
                  <a:lnTo>
                    <a:pt x="862117" y="52439"/>
                  </a:lnTo>
                  <a:lnTo>
                    <a:pt x="858694" y="43637"/>
                  </a:lnTo>
                  <a:lnTo>
                    <a:pt x="858046" y="42519"/>
                  </a:lnTo>
                  <a:close/>
                </a:path>
                <a:path w="874394" h="263525">
                  <a:moveTo>
                    <a:pt x="777257" y="0"/>
                  </a:moveTo>
                  <a:lnTo>
                    <a:pt x="730521" y="9537"/>
                  </a:lnTo>
                  <a:lnTo>
                    <a:pt x="697781" y="35699"/>
                  </a:lnTo>
                  <a:lnTo>
                    <a:pt x="685258" y="74383"/>
                  </a:lnTo>
                  <a:lnTo>
                    <a:pt x="736719" y="74383"/>
                  </a:lnTo>
                  <a:lnTo>
                    <a:pt x="736960" y="67945"/>
                  </a:lnTo>
                  <a:lnTo>
                    <a:pt x="738903" y="62318"/>
                  </a:lnTo>
                  <a:lnTo>
                    <a:pt x="746180" y="52730"/>
                  </a:lnTo>
                  <a:lnTo>
                    <a:pt x="751019" y="49047"/>
                  </a:lnTo>
                  <a:lnTo>
                    <a:pt x="757052" y="46494"/>
                  </a:lnTo>
                  <a:lnTo>
                    <a:pt x="763084" y="43840"/>
                  </a:lnTo>
                  <a:lnTo>
                    <a:pt x="769739" y="42519"/>
                  </a:lnTo>
                  <a:lnTo>
                    <a:pt x="858046" y="42519"/>
                  </a:lnTo>
                  <a:lnTo>
                    <a:pt x="853876" y="35331"/>
                  </a:lnTo>
                  <a:lnTo>
                    <a:pt x="823257" y="9537"/>
                  </a:lnTo>
                  <a:lnTo>
                    <a:pt x="789985" y="595"/>
                  </a:lnTo>
                  <a:lnTo>
                    <a:pt x="7772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63037" y="4799796"/>
            <a:ext cx="1159702" cy="385913"/>
            <a:chOff x="457200" y="7581900"/>
            <a:chExt cx="1460500" cy="609600"/>
          </a:xfrm>
        </p:grpSpPr>
        <p:sp>
          <p:nvSpPr>
            <p:cNvPr id="13" name="object 13"/>
            <p:cNvSpPr/>
            <p:nvPr/>
          </p:nvSpPr>
          <p:spPr>
            <a:xfrm>
              <a:off x="457200" y="7581900"/>
              <a:ext cx="1460500" cy="609600"/>
            </a:xfrm>
            <a:custGeom>
              <a:avLst/>
              <a:gdLst/>
              <a:ahLst/>
              <a:cxnLst/>
              <a:rect l="l" t="t" r="r" b="b"/>
              <a:pathLst>
                <a:path w="1460500" h="609600">
                  <a:moveTo>
                    <a:pt x="1270850" y="0"/>
                  </a:moveTo>
                  <a:lnTo>
                    <a:pt x="189652" y="0"/>
                  </a:lnTo>
                  <a:lnTo>
                    <a:pt x="139235" y="6774"/>
                  </a:lnTo>
                  <a:lnTo>
                    <a:pt x="93931" y="25893"/>
                  </a:lnTo>
                  <a:lnTo>
                    <a:pt x="55548" y="55548"/>
                  </a:lnTo>
                  <a:lnTo>
                    <a:pt x="25893" y="93931"/>
                  </a:lnTo>
                  <a:lnTo>
                    <a:pt x="6774" y="139234"/>
                  </a:lnTo>
                  <a:lnTo>
                    <a:pt x="0" y="189649"/>
                  </a:lnTo>
                  <a:lnTo>
                    <a:pt x="0" y="419950"/>
                  </a:lnTo>
                  <a:lnTo>
                    <a:pt x="6774" y="470365"/>
                  </a:lnTo>
                  <a:lnTo>
                    <a:pt x="25893" y="515668"/>
                  </a:lnTo>
                  <a:lnTo>
                    <a:pt x="55548" y="554051"/>
                  </a:lnTo>
                  <a:lnTo>
                    <a:pt x="93931" y="583706"/>
                  </a:lnTo>
                  <a:lnTo>
                    <a:pt x="139235" y="602825"/>
                  </a:lnTo>
                  <a:lnTo>
                    <a:pt x="189652" y="609600"/>
                  </a:lnTo>
                  <a:lnTo>
                    <a:pt x="1270850" y="609600"/>
                  </a:lnTo>
                  <a:lnTo>
                    <a:pt x="1321265" y="602825"/>
                  </a:lnTo>
                  <a:lnTo>
                    <a:pt x="1366568" y="583706"/>
                  </a:lnTo>
                  <a:lnTo>
                    <a:pt x="1404951" y="554051"/>
                  </a:lnTo>
                  <a:lnTo>
                    <a:pt x="1434606" y="515668"/>
                  </a:lnTo>
                  <a:lnTo>
                    <a:pt x="1453725" y="470365"/>
                  </a:lnTo>
                  <a:lnTo>
                    <a:pt x="1460500" y="419950"/>
                  </a:lnTo>
                  <a:lnTo>
                    <a:pt x="1460500" y="189649"/>
                  </a:lnTo>
                  <a:lnTo>
                    <a:pt x="1453725" y="139234"/>
                  </a:lnTo>
                  <a:lnTo>
                    <a:pt x="1434606" y="93931"/>
                  </a:lnTo>
                  <a:lnTo>
                    <a:pt x="1404951" y="55548"/>
                  </a:lnTo>
                  <a:lnTo>
                    <a:pt x="1366568" y="25893"/>
                  </a:lnTo>
                  <a:lnTo>
                    <a:pt x="1321265" y="6774"/>
                  </a:lnTo>
                  <a:lnTo>
                    <a:pt x="12708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7660" y="7756321"/>
              <a:ext cx="878205" cy="263525"/>
            </a:xfrm>
            <a:custGeom>
              <a:avLst/>
              <a:gdLst/>
              <a:ahLst/>
              <a:cxnLst/>
              <a:rect l="l" t="t" r="r" b="b"/>
              <a:pathLst>
                <a:path w="878205" h="263525">
                  <a:moveTo>
                    <a:pt x="172404" y="42519"/>
                  </a:moveTo>
                  <a:lnTo>
                    <a:pt x="96827" y="42519"/>
                  </a:lnTo>
                  <a:lnTo>
                    <a:pt x="103480" y="44005"/>
                  </a:lnTo>
                  <a:lnTo>
                    <a:pt x="109349" y="46989"/>
                  </a:lnTo>
                  <a:lnTo>
                    <a:pt x="115218" y="49872"/>
                  </a:lnTo>
                  <a:lnTo>
                    <a:pt x="119846" y="54051"/>
                  </a:lnTo>
                  <a:lnTo>
                    <a:pt x="123235" y="59512"/>
                  </a:lnTo>
                  <a:lnTo>
                    <a:pt x="126624" y="64884"/>
                  </a:lnTo>
                  <a:lnTo>
                    <a:pt x="128318" y="71285"/>
                  </a:lnTo>
                  <a:lnTo>
                    <a:pt x="128318" y="85420"/>
                  </a:lnTo>
                  <a:lnTo>
                    <a:pt x="108063" y="119527"/>
                  </a:lnTo>
                  <a:lnTo>
                    <a:pt x="2480" y="218693"/>
                  </a:lnTo>
                  <a:lnTo>
                    <a:pt x="2480" y="257378"/>
                  </a:lnTo>
                  <a:lnTo>
                    <a:pt x="183489" y="257378"/>
                  </a:lnTo>
                  <a:lnTo>
                    <a:pt x="183489" y="213486"/>
                  </a:lnTo>
                  <a:lnTo>
                    <a:pt x="76866" y="213486"/>
                  </a:lnTo>
                  <a:lnTo>
                    <a:pt x="76866" y="211759"/>
                  </a:lnTo>
                  <a:lnTo>
                    <a:pt x="113936" y="175425"/>
                  </a:lnTo>
                  <a:lnTo>
                    <a:pt x="126280" y="163952"/>
                  </a:lnTo>
                  <a:lnTo>
                    <a:pt x="137151" y="153330"/>
                  </a:lnTo>
                  <a:lnTo>
                    <a:pt x="166659" y="118305"/>
                  </a:lnTo>
                  <a:lnTo>
                    <a:pt x="179785" y="82300"/>
                  </a:lnTo>
                  <a:lnTo>
                    <a:pt x="180141" y="75133"/>
                  </a:lnTo>
                  <a:lnTo>
                    <a:pt x="179436" y="64469"/>
                  </a:lnTo>
                  <a:lnTo>
                    <a:pt x="177321" y="54425"/>
                  </a:lnTo>
                  <a:lnTo>
                    <a:pt x="173795" y="45000"/>
                  </a:lnTo>
                  <a:lnTo>
                    <a:pt x="172404" y="42519"/>
                  </a:lnTo>
                  <a:close/>
                </a:path>
                <a:path w="878205" h="263525">
                  <a:moveTo>
                    <a:pt x="89761" y="0"/>
                  </a:moveTo>
                  <a:lnTo>
                    <a:pt x="42896" y="10045"/>
                  </a:lnTo>
                  <a:lnTo>
                    <a:pt x="11282" y="38430"/>
                  </a:lnTo>
                  <a:lnTo>
                    <a:pt x="0" y="81699"/>
                  </a:lnTo>
                  <a:lnTo>
                    <a:pt x="50956" y="81699"/>
                  </a:lnTo>
                  <a:lnTo>
                    <a:pt x="50956" y="73596"/>
                  </a:lnTo>
                  <a:lnTo>
                    <a:pt x="52525" y="66611"/>
                  </a:lnTo>
                  <a:lnTo>
                    <a:pt x="58807" y="54876"/>
                  </a:lnTo>
                  <a:lnTo>
                    <a:pt x="63271" y="50380"/>
                  </a:lnTo>
                  <a:lnTo>
                    <a:pt x="74842" y="44094"/>
                  </a:lnTo>
                  <a:lnTo>
                    <a:pt x="81620" y="42519"/>
                  </a:lnTo>
                  <a:lnTo>
                    <a:pt x="172404" y="42519"/>
                  </a:lnTo>
                  <a:lnTo>
                    <a:pt x="168859" y="36194"/>
                  </a:lnTo>
                  <a:lnTo>
                    <a:pt x="137245" y="9664"/>
                  </a:lnTo>
                  <a:lnTo>
                    <a:pt x="102957" y="604"/>
                  </a:lnTo>
                  <a:lnTo>
                    <a:pt x="89761" y="0"/>
                  </a:lnTo>
                  <a:close/>
                </a:path>
                <a:path w="878205" h="263525">
                  <a:moveTo>
                    <a:pt x="321942" y="0"/>
                  </a:moveTo>
                  <a:lnTo>
                    <a:pt x="279100" y="8642"/>
                  </a:lnTo>
                  <a:lnTo>
                    <a:pt x="246718" y="34123"/>
                  </a:lnTo>
                  <a:lnTo>
                    <a:pt x="226300" y="75347"/>
                  </a:lnTo>
                  <a:lnTo>
                    <a:pt x="219412" y="130670"/>
                  </a:lnTo>
                  <a:lnTo>
                    <a:pt x="220125" y="150748"/>
                  </a:lnTo>
                  <a:lnTo>
                    <a:pt x="231561" y="201955"/>
                  </a:lnTo>
                  <a:lnTo>
                    <a:pt x="256086" y="238531"/>
                  </a:lnTo>
                  <a:lnTo>
                    <a:pt x="292187" y="258962"/>
                  </a:lnTo>
                  <a:lnTo>
                    <a:pt x="321942" y="262953"/>
                  </a:lnTo>
                  <a:lnTo>
                    <a:pt x="337370" y="261977"/>
                  </a:lnTo>
                  <a:lnTo>
                    <a:pt x="376864" y="247332"/>
                  </a:lnTo>
                  <a:lnTo>
                    <a:pt x="403651" y="218452"/>
                  </a:lnTo>
                  <a:lnTo>
                    <a:pt x="321942" y="218452"/>
                  </a:lnTo>
                  <a:lnTo>
                    <a:pt x="314922" y="217847"/>
                  </a:lnTo>
                  <a:lnTo>
                    <a:pt x="283192" y="188644"/>
                  </a:lnTo>
                  <a:lnTo>
                    <a:pt x="274450" y="144695"/>
                  </a:lnTo>
                  <a:lnTo>
                    <a:pt x="274086" y="130670"/>
                  </a:lnTo>
                  <a:lnTo>
                    <a:pt x="274954" y="110386"/>
                  </a:lnTo>
                  <a:lnTo>
                    <a:pt x="287228" y="65709"/>
                  </a:lnTo>
                  <a:lnTo>
                    <a:pt x="321942" y="44005"/>
                  </a:lnTo>
                  <a:lnTo>
                    <a:pt x="403809" y="44005"/>
                  </a:lnTo>
                  <a:lnTo>
                    <a:pt x="397136" y="34215"/>
                  </a:lnTo>
                  <a:lnTo>
                    <a:pt x="364715" y="8642"/>
                  </a:lnTo>
                  <a:lnTo>
                    <a:pt x="337316" y="959"/>
                  </a:lnTo>
                  <a:lnTo>
                    <a:pt x="321942" y="0"/>
                  </a:lnTo>
                  <a:close/>
                </a:path>
                <a:path w="878205" h="263525">
                  <a:moveTo>
                    <a:pt x="403809" y="44005"/>
                  </a:moveTo>
                  <a:lnTo>
                    <a:pt x="321942" y="44005"/>
                  </a:lnTo>
                  <a:lnTo>
                    <a:pt x="328955" y="44610"/>
                  </a:lnTo>
                  <a:lnTo>
                    <a:pt x="335487" y="46424"/>
                  </a:lnTo>
                  <a:lnTo>
                    <a:pt x="363724" y="82562"/>
                  </a:lnTo>
                  <a:lnTo>
                    <a:pt x="369675" y="130670"/>
                  </a:lnTo>
                  <a:lnTo>
                    <a:pt x="368915" y="151244"/>
                  </a:lnTo>
                  <a:lnTo>
                    <a:pt x="356781" y="196507"/>
                  </a:lnTo>
                  <a:lnTo>
                    <a:pt x="321942" y="218452"/>
                  </a:lnTo>
                  <a:lnTo>
                    <a:pt x="403651" y="218452"/>
                  </a:lnTo>
                  <a:lnTo>
                    <a:pt x="421373" y="169414"/>
                  </a:lnTo>
                  <a:lnTo>
                    <a:pt x="424473" y="130670"/>
                  </a:lnTo>
                  <a:lnTo>
                    <a:pt x="423752" y="110679"/>
                  </a:lnTo>
                  <a:lnTo>
                    <a:pt x="421460" y="92208"/>
                  </a:lnTo>
                  <a:lnTo>
                    <a:pt x="417591" y="75277"/>
                  </a:lnTo>
                  <a:lnTo>
                    <a:pt x="412200" y="60007"/>
                  </a:lnTo>
                  <a:lnTo>
                    <a:pt x="405334" y="46244"/>
                  </a:lnTo>
                  <a:lnTo>
                    <a:pt x="403809" y="44005"/>
                  </a:lnTo>
                  <a:close/>
                </a:path>
                <a:path w="878205" h="263525">
                  <a:moveTo>
                    <a:pt x="632677" y="42519"/>
                  </a:moveTo>
                  <a:lnTo>
                    <a:pt x="557100" y="42519"/>
                  </a:lnTo>
                  <a:lnTo>
                    <a:pt x="563749" y="44005"/>
                  </a:lnTo>
                  <a:lnTo>
                    <a:pt x="569616" y="46989"/>
                  </a:lnTo>
                  <a:lnTo>
                    <a:pt x="575483" y="49872"/>
                  </a:lnTo>
                  <a:lnTo>
                    <a:pt x="580119" y="54051"/>
                  </a:lnTo>
                  <a:lnTo>
                    <a:pt x="583510" y="59512"/>
                  </a:lnTo>
                  <a:lnTo>
                    <a:pt x="586901" y="64884"/>
                  </a:lnTo>
                  <a:lnTo>
                    <a:pt x="588590" y="71285"/>
                  </a:lnTo>
                  <a:lnTo>
                    <a:pt x="588590" y="85420"/>
                  </a:lnTo>
                  <a:lnTo>
                    <a:pt x="568336" y="119527"/>
                  </a:lnTo>
                  <a:lnTo>
                    <a:pt x="462752" y="218693"/>
                  </a:lnTo>
                  <a:lnTo>
                    <a:pt x="462752" y="257378"/>
                  </a:lnTo>
                  <a:lnTo>
                    <a:pt x="643759" y="257378"/>
                  </a:lnTo>
                  <a:lnTo>
                    <a:pt x="643759" y="213486"/>
                  </a:lnTo>
                  <a:lnTo>
                    <a:pt x="537138" y="213486"/>
                  </a:lnTo>
                  <a:lnTo>
                    <a:pt x="537138" y="211759"/>
                  </a:lnTo>
                  <a:lnTo>
                    <a:pt x="574213" y="175425"/>
                  </a:lnTo>
                  <a:lnTo>
                    <a:pt x="586556" y="163952"/>
                  </a:lnTo>
                  <a:lnTo>
                    <a:pt x="597426" y="153330"/>
                  </a:lnTo>
                  <a:lnTo>
                    <a:pt x="626934" y="118305"/>
                  </a:lnTo>
                  <a:lnTo>
                    <a:pt x="640062" y="82300"/>
                  </a:lnTo>
                  <a:lnTo>
                    <a:pt x="640419" y="75133"/>
                  </a:lnTo>
                  <a:lnTo>
                    <a:pt x="639714" y="64469"/>
                  </a:lnTo>
                  <a:lnTo>
                    <a:pt x="637598" y="54425"/>
                  </a:lnTo>
                  <a:lnTo>
                    <a:pt x="634070" y="45000"/>
                  </a:lnTo>
                  <a:lnTo>
                    <a:pt x="632677" y="42519"/>
                  </a:lnTo>
                  <a:close/>
                </a:path>
                <a:path w="878205" h="263525">
                  <a:moveTo>
                    <a:pt x="550033" y="0"/>
                  </a:moveTo>
                  <a:lnTo>
                    <a:pt x="503168" y="10045"/>
                  </a:lnTo>
                  <a:lnTo>
                    <a:pt x="471554" y="38430"/>
                  </a:lnTo>
                  <a:lnTo>
                    <a:pt x="460272" y="81699"/>
                  </a:lnTo>
                  <a:lnTo>
                    <a:pt x="511228" y="81699"/>
                  </a:lnTo>
                  <a:lnTo>
                    <a:pt x="511228" y="73596"/>
                  </a:lnTo>
                  <a:lnTo>
                    <a:pt x="512798" y="66611"/>
                  </a:lnTo>
                  <a:lnTo>
                    <a:pt x="519079" y="54876"/>
                  </a:lnTo>
                  <a:lnTo>
                    <a:pt x="523543" y="50380"/>
                  </a:lnTo>
                  <a:lnTo>
                    <a:pt x="535114" y="44094"/>
                  </a:lnTo>
                  <a:lnTo>
                    <a:pt x="541892" y="42519"/>
                  </a:lnTo>
                  <a:lnTo>
                    <a:pt x="632677" y="42519"/>
                  </a:lnTo>
                  <a:lnTo>
                    <a:pt x="629128" y="36194"/>
                  </a:lnTo>
                  <a:lnTo>
                    <a:pt x="597518" y="9664"/>
                  </a:lnTo>
                  <a:lnTo>
                    <a:pt x="563230" y="604"/>
                  </a:lnTo>
                  <a:lnTo>
                    <a:pt x="550033" y="0"/>
                  </a:lnTo>
                  <a:close/>
                </a:path>
                <a:path w="878205" h="263525">
                  <a:moveTo>
                    <a:pt x="815818" y="3467"/>
                  </a:moveTo>
                  <a:lnTo>
                    <a:pt x="796222" y="3467"/>
                  </a:lnTo>
                  <a:lnTo>
                    <a:pt x="796222" y="181127"/>
                  </a:lnTo>
                  <a:lnTo>
                    <a:pt x="795232" y="199847"/>
                  </a:lnTo>
                  <a:lnTo>
                    <a:pt x="795232" y="257378"/>
                  </a:lnTo>
                  <a:lnTo>
                    <a:pt x="846565" y="257378"/>
                  </a:lnTo>
                  <a:lnTo>
                    <a:pt x="846565" y="61988"/>
                  </a:lnTo>
                  <a:lnTo>
                    <a:pt x="815818" y="61988"/>
                  </a:lnTo>
                  <a:lnTo>
                    <a:pt x="815818" y="3467"/>
                  </a:lnTo>
                  <a:close/>
                </a:path>
                <a:path w="878205" h="263525">
                  <a:moveTo>
                    <a:pt x="796222" y="3467"/>
                  </a:moveTo>
                  <a:lnTo>
                    <a:pt x="779357" y="3467"/>
                  </a:lnTo>
                  <a:lnTo>
                    <a:pt x="673362" y="170472"/>
                  </a:lnTo>
                  <a:lnTo>
                    <a:pt x="673362" y="212750"/>
                  </a:lnTo>
                  <a:lnTo>
                    <a:pt x="795232" y="212750"/>
                  </a:lnTo>
                  <a:lnTo>
                    <a:pt x="795232" y="199847"/>
                  </a:lnTo>
                  <a:lnTo>
                    <a:pt x="796222" y="181127"/>
                  </a:lnTo>
                  <a:lnTo>
                    <a:pt x="796222" y="169722"/>
                  </a:lnTo>
                  <a:lnTo>
                    <a:pt x="727414" y="169722"/>
                  </a:lnTo>
                  <a:lnTo>
                    <a:pt x="727414" y="167741"/>
                  </a:lnTo>
                  <a:lnTo>
                    <a:pt x="794241" y="61988"/>
                  </a:lnTo>
                  <a:lnTo>
                    <a:pt x="796222" y="61988"/>
                  </a:lnTo>
                  <a:lnTo>
                    <a:pt x="796222" y="3467"/>
                  </a:lnTo>
                  <a:close/>
                </a:path>
                <a:path w="878205" h="263525">
                  <a:moveTo>
                    <a:pt x="878048" y="169722"/>
                  </a:moveTo>
                  <a:lnTo>
                    <a:pt x="846565" y="169722"/>
                  </a:lnTo>
                  <a:lnTo>
                    <a:pt x="846565" y="212750"/>
                  </a:lnTo>
                  <a:lnTo>
                    <a:pt x="878048" y="212750"/>
                  </a:lnTo>
                  <a:lnTo>
                    <a:pt x="878048" y="169722"/>
                  </a:lnTo>
                  <a:close/>
                </a:path>
                <a:path w="878205" h="263525">
                  <a:moveTo>
                    <a:pt x="846565" y="3467"/>
                  </a:moveTo>
                  <a:lnTo>
                    <a:pt x="815818" y="3467"/>
                  </a:lnTo>
                  <a:lnTo>
                    <a:pt x="815818" y="61988"/>
                  </a:lnTo>
                  <a:lnTo>
                    <a:pt x="846565" y="61988"/>
                  </a:lnTo>
                  <a:lnTo>
                    <a:pt x="846565" y="3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42041" y="2821822"/>
            <a:ext cx="2959166" cy="2692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19524" y="3400861"/>
            <a:ext cx="2662273" cy="14069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63315" y="3400861"/>
            <a:ext cx="2662273" cy="106126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89270" y="4960593"/>
            <a:ext cx="2692526" cy="110950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63315" y="4590760"/>
            <a:ext cx="2662273" cy="66730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43146" y="5402786"/>
            <a:ext cx="2662273" cy="66730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023591" y="6685138"/>
            <a:ext cx="75431" cy="9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94349"/>
            <a:ext cx="12192000" cy="3963651"/>
            <a:chOff x="0" y="4572000"/>
            <a:chExt cx="15354300" cy="6261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2000"/>
              <a:ext cx="15354300" cy="6261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3446" y="10484426"/>
              <a:ext cx="88392" cy="121715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90190" y="505988"/>
            <a:ext cx="4089211" cy="536661"/>
          </a:xfrm>
          <a:custGeom>
            <a:avLst/>
            <a:gdLst/>
            <a:ahLst/>
            <a:cxnLst/>
            <a:rect l="l" t="t" r="r" b="b"/>
            <a:pathLst>
              <a:path w="5149850" h="847725">
                <a:moveTo>
                  <a:pt x="637016" y="549516"/>
                </a:moveTo>
                <a:lnTo>
                  <a:pt x="545322" y="549516"/>
                </a:lnTo>
                <a:lnTo>
                  <a:pt x="545322" y="661225"/>
                </a:lnTo>
                <a:lnTo>
                  <a:pt x="495923" y="661225"/>
                </a:lnTo>
                <a:lnTo>
                  <a:pt x="495923" y="817486"/>
                </a:lnTo>
                <a:lnTo>
                  <a:pt x="628939" y="817486"/>
                </a:lnTo>
                <a:lnTo>
                  <a:pt x="637016" y="549516"/>
                </a:lnTo>
                <a:close/>
              </a:path>
              <a:path w="5149850" h="847725">
                <a:moveTo>
                  <a:pt x="134312" y="0"/>
                </a:moveTo>
                <a:lnTo>
                  <a:pt x="0" y="0"/>
                </a:lnTo>
                <a:lnTo>
                  <a:pt x="0" y="661225"/>
                </a:lnTo>
                <a:lnTo>
                  <a:pt x="449431" y="661225"/>
                </a:lnTo>
                <a:lnTo>
                  <a:pt x="449431" y="549516"/>
                </a:lnTo>
                <a:lnTo>
                  <a:pt x="545322" y="549516"/>
                </a:lnTo>
                <a:lnTo>
                  <a:pt x="545322" y="548868"/>
                </a:lnTo>
                <a:lnTo>
                  <a:pt x="134312" y="548868"/>
                </a:lnTo>
                <a:lnTo>
                  <a:pt x="134312" y="0"/>
                </a:lnTo>
                <a:close/>
              </a:path>
              <a:path w="5149850" h="847725">
                <a:moveTo>
                  <a:pt x="545322" y="549516"/>
                </a:moveTo>
                <a:lnTo>
                  <a:pt x="449431" y="549516"/>
                </a:lnTo>
                <a:lnTo>
                  <a:pt x="449431" y="661225"/>
                </a:lnTo>
                <a:lnTo>
                  <a:pt x="545322" y="661225"/>
                </a:lnTo>
                <a:lnTo>
                  <a:pt x="545322" y="549516"/>
                </a:lnTo>
                <a:close/>
              </a:path>
              <a:path w="5149850" h="847725">
                <a:moveTo>
                  <a:pt x="545322" y="0"/>
                </a:moveTo>
                <a:lnTo>
                  <a:pt x="409395" y="0"/>
                </a:lnTo>
                <a:lnTo>
                  <a:pt x="409395" y="548868"/>
                </a:lnTo>
                <a:lnTo>
                  <a:pt x="545322" y="548868"/>
                </a:lnTo>
                <a:lnTo>
                  <a:pt x="545322" y="0"/>
                </a:lnTo>
                <a:close/>
              </a:path>
              <a:path w="5149850" h="847725">
                <a:moveTo>
                  <a:pt x="939784" y="158851"/>
                </a:moveTo>
                <a:lnTo>
                  <a:pt x="871501" y="166920"/>
                </a:lnTo>
                <a:lnTo>
                  <a:pt x="812581" y="191135"/>
                </a:lnTo>
                <a:lnTo>
                  <a:pt x="764708" y="229798"/>
                </a:lnTo>
                <a:lnTo>
                  <a:pt x="728952" y="281216"/>
                </a:lnTo>
                <a:lnTo>
                  <a:pt x="706674" y="343685"/>
                </a:lnTo>
                <a:lnTo>
                  <a:pt x="699246" y="415518"/>
                </a:lnTo>
                <a:lnTo>
                  <a:pt x="701103" y="453439"/>
                </a:lnTo>
                <a:lnTo>
                  <a:pt x="715957" y="521405"/>
                </a:lnTo>
                <a:lnTo>
                  <a:pt x="745377" y="578407"/>
                </a:lnTo>
                <a:lnTo>
                  <a:pt x="787677" y="622641"/>
                </a:lnTo>
                <a:lnTo>
                  <a:pt x="842481" y="653475"/>
                </a:lnTo>
                <a:lnTo>
                  <a:pt x="908342" y="668977"/>
                </a:lnTo>
                <a:lnTo>
                  <a:pt x="945271" y="670915"/>
                </a:lnTo>
                <a:lnTo>
                  <a:pt x="975034" y="669744"/>
                </a:lnTo>
                <a:lnTo>
                  <a:pt x="1029117" y="660376"/>
                </a:lnTo>
                <a:lnTo>
                  <a:pt x="1075913" y="641729"/>
                </a:lnTo>
                <a:lnTo>
                  <a:pt x="1114332" y="615255"/>
                </a:lnTo>
                <a:lnTo>
                  <a:pt x="1144013" y="581396"/>
                </a:lnTo>
                <a:lnTo>
                  <a:pt x="1151655" y="568236"/>
                </a:lnTo>
                <a:lnTo>
                  <a:pt x="947531" y="568236"/>
                </a:lnTo>
                <a:lnTo>
                  <a:pt x="930846" y="567328"/>
                </a:lnTo>
                <a:lnTo>
                  <a:pt x="887803" y="553707"/>
                </a:lnTo>
                <a:lnTo>
                  <a:pt x="856387" y="525016"/>
                </a:lnTo>
                <a:lnTo>
                  <a:pt x="838565" y="483085"/>
                </a:lnTo>
                <a:lnTo>
                  <a:pt x="835174" y="448779"/>
                </a:lnTo>
                <a:lnTo>
                  <a:pt x="835174" y="448462"/>
                </a:lnTo>
                <a:lnTo>
                  <a:pt x="754136" y="448462"/>
                </a:lnTo>
                <a:lnTo>
                  <a:pt x="754136" y="363220"/>
                </a:lnTo>
                <a:lnTo>
                  <a:pt x="835486" y="363220"/>
                </a:lnTo>
                <a:lnTo>
                  <a:pt x="836163" y="353394"/>
                </a:lnTo>
                <a:lnTo>
                  <a:pt x="849055" y="314464"/>
                </a:lnTo>
                <a:lnTo>
                  <a:pt x="875209" y="283776"/>
                </a:lnTo>
                <a:lnTo>
                  <a:pt x="912500" y="265149"/>
                </a:lnTo>
                <a:lnTo>
                  <a:pt x="942045" y="261518"/>
                </a:lnTo>
                <a:lnTo>
                  <a:pt x="1136443" y="261518"/>
                </a:lnTo>
                <a:lnTo>
                  <a:pt x="1133831" y="256832"/>
                </a:lnTo>
                <a:lnTo>
                  <a:pt x="1105418" y="221475"/>
                </a:lnTo>
                <a:lnTo>
                  <a:pt x="1071032" y="194116"/>
                </a:lnTo>
                <a:lnTo>
                  <a:pt x="1031161" y="174663"/>
                </a:lnTo>
                <a:lnTo>
                  <a:pt x="987163" y="162804"/>
                </a:lnTo>
                <a:lnTo>
                  <a:pt x="963897" y="159839"/>
                </a:lnTo>
                <a:lnTo>
                  <a:pt x="939784" y="158851"/>
                </a:lnTo>
                <a:close/>
              </a:path>
              <a:path w="5149850" h="847725">
                <a:moveTo>
                  <a:pt x="1042781" y="510768"/>
                </a:moveTo>
                <a:lnTo>
                  <a:pt x="1014994" y="548464"/>
                </a:lnTo>
                <a:lnTo>
                  <a:pt x="979739" y="564608"/>
                </a:lnTo>
                <a:lnTo>
                  <a:pt x="947531" y="568236"/>
                </a:lnTo>
                <a:lnTo>
                  <a:pt x="1151655" y="568236"/>
                </a:lnTo>
                <a:lnTo>
                  <a:pt x="1155214" y="562105"/>
                </a:lnTo>
                <a:lnTo>
                  <a:pt x="1163872" y="541361"/>
                </a:lnTo>
                <a:lnTo>
                  <a:pt x="1169984" y="519163"/>
                </a:lnTo>
                <a:lnTo>
                  <a:pt x="1042781" y="510768"/>
                </a:lnTo>
                <a:close/>
              </a:path>
              <a:path w="5149850" h="847725">
                <a:moveTo>
                  <a:pt x="835486" y="363220"/>
                </a:moveTo>
                <a:lnTo>
                  <a:pt x="754136" y="363220"/>
                </a:lnTo>
                <a:lnTo>
                  <a:pt x="754136" y="448462"/>
                </a:lnTo>
                <a:lnTo>
                  <a:pt x="835174" y="448462"/>
                </a:lnTo>
                <a:lnTo>
                  <a:pt x="835174" y="367741"/>
                </a:lnTo>
                <a:lnTo>
                  <a:pt x="835486" y="363220"/>
                </a:lnTo>
                <a:close/>
              </a:path>
              <a:path w="5149850" h="847725">
                <a:moveTo>
                  <a:pt x="1136443" y="261518"/>
                </a:moveTo>
                <a:lnTo>
                  <a:pt x="942045" y="261518"/>
                </a:lnTo>
                <a:lnTo>
                  <a:pt x="956592" y="262344"/>
                </a:lnTo>
                <a:lnTo>
                  <a:pt x="970212" y="264825"/>
                </a:lnTo>
                <a:lnTo>
                  <a:pt x="1005508" y="281835"/>
                </a:lnTo>
                <a:lnTo>
                  <a:pt x="1030513" y="310591"/>
                </a:lnTo>
                <a:lnTo>
                  <a:pt x="1042622" y="348792"/>
                </a:lnTo>
                <a:lnTo>
                  <a:pt x="1043429" y="363220"/>
                </a:lnTo>
                <a:lnTo>
                  <a:pt x="835486" y="363220"/>
                </a:lnTo>
                <a:lnTo>
                  <a:pt x="835174" y="367741"/>
                </a:lnTo>
                <a:lnTo>
                  <a:pt x="835174" y="448462"/>
                </a:lnTo>
                <a:lnTo>
                  <a:pt x="1172893" y="448462"/>
                </a:lnTo>
                <a:lnTo>
                  <a:pt x="1172893" y="410679"/>
                </a:lnTo>
                <a:lnTo>
                  <a:pt x="1171783" y="380047"/>
                </a:lnTo>
                <a:lnTo>
                  <a:pt x="1168454" y="351434"/>
                </a:lnTo>
                <a:lnTo>
                  <a:pt x="1162906" y="324840"/>
                </a:lnTo>
                <a:lnTo>
                  <a:pt x="1155138" y="300266"/>
                </a:lnTo>
                <a:lnTo>
                  <a:pt x="1145373" y="277539"/>
                </a:lnTo>
                <a:lnTo>
                  <a:pt x="1136443" y="261518"/>
                </a:lnTo>
                <a:close/>
              </a:path>
              <a:path w="5149850" h="847725">
                <a:moveTo>
                  <a:pt x="1398254" y="165303"/>
                </a:moveTo>
                <a:lnTo>
                  <a:pt x="1262656" y="165303"/>
                </a:lnTo>
                <a:lnTo>
                  <a:pt x="1262656" y="847191"/>
                </a:lnTo>
                <a:lnTo>
                  <a:pt x="1400197" y="847191"/>
                </a:lnTo>
                <a:lnTo>
                  <a:pt x="1400197" y="581799"/>
                </a:lnTo>
                <a:lnTo>
                  <a:pt x="1704291" y="581799"/>
                </a:lnTo>
                <a:lnTo>
                  <a:pt x="1705064" y="580734"/>
                </a:lnTo>
                <a:lnTo>
                  <a:pt x="1716372" y="559841"/>
                </a:lnTo>
                <a:lnTo>
                  <a:pt x="1501569" y="559841"/>
                </a:lnTo>
                <a:lnTo>
                  <a:pt x="1485572" y="558712"/>
                </a:lnTo>
                <a:lnTo>
                  <a:pt x="1445066" y="541769"/>
                </a:lnTo>
                <a:lnTo>
                  <a:pt x="1416377" y="505989"/>
                </a:lnTo>
                <a:lnTo>
                  <a:pt x="1400356" y="454672"/>
                </a:lnTo>
                <a:lnTo>
                  <a:pt x="1397289" y="413270"/>
                </a:lnTo>
                <a:lnTo>
                  <a:pt x="1398056" y="391879"/>
                </a:lnTo>
                <a:lnTo>
                  <a:pt x="1404190" y="353456"/>
                </a:lnTo>
                <a:lnTo>
                  <a:pt x="1424491" y="307524"/>
                </a:lnTo>
                <a:lnTo>
                  <a:pt x="1457017" y="278287"/>
                </a:lnTo>
                <a:lnTo>
                  <a:pt x="1501569" y="268300"/>
                </a:lnTo>
                <a:lnTo>
                  <a:pt x="1716701" y="268300"/>
                </a:lnTo>
                <a:lnTo>
                  <a:pt x="1705693" y="248602"/>
                </a:lnTo>
                <a:lnTo>
                  <a:pt x="1398254" y="248602"/>
                </a:lnTo>
                <a:lnTo>
                  <a:pt x="1398254" y="165303"/>
                </a:lnTo>
                <a:close/>
              </a:path>
              <a:path w="5149850" h="847725">
                <a:moveTo>
                  <a:pt x="1704291" y="581799"/>
                </a:moveTo>
                <a:lnTo>
                  <a:pt x="1404388" y="581799"/>
                </a:lnTo>
                <a:lnTo>
                  <a:pt x="1409597" y="592113"/>
                </a:lnTo>
                <a:lnTo>
                  <a:pt x="1441019" y="632387"/>
                </a:lnTo>
                <a:lnTo>
                  <a:pt x="1477032" y="656056"/>
                </a:lnTo>
                <a:lnTo>
                  <a:pt x="1525888" y="668474"/>
                </a:lnTo>
                <a:lnTo>
                  <a:pt x="1545155" y="669302"/>
                </a:lnTo>
                <a:lnTo>
                  <a:pt x="1572721" y="667486"/>
                </a:lnTo>
                <a:lnTo>
                  <a:pt x="1623736" y="652956"/>
                </a:lnTo>
                <a:lnTo>
                  <a:pt x="1668902" y="623835"/>
                </a:lnTo>
                <a:lnTo>
                  <a:pt x="1704291" y="581799"/>
                </a:lnTo>
                <a:close/>
              </a:path>
              <a:path w="5149850" h="847725">
                <a:moveTo>
                  <a:pt x="1716701" y="268300"/>
                </a:moveTo>
                <a:lnTo>
                  <a:pt x="1501569" y="268300"/>
                </a:lnTo>
                <a:lnTo>
                  <a:pt x="1517857" y="269450"/>
                </a:lnTo>
                <a:lnTo>
                  <a:pt x="1532811" y="272900"/>
                </a:lnTo>
                <a:lnTo>
                  <a:pt x="1569634" y="296791"/>
                </a:lnTo>
                <a:lnTo>
                  <a:pt x="1593910" y="337718"/>
                </a:lnTo>
                <a:lnTo>
                  <a:pt x="1605114" y="392439"/>
                </a:lnTo>
                <a:lnTo>
                  <a:pt x="1605861" y="413270"/>
                </a:lnTo>
                <a:lnTo>
                  <a:pt x="1605094" y="434270"/>
                </a:lnTo>
                <a:lnTo>
                  <a:pt x="1598960" y="472531"/>
                </a:lnTo>
                <a:lnTo>
                  <a:pt x="1578821" y="519161"/>
                </a:lnTo>
                <a:lnTo>
                  <a:pt x="1546128" y="549490"/>
                </a:lnTo>
                <a:lnTo>
                  <a:pt x="1501569" y="559841"/>
                </a:lnTo>
                <a:lnTo>
                  <a:pt x="1716372" y="559841"/>
                </a:lnTo>
                <a:lnTo>
                  <a:pt x="1731234" y="523848"/>
                </a:lnTo>
                <a:lnTo>
                  <a:pt x="1744634" y="453782"/>
                </a:lnTo>
                <a:lnTo>
                  <a:pt x="1746310" y="413905"/>
                </a:lnTo>
                <a:lnTo>
                  <a:pt x="1744594" y="373086"/>
                </a:lnTo>
                <a:lnTo>
                  <a:pt x="1739446" y="335857"/>
                </a:lnTo>
                <a:lnTo>
                  <a:pt x="1730869" y="302220"/>
                </a:lnTo>
                <a:lnTo>
                  <a:pt x="1718866" y="272173"/>
                </a:lnTo>
                <a:lnTo>
                  <a:pt x="1716701" y="268300"/>
                </a:lnTo>
                <a:close/>
              </a:path>
              <a:path w="5149850" h="847725">
                <a:moveTo>
                  <a:pt x="1545485" y="158851"/>
                </a:moveTo>
                <a:lnTo>
                  <a:pt x="1507220" y="162398"/>
                </a:lnTo>
                <a:lnTo>
                  <a:pt x="1462504" y="180437"/>
                </a:lnTo>
                <a:lnTo>
                  <a:pt x="1430538" y="207924"/>
                </a:lnTo>
                <a:lnTo>
                  <a:pt x="1404388" y="248602"/>
                </a:lnTo>
                <a:lnTo>
                  <a:pt x="1705693" y="248602"/>
                </a:lnTo>
                <a:lnTo>
                  <a:pt x="1667343" y="203098"/>
                </a:lnTo>
                <a:lnTo>
                  <a:pt x="1622124" y="174828"/>
                </a:lnTo>
                <a:lnTo>
                  <a:pt x="1572079" y="160626"/>
                </a:lnTo>
                <a:lnTo>
                  <a:pt x="1545485" y="158851"/>
                </a:lnTo>
                <a:close/>
              </a:path>
              <a:path w="5149850" h="847725">
                <a:moveTo>
                  <a:pt x="2058515" y="158851"/>
                </a:moveTo>
                <a:lnTo>
                  <a:pt x="1990231" y="166920"/>
                </a:lnTo>
                <a:lnTo>
                  <a:pt x="1931311" y="191135"/>
                </a:lnTo>
                <a:lnTo>
                  <a:pt x="1883443" y="229798"/>
                </a:lnTo>
                <a:lnTo>
                  <a:pt x="1847682" y="281216"/>
                </a:lnTo>
                <a:lnTo>
                  <a:pt x="1825404" y="343685"/>
                </a:lnTo>
                <a:lnTo>
                  <a:pt x="1817977" y="415518"/>
                </a:lnTo>
                <a:lnTo>
                  <a:pt x="1819834" y="453439"/>
                </a:lnTo>
                <a:lnTo>
                  <a:pt x="1834688" y="521405"/>
                </a:lnTo>
                <a:lnTo>
                  <a:pt x="1864113" y="578407"/>
                </a:lnTo>
                <a:lnTo>
                  <a:pt x="1906409" y="622641"/>
                </a:lnTo>
                <a:lnTo>
                  <a:pt x="1961213" y="653475"/>
                </a:lnTo>
                <a:lnTo>
                  <a:pt x="2027078" y="668977"/>
                </a:lnTo>
                <a:lnTo>
                  <a:pt x="2064001" y="670915"/>
                </a:lnTo>
                <a:lnTo>
                  <a:pt x="2093770" y="669744"/>
                </a:lnTo>
                <a:lnTo>
                  <a:pt x="2147849" y="660376"/>
                </a:lnTo>
                <a:lnTo>
                  <a:pt x="2194643" y="641729"/>
                </a:lnTo>
                <a:lnTo>
                  <a:pt x="2233067" y="615255"/>
                </a:lnTo>
                <a:lnTo>
                  <a:pt x="2262755" y="581396"/>
                </a:lnTo>
                <a:lnTo>
                  <a:pt x="2270394" y="568236"/>
                </a:lnTo>
                <a:lnTo>
                  <a:pt x="2066262" y="568236"/>
                </a:lnTo>
                <a:lnTo>
                  <a:pt x="2049576" y="567328"/>
                </a:lnTo>
                <a:lnTo>
                  <a:pt x="2006533" y="553707"/>
                </a:lnTo>
                <a:lnTo>
                  <a:pt x="1975117" y="525016"/>
                </a:lnTo>
                <a:lnTo>
                  <a:pt x="1957296" y="483085"/>
                </a:lnTo>
                <a:lnTo>
                  <a:pt x="1953905" y="448779"/>
                </a:lnTo>
                <a:lnTo>
                  <a:pt x="1953905" y="448462"/>
                </a:lnTo>
                <a:lnTo>
                  <a:pt x="1872866" y="448462"/>
                </a:lnTo>
                <a:lnTo>
                  <a:pt x="1872866" y="363220"/>
                </a:lnTo>
                <a:lnTo>
                  <a:pt x="1954217" y="363220"/>
                </a:lnTo>
                <a:lnTo>
                  <a:pt x="1954895" y="353394"/>
                </a:lnTo>
                <a:lnTo>
                  <a:pt x="1967786" y="314464"/>
                </a:lnTo>
                <a:lnTo>
                  <a:pt x="1993939" y="283776"/>
                </a:lnTo>
                <a:lnTo>
                  <a:pt x="2031235" y="265149"/>
                </a:lnTo>
                <a:lnTo>
                  <a:pt x="2060775" y="261518"/>
                </a:lnTo>
                <a:lnTo>
                  <a:pt x="2255173" y="261518"/>
                </a:lnTo>
                <a:lnTo>
                  <a:pt x="2252561" y="256832"/>
                </a:lnTo>
                <a:lnTo>
                  <a:pt x="2224148" y="221475"/>
                </a:lnTo>
                <a:lnTo>
                  <a:pt x="2189763" y="194116"/>
                </a:lnTo>
                <a:lnTo>
                  <a:pt x="2149891" y="174663"/>
                </a:lnTo>
                <a:lnTo>
                  <a:pt x="2105898" y="162804"/>
                </a:lnTo>
                <a:lnTo>
                  <a:pt x="2082629" y="159839"/>
                </a:lnTo>
                <a:lnTo>
                  <a:pt x="2058515" y="158851"/>
                </a:lnTo>
                <a:close/>
              </a:path>
              <a:path w="5149850" h="847725">
                <a:moveTo>
                  <a:pt x="2161512" y="510768"/>
                </a:moveTo>
                <a:lnTo>
                  <a:pt x="2133724" y="548464"/>
                </a:lnTo>
                <a:lnTo>
                  <a:pt x="2098469" y="564608"/>
                </a:lnTo>
                <a:lnTo>
                  <a:pt x="2066262" y="568236"/>
                </a:lnTo>
                <a:lnTo>
                  <a:pt x="2270394" y="568236"/>
                </a:lnTo>
                <a:lnTo>
                  <a:pt x="2273953" y="562105"/>
                </a:lnTo>
                <a:lnTo>
                  <a:pt x="2282610" y="541361"/>
                </a:lnTo>
                <a:lnTo>
                  <a:pt x="2288727" y="519163"/>
                </a:lnTo>
                <a:lnTo>
                  <a:pt x="2161512" y="510768"/>
                </a:lnTo>
                <a:close/>
              </a:path>
              <a:path w="5149850" h="847725">
                <a:moveTo>
                  <a:pt x="1954217" y="363220"/>
                </a:moveTo>
                <a:lnTo>
                  <a:pt x="1872866" y="363220"/>
                </a:lnTo>
                <a:lnTo>
                  <a:pt x="1872866" y="448462"/>
                </a:lnTo>
                <a:lnTo>
                  <a:pt x="1953905" y="448462"/>
                </a:lnTo>
                <a:lnTo>
                  <a:pt x="1953905" y="367741"/>
                </a:lnTo>
                <a:lnTo>
                  <a:pt x="1954217" y="363220"/>
                </a:lnTo>
                <a:close/>
              </a:path>
              <a:path w="5149850" h="847725">
                <a:moveTo>
                  <a:pt x="2255173" y="261518"/>
                </a:moveTo>
                <a:lnTo>
                  <a:pt x="2060775" y="261518"/>
                </a:lnTo>
                <a:lnTo>
                  <a:pt x="2075324" y="262344"/>
                </a:lnTo>
                <a:lnTo>
                  <a:pt x="2088947" y="264825"/>
                </a:lnTo>
                <a:lnTo>
                  <a:pt x="2124238" y="281835"/>
                </a:lnTo>
                <a:lnTo>
                  <a:pt x="2149243" y="310591"/>
                </a:lnTo>
                <a:lnTo>
                  <a:pt x="2161352" y="348792"/>
                </a:lnTo>
                <a:lnTo>
                  <a:pt x="2162159" y="363220"/>
                </a:lnTo>
                <a:lnTo>
                  <a:pt x="1954217" y="363220"/>
                </a:lnTo>
                <a:lnTo>
                  <a:pt x="1953905" y="367741"/>
                </a:lnTo>
                <a:lnTo>
                  <a:pt x="1953905" y="448462"/>
                </a:lnTo>
                <a:lnTo>
                  <a:pt x="2291623" y="448462"/>
                </a:lnTo>
                <a:lnTo>
                  <a:pt x="2291623" y="410679"/>
                </a:lnTo>
                <a:lnTo>
                  <a:pt x="2290513" y="380047"/>
                </a:lnTo>
                <a:lnTo>
                  <a:pt x="2287184" y="351434"/>
                </a:lnTo>
                <a:lnTo>
                  <a:pt x="2281636" y="324840"/>
                </a:lnTo>
                <a:lnTo>
                  <a:pt x="2273868" y="300266"/>
                </a:lnTo>
                <a:lnTo>
                  <a:pt x="2264103" y="277539"/>
                </a:lnTo>
                <a:lnTo>
                  <a:pt x="2255173" y="261518"/>
                </a:lnTo>
                <a:close/>
              </a:path>
              <a:path w="5149850" h="847725">
                <a:moveTo>
                  <a:pt x="2439819" y="165303"/>
                </a:moveTo>
                <a:lnTo>
                  <a:pt x="2381387" y="165303"/>
                </a:lnTo>
                <a:lnTo>
                  <a:pt x="2381387" y="661225"/>
                </a:lnTo>
                <a:lnTo>
                  <a:pt x="2512794" y="661225"/>
                </a:lnTo>
                <a:lnTo>
                  <a:pt x="2512794" y="356896"/>
                </a:lnTo>
                <a:lnTo>
                  <a:pt x="2439819" y="165303"/>
                </a:lnTo>
                <a:close/>
              </a:path>
              <a:path w="5149850" h="847725">
                <a:moveTo>
                  <a:pt x="2544112" y="165303"/>
                </a:moveTo>
                <a:lnTo>
                  <a:pt x="2512794" y="165303"/>
                </a:lnTo>
                <a:lnTo>
                  <a:pt x="2512794" y="356896"/>
                </a:lnTo>
                <a:lnTo>
                  <a:pt x="2628706" y="661225"/>
                </a:lnTo>
                <a:lnTo>
                  <a:pt x="2720070" y="661225"/>
                </a:lnTo>
                <a:lnTo>
                  <a:pt x="2779373" y="509155"/>
                </a:lnTo>
                <a:lnTo>
                  <a:pt x="2674553" y="509155"/>
                </a:lnTo>
                <a:lnTo>
                  <a:pt x="2544112" y="165303"/>
                </a:lnTo>
                <a:close/>
              </a:path>
              <a:path w="5149850" h="847725">
                <a:moveTo>
                  <a:pt x="2972876" y="165303"/>
                </a:moveTo>
                <a:lnTo>
                  <a:pt x="2913466" y="165303"/>
                </a:lnTo>
                <a:lnTo>
                  <a:pt x="2843082" y="345786"/>
                </a:lnTo>
                <a:lnTo>
                  <a:pt x="2843082" y="661225"/>
                </a:lnTo>
                <a:lnTo>
                  <a:pt x="2972876" y="661225"/>
                </a:lnTo>
                <a:lnTo>
                  <a:pt x="2972876" y="165303"/>
                </a:lnTo>
                <a:close/>
              </a:path>
              <a:path w="5149850" h="847725">
                <a:moveTo>
                  <a:pt x="2843082" y="165303"/>
                </a:moveTo>
                <a:lnTo>
                  <a:pt x="2808856" y="165303"/>
                </a:lnTo>
                <a:lnTo>
                  <a:pt x="2674553" y="509155"/>
                </a:lnTo>
                <a:lnTo>
                  <a:pt x="2779373" y="509155"/>
                </a:lnTo>
                <a:lnTo>
                  <a:pt x="2843082" y="345786"/>
                </a:lnTo>
                <a:lnTo>
                  <a:pt x="2843082" y="165303"/>
                </a:lnTo>
                <a:close/>
              </a:path>
              <a:path w="5149850" h="847725">
                <a:moveTo>
                  <a:pt x="2512794" y="165303"/>
                </a:moveTo>
                <a:lnTo>
                  <a:pt x="2439819" y="165303"/>
                </a:lnTo>
                <a:lnTo>
                  <a:pt x="2512794" y="356896"/>
                </a:lnTo>
                <a:lnTo>
                  <a:pt x="2512794" y="165303"/>
                </a:lnTo>
                <a:close/>
              </a:path>
              <a:path w="5149850" h="847725">
                <a:moveTo>
                  <a:pt x="2913466" y="165303"/>
                </a:moveTo>
                <a:lnTo>
                  <a:pt x="2843082" y="165303"/>
                </a:lnTo>
                <a:lnTo>
                  <a:pt x="2843082" y="345786"/>
                </a:lnTo>
                <a:lnTo>
                  <a:pt x="2913466" y="165303"/>
                </a:lnTo>
                <a:close/>
              </a:path>
              <a:path w="5149850" h="847725">
                <a:moveTo>
                  <a:pt x="3303330" y="158851"/>
                </a:moveTo>
                <a:lnTo>
                  <a:pt x="3266988" y="160868"/>
                </a:lnTo>
                <a:lnTo>
                  <a:pt x="3233188" y="166920"/>
                </a:lnTo>
                <a:lnTo>
                  <a:pt x="3173219" y="191135"/>
                </a:lnTo>
                <a:lnTo>
                  <a:pt x="3124865" y="229552"/>
                </a:lnTo>
                <a:lnTo>
                  <a:pt x="3088942" y="280885"/>
                </a:lnTo>
                <a:lnTo>
                  <a:pt x="3066671" y="343200"/>
                </a:lnTo>
                <a:lnTo>
                  <a:pt x="3059249" y="415201"/>
                </a:lnTo>
                <a:lnTo>
                  <a:pt x="3061104" y="452150"/>
                </a:lnTo>
                <a:lnTo>
                  <a:pt x="3075949" y="519144"/>
                </a:lnTo>
                <a:lnTo>
                  <a:pt x="3105352" y="576349"/>
                </a:lnTo>
                <a:lnTo>
                  <a:pt x="3147487" y="621230"/>
                </a:lnTo>
                <a:lnTo>
                  <a:pt x="3201932" y="652934"/>
                </a:lnTo>
                <a:lnTo>
                  <a:pt x="3266988" y="668917"/>
                </a:lnTo>
                <a:lnTo>
                  <a:pt x="3303330" y="670915"/>
                </a:lnTo>
                <a:lnTo>
                  <a:pt x="3339654" y="668917"/>
                </a:lnTo>
                <a:lnTo>
                  <a:pt x="3404552" y="652934"/>
                </a:lnTo>
                <a:lnTo>
                  <a:pt x="3458992" y="621230"/>
                </a:lnTo>
                <a:lnTo>
                  <a:pt x="3501288" y="576349"/>
                </a:lnTo>
                <a:lnTo>
                  <a:pt x="3508539" y="564362"/>
                </a:lnTo>
                <a:lnTo>
                  <a:pt x="3303978" y="564362"/>
                </a:lnTo>
                <a:lnTo>
                  <a:pt x="3287388" y="563152"/>
                </a:lnTo>
                <a:lnTo>
                  <a:pt x="3245863" y="544995"/>
                </a:lnTo>
                <a:lnTo>
                  <a:pt x="3217349" y="507460"/>
                </a:lnTo>
                <a:lnTo>
                  <a:pt x="3201950" y="455156"/>
                </a:lnTo>
                <a:lnTo>
                  <a:pt x="3199038" y="414235"/>
                </a:lnTo>
                <a:lnTo>
                  <a:pt x="3199766" y="393188"/>
                </a:lnTo>
                <a:lnTo>
                  <a:pt x="3205585" y="354603"/>
                </a:lnTo>
                <a:lnTo>
                  <a:pt x="3225438" y="306716"/>
                </a:lnTo>
                <a:lnTo>
                  <a:pt x="3258331" y="274858"/>
                </a:lnTo>
                <a:lnTo>
                  <a:pt x="3303978" y="263779"/>
                </a:lnTo>
                <a:lnTo>
                  <a:pt x="3507417" y="263779"/>
                </a:lnTo>
                <a:lnTo>
                  <a:pt x="3501288" y="253603"/>
                </a:lnTo>
                <a:lnTo>
                  <a:pt x="3458992" y="208730"/>
                </a:lnTo>
                <a:lnTo>
                  <a:pt x="3404552" y="177009"/>
                </a:lnTo>
                <a:lnTo>
                  <a:pt x="3339654" y="160868"/>
                </a:lnTo>
                <a:lnTo>
                  <a:pt x="3303330" y="158851"/>
                </a:lnTo>
                <a:close/>
              </a:path>
              <a:path w="5149850" h="847725">
                <a:moveTo>
                  <a:pt x="3507417" y="263779"/>
                </a:moveTo>
                <a:lnTo>
                  <a:pt x="3303978" y="263779"/>
                </a:lnTo>
                <a:lnTo>
                  <a:pt x="3320380" y="265010"/>
                </a:lnTo>
                <a:lnTo>
                  <a:pt x="3335373" y="268703"/>
                </a:lnTo>
                <a:lnTo>
                  <a:pt x="3371882" y="294206"/>
                </a:lnTo>
                <a:lnTo>
                  <a:pt x="3395672" y="337070"/>
                </a:lnTo>
                <a:lnTo>
                  <a:pt x="3406865" y="393188"/>
                </a:lnTo>
                <a:lnTo>
                  <a:pt x="3407610" y="414235"/>
                </a:lnTo>
                <a:lnTo>
                  <a:pt x="3406865" y="435281"/>
                </a:lnTo>
                <a:lnTo>
                  <a:pt x="3400897" y="473862"/>
                </a:lnTo>
                <a:lnTo>
                  <a:pt x="3381224" y="521746"/>
                </a:lnTo>
                <a:lnTo>
                  <a:pt x="3348955" y="553470"/>
                </a:lnTo>
                <a:lnTo>
                  <a:pt x="3303978" y="564362"/>
                </a:lnTo>
                <a:lnTo>
                  <a:pt x="3508539" y="564362"/>
                </a:lnTo>
                <a:lnTo>
                  <a:pt x="3530713" y="519144"/>
                </a:lnTo>
                <a:lnTo>
                  <a:pt x="3545567" y="452150"/>
                </a:lnTo>
                <a:lnTo>
                  <a:pt x="3547424" y="415201"/>
                </a:lnTo>
                <a:lnTo>
                  <a:pt x="3545567" y="377989"/>
                </a:lnTo>
                <a:lnTo>
                  <a:pt x="3539997" y="343200"/>
                </a:lnTo>
                <a:lnTo>
                  <a:pt x="3530713" y="310832"/>
                </a:lnTo>
                <a:lnTo>
                  <a:pt x="3517719" y="280885"/>
                </a:lnTo>
                <a:lnTo>
                  <a:pt x="3507417" y="263779"/>
                </a:lnTo>
                <a:close/>
              </a:path>
              <a:path w="5149850" h="847725">
                <a:moveTo>
                  <a:pt x="3768265" y="165303"/>
                </a:moveTo>
                <a:lnTo>
                  <a:pt x="3636858" y="165303"/>
                </a:lnTo>
                <a:lnTo>
                  <a:pt x="3636858" y="661225"/>
                </a:lnTo>
                <a:lnTo>
                  <a:pt x="3768265" y="661225"/>
                </a:lnTo>
                <a:lnTo>
                  <a:pt x="3768265" y="466534"/>
                </a:lnTo>
                <a:lnTo>
                  <a:pt x="3723053" y="466534"/>
                </a:lnTo>
                <a:lnTo>
                  <a:pt x="3723053" y="358381"/>
                </a:lnTo>
                <a:lnTo>
                  <a:pt x="3768265" y="358381"/>
                </a:lnTo>
                <a:lnTo>
                  <a:pt x="3768265" y="165303"/>
                </a:lnTo>
                <a:close/>
              </a:path>
              <a:path w="5149850" h="847725">
                <a:moveTo>
                  <a:pt x="4068201" y="165303"/>
                </a:moveTo>
                <a:lnTo>
                  <a:pt x="3937759" y="165303"/>
                </a:lnTo>
                <a:lnTo>
                  <a:pt x="3937759" y="661225"/>
                </a:lnTo>
                <a:lnTo>
                  <a:pt x="4068201" y="661225"/>
                </a:lnTo>
                <a:lnTo>
                  <a:pt x="4068201" y="466534"/>
                </a:lnTo>
                <a:lnTo>
                  <a:pt x="3981993" y="466534"/>
                </a:lnTo>
                <a:lnTo>
                  <a:pt x="3981993" y="358381"/>
                </a:lnTo>
                <a:lnTo>
                  <a:pt x="4068201" y="358381"/>
                </a:lnTo>
                <a:lnTo>
                  <a:pt x="4068201" y="165303"/>
                </a:lnTo>
                <a:close/>
              </a:path>
              <a:path w="5149850" h="847725">
                <a:moveTo>
                  <a:pt x="3768265" y="358381"/>
                </a:moveTo>
                <a:lnTo>
                  <a:pt x="3723053" y="358381"/>
                </a:lnTo>
                <a:lnTo>
                  <a:pt x="3723053" y="466534"/>
                </a:lnTo>
                <a:lnTo>
                  <a:pt x="3768265" y="466534"/>
                </a:lnTo>
                <a:lnTo>
                  <a:pt x="3768265" y="358381"/>
                </a:lnTo>
                <a:close/>
              </a:path>
              <a:path w="5149850" h="847725">
                <a:moveTo>
                  <a:pt x="3937759" y="358381"/>
                </a:moveTo>
                <a:lnTo>
                  <a:pt x="3768265" y="358381"/>
                </a:lnTo>
                <a:lnTo>
                  <a:pt x="3768265" y="466534"/>
                </a:lnTo>
                <a:lnTo>
                  <a:pt x="3937759" y="466534"/>
                </a:lnTo>
                <a:lnTo>
                  <a:pt x="3937759" y="358381"/>
                </a:lnTo>
                <a:close/>
              </a:path>
              <a:path w="5149850" h="847725">
                <a:moveTo>
                  <a:pt x="4068201" y="358381"/>
                </a:moveTo>
                <a:lnTo>
                  <a:pt x="3981993" y="358381"/>
                </a:lnTo>
                <a:lnTo>
                  <a:pt x="3981993" y="466534"/>
                </a:lnTo>
                <a:lnTo>
                  <a:pt x="4068201" y="466534"/>
                </a:lnTo>
                <a:lnTo>
                  <a:pt x="4068201" y="358381"/>
                </a:lnTo>
                <a:close/>
              </a:path>
              <a:path w="5149850" h="847725">
                <a:moveTo>
                  <a:pt x="4306313" y="165303"/>
                </a:moveTo>
                <a:lnTo>
                  <a:pt x="4174906" y="165303"/>
                </a:lnTo>
                <a:lnTo>
                  <a:pt x="4174906" y="661225"/>
                </a:lnTo>
                <a:lnTo>
                  <a:pt x="4311482" y="661225"/>
                </a:lnTo>
                <a:lnTo>
                  <a:pt x="4413812" y="479780"/>
                </a:lnTo>
                <a:lnTo>
                  <a:pt x="4306313" y="479780"/>
                </a:lnTo>
                <a:lnTo>
                  <a:pt x="4306313" y="165303"/>
                </a:lnTo>
                <a:close/>
              </a:path>
              <a:path w="5149850" h="847725">
                <a:moveTo>
                  <a:pt x="4620460" y="345782"/>
                </a:moveTo>
                <a:lnTo>
                  <a:pt x="4489383" y="345782"/>
                </a:lnTo>
                <a:lnTo>
                  <a:pt x="4489383" y="661225"/>
                </a:lnTo>
                <a:lnTo>
                  <a:pt x="4620460" y="661225"/>
                </a:lnTo>
                <a:lnTo>
                  <a:pt x="4620460" y="345782"/>
                </a:lnTo>
                <a:close/>
              </a:path>
              <a:path w="5149850" h="847725">
                <a:moveTo>
                  <a:pt x="4620460" y="165303"/>
                </a:moveTo>
                <a:lnTo>
                  <a:pt x="4484862" y="165303"/>
                </a:lnTo>
                <a:lnTo>
                  <a:pt x="4306313" y="479780"/>
                </a:lnTo>
                <a:lnTo>
                  <a:pt x="4413812" y="479780"/>
                </a:lnTo>
                <a:lnTo>
                  <a:pt x="4489383" y="345782"/>
                </a:lnTo>
                <a:lnTo>
                  <a:pt x="4620460" y="345782"/>
                </a:lnTo>
                <a:lnTo>
                  <a:pt x="4620460" y="165303"/>
                </a:lnTo>
                <a:close/>
              </a:path>
              <a:path w="5149850" h="847725">
                <a:moveTo>
                  <a:pt x="4813018" y="461081"/>
                </a:moveTo>
                <a:lnTo>
                  <a:pt x="4706185" y="661225"/>
                </a:lnTo>
                <a:lnTo>
                  <a:pt x="4837922" y="661225"/>
                </a:lnTo>
                <a:lnTo>
                  <a:pt x="4933169" y="482358"/>
                </a:lnTo>
                <a:lnTo>
                  <a:pt x="4927025" y="482358"/>
                </a:lnTo>
                <a:lnTo>
                  <a:pt x="4896293" y="481146"/>
                </a:lnTo>
                <a:lnTo>
                  <a:pt x="4867701" y="477512"/>
                </a:lnTo>
                <a:lnTo>
                  <a:pt x="4841247" y="471455"/>
                </a:lnTo>
                <a:lnTo>
                  <a:pt x="4816929" y="462978"/>
                </a:lnTo>
                <a:lnTo>
                  <a:pt x="4813018" y="461081"/>
                </a:lnTo>
                <a:close/>
              </a:path>
              <a:path w="5149850" h="847725">
                <a:moveTo>
                  <a:pt x="5149479" y="273138"/>
                </a:moveTo>
                <a:lnTo>
                  <a:pt x="5021310" y="273138"/>
                </a:lnTo>
                <a:lnTo>
                  <a:pt x="5021310" y="661225"/>
                </a:lnTo>
                <a:lnTo>
                  <a:pt x="5149479" y="661225"/>
                </a:lnTo>
                <a:lnTo>
                  <a:pt x="5149479" y="482358"/>
                </a:lnTo>
                <a:lnTo>
                  <a:pt x="5067157" y="482358"/>
                </a:lnTo>
                <a:lnTo>
                  <a:pt x="5067157" y="389369"/>
                </a:lnTo>
                <a:lnTo>
                  <a:pt x="5149479" y="389369"/>
                </a:lnTo>
                <a:lnTo>
                  <a:pt x="5149479" y="273138"/>
                </a:lnTo>
                <a:close/>
              </a:path>
              <a:path w="5149850" h="847725">
                <a:moveTo>
                  <a:pt x="4975463" y="402932"/>
                </a:moveTo>
                <a:lnTo>
                  <a:pt x="4844056" y="402932"/>
                </a:lnTo>
                <a:lnTo>
                  <a:pt x="4813018" y="461081"/>
                </a:lnTo>
                <a:lnTo>
                  <a:pt x="4867701" y="477512"/>
                </a:lnTo>
                <a:lnTo>
                  <a:pt x="4927025" y="482358"/>
                </a:lnTo>
                <a:lnTo>
                  <a:pt x="4933169" y="482358"/>
                </a:lnTo>
                <a:lnTo>
                  <a:pt x="4975463" y="402932"/>
                </a:lnTo>
                <a:close/>
              </a:path>
              <a:path w="5149850" h="847725">
                <a:moveTo>
                  <a:pt x="5021310" y="402932"/>
                </a:moveTo>
                <a:lnTo>
                  <a:pt x="4975463" y="402932"/>
                </a:lnTo>
                <a:lnTo>
                  <a:pt x="4933169" y="482358"/>
                </a:lnTo>
                <a:lnTo>
                  <a:pt x="5021310" y="482358"/>
                </a:lnTo>
                <a:lnTo>
                  <a:pt x="5021310" y="402932"/>
                </a:lnTo>
                <a:close/>
              </a:path>
              <a:path w="5149850" h="847725">
                <a:moveTo>
                  <a:pt x="5149479" y="389369"/>
                </a:moveTo>
                <a:lnTo>
                  <a:pt x="5067157" y="389369"/>
                </a:lnTo>
                <a:lnTo>
                  <a:pt x="5067157" y="482358"/>
                </a:lnTo>
                <a:lnTo>
                  <a:pt x="5149479" y="482358"/>
                </a:lnTo>
                <a:lnTo>
                  <a:pt x="5149479" y="389369"/>
                </a:lnTo>
                <a:close/>
              </a:path>
              <a:path w="5149850" h="847725">
                <a:moveTo>
                  <a:pt x="5149479" y="165303"/>
                </a:moveTo>
                <a:lnTo>
                  <a:pt x="4928321" y="165303"/>
                </a:lnTo>
                <a:lnTo>
                  <a:pt x="4897405" y="166594"/>
                </a:lnTo>
                <a:lnTo>
                  <a:pt x="4841869" y="176924"/>
                </a:lnTo>
                <a:lnTo>
                  <a:pt x="4795194" y="197167"/>
                </a:lnTo>
                <a:lnTo>
                  <a:pt x="4759195" y="225742"/>
                </a:lnTo>
                <a:lnTo>
                  <a:pt x="4734254" y="262103"/>
                </a:lnTo>
                <a:lnTo>
                  <a:pt x="4721828" y="304561"/>
                </a:lnTo>
                <a:lnTo>
                  <a:pt x="4720396" y="328028"/>
                </a:lnTo>
                <a:lnTo>
                  <a:pt x="4721828" y="350407"/>
                </a:lnTo>
                <a:lnTo>
                  <a:pt x="4734254" y="390923"/>
                </a:lnTo>
                <a:lnTo>
                  <a:pt x="4759174" y="425389"/>
                </a:lnTo>
                <a:lnTo>
                  <a:pt x="4795012" y="452349"/>
                </a:lnTo>
                <a:lnTo>
                  <a:pt x="4813018" y="461081"/>
                </a:lnTo>
                <a:lnTo>
                  <a:pt x="4844056" y="402932"/>
                </a:lnTo>
                <a:lnTo>
                  <a:pt x="5021310" y="402932"/>
                </a:lnTo>
                <a:lnTo>
                  <a:pt x="5021310" y="389369"/>
                </a:lnTo>
                <a:lnTo>
                  <a:pt x="4927025" y="389369"/>
                </a:lnTo>
                <a:lnTo>
                  <a:pt x="4909430" y="388340"/>
                </a:lnTo>
                <a:lnTo>
                  <a:pt x="4870206" y="372910"/>
                </a:lnTo>
                <a:lnTo>
                  <a:pt x="4851473" y="331901"/>
                </a:lnTo>
                <a:lnTo>
                  <a:pt x="4852564" y="320360"/>
                </a:lnTo>
                <a:lnTo>
                  <a:pt x="4881826" y="282949"/>
                </a:lnTo>
                <a:lnTo>
                  <a:pt x="4928321" y="273138"/>
                </a:lnTo>
                <a:lnTo>
                  <a:pt x="5149479" y="273138"/>
                </a:lnTo>
                <a:lnTo>
                  <a:pt x="5149479" y="165303"/>
                </a:lnTo>
                <a:close/>
              </a:path>
            </a:pathLst>
          </a:custGeom>
          <a:solidFill>
            <a:srgbClr val="DE3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147" y="1535613"/>
            <a:ext cx="5223702" cy="10853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2899" y="1535613"/>
            <a:ext cx="5203533" cy="10853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39573" y="4076209"/>
            <a:ext cx="1714342" cy="9647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39573" y="5121391"/>
            <a:ext cx="1714342" cy="8441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12888" y="3471266"/>
            <a:ext cx="2549569" cy="4142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4303" y="4872155"/>
            <a:ext cx="1704258" cy="109342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4303" y="4076209"/>
            <a:ext cx="1704258" cy="6994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14675" y="3471515"/>
            <a:ext cx="1709310" cy="4139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21211" y="4076209"/>
            <a:ext cx="1724427" cy="9245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295941" y="4084248"/>
            <a:ext cx="1734511" cy="14552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97747" y="4076209"/>
            <a:ext cx="1724427" cy="6833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923017" y="4076208"/>
            <a:ext cx="1724427" cy="110950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97747" y="4856075"/>
            <a:ext cx="1724427" cy="134265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923017" y="5282187"/>
            <a:ext cx="1724427" cy="116578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8563" y="3442684"/>
            <a:ext cx="1880837" cy="418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34617"/>
            <a:ext cx="3882481" cy="2830030"/>
          </a:xfrm>
          <a:custGeom>
            <a:avLst/>
            <a:gdLst/>
            <a:ahLst/>
            <a:cxnLst/>
            <a:rect l="l" t="t" r="r" b="b"/>
            <a:pathLst>
              <a:path w="4889500" h="4470400">
                <a:moveTo>
                  <a:pt x="4686300" y="0"/>
                </a:moveTo>
                <a:lnTo>
                  <a:pt x="0" y="0"/>
                </a:lnTo>
                <a:lnTo>
                  <a:pt x="0" y="4470400"/>
                </a:lnTo>
                <a:lnTo>
                  <a:pt x="4686300" y="4470400"/>
                </a:lnTo>
                <a:lnTo>
                  <a:pt x="4732889" y="4465032"/>
                </a:lnTo>
                <a:lnTo>
                  <a:pt x="4775659" y="4449745"/>
                </a:lnTo>
                <a:lnTo>
                  <a:pt x="4813388" y="4425757"/>
                </a:lnTo>
                <a:lnTo>
                  <a:pt x="4844857" y="4394288"/>
                </a:lnTo>
                <a:lnTo>
                  <a:pt x="4868845" y="4356559"/>
                </a:lnTo>
                <a:lnTo>
                  <a:pt x="4884132" y="4313789"/>
                </a:lnTo>
                <a:lnTo>
                  <a:pt x="4889500" y="4267200"/>
                </a:lnTo>
                <a:lnTo>
                  <a:pt x="4889500" y="203200"/>
                </a:lnTo>
                <a:lnTo>
                  <a:pt x="4884132" y="156610"/>
                </a:lnTo>
                <a:lnTo>
                  <a:pt x="4868845" y="113840"/>
                </a:lnTo>
                <a:lnTo>
                  <a:pt x="4844857" y="76111"/>
                </a:lnTo>
                <a:lnTo>
                  <a:pt x="4813388" y="44642"/>
                </a:lnTo>
                <a:lnTo>
                  <a:pt x="4775659" y="20654"/>
                </a:lnTo>
                <a:lnTo>
                  <a:pt x="4732889" y="5367"/>
                </a:lnTo>
                <a:lnTo>
                  <a:pt x="4686300" y="0"/>
                </a:lnTo>
                <a:close/>
              </a:path>
            </a:pathLst>
          </a:custGeom>
          <a:solidFill>
            <a:srgbClr val="DE3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49856" y="1342657"/>
            <a:ext cx="3842144" cy="5515343"/>
          </a:xfrm>
          <a:custGeom>
            <a:avLst/>
            <a:gdLst/>
            <a:ahLst/>
            <a:cxnLst/>
            <a:rect l="l" t="t" r="r" b="b"/>
            <a:pathLst>
              <a:path w="4838700" h="8712200">
                <a:moveTo>
                  <a:pt x="4838700" y="0"/>
                </a:moveTo>
                <a:lnTo>
                  <a:pt x="177800" y="0"/>
                </a:lnTo>
                <a:lnTo>
                  <a:pt x="130533" y="6351"/>
                </a:lnTo>
                <a:lnTo>
                  <a:pt x="88060" y="24274"/>
                </a:lnTo>
                <a:lnTo>
                  <a:pt x="52076" y="52076"/>
                </a:lnTo>
                <a:lnTo>
                  <a:pt x="24274" y="88060"/>
                </a:lnTo>
                <a:lnTo>
                  <a:pt x="6351" y="130533"/>
                </a:lnTo>
                <a:lnTo>
                  <a:pt x="0" y="177800"/>
                </a:lnTo>
                <a:lnTo>
                  <a:pt x="0" y="8712200"/>
                </a:lnTo>
                <a:lnTo>
                  <a:pt x="4838700" y="8712200"/>
                </a:lnTo>
                <a:lnTo>
                  <a:pt x="4838700" y="0"/>
                </a:lnTo>
                <a:close/>
              </a:path>
            </a:pathLst>
          </a:custGeom>
          <a:solidFill>
            <a:srgbClr val="DE3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35920"/>
            <a:ext cx="2994945" cy="26220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8770" y="4229649"/>
            <a:ext cx="2557029" cy="26283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973241" y="1334617"/>
            <a:ext cx="4275772" cy="2830030"/>
          </a:xfrm>
          <a:custGeom>
            <a:avLst/>
            <a:gdLst/>
            <a:ahLst/>
            <a:cxnLst/>
            <a:rect l="l" t="t" r="r" b="b"/>
            <a:pathLst>
              <a:path w="5384800" h="4470400">
                <a:moveTo>
                  <a:pt x="5194300" y="0"/>
                </a:moveTo>
                <a:lnTo>
                  <a:pt x="190500" y="0"/>
                </a:lnTo>
                <a:lnTo>
                  <a:pt x="146821" y="5031"/>
                </a:lnTo>
                <a:lnTo>
                  <a:pt x="106724" y="19363"/>
                </a:lnTo>
                <a:lnTo>
                  <a:pt x="71353" y="41851"/>
                </a:lnTo>
                <a:lnTo>
                  <a:pt x="41851" y="71353"/>
                </a:lnTo>
                <a:lnTo>
                  <a:pt x="19363" y="106724"/>
                </a:lnTo>
                <a:lnTo>
                  <a:pt x="5031" y="146821"/>
                </a:lnTo>
                <a:lnTo>
                  <a:pt x="0" y="190500"/>
                </a:lnTo>
                <a:lnTo>
                  <a:pt x="0" y="4279900"/>
                </a:lnTo>
                <a:lnTo>
                  <a:pt x="5031" y="4323578"/>
                </a:lnTo>
                <a:lnTo>
                  <a:pt x="19363" y="4363675"/>
                </a:lnTo>
                <a:lnTo>
                  <a:pt x="41851" y="4399046"/>
                </a:lnTo>
                <a:lnTo>
                  <a:pt x="71353" y="4428548"/>
                </a:lnTo>
                <a:lnTo>
                  <a:pt x="106724" y="4451036"/>
                </a:lnTo>
                <a:lnTo>
                  <a:pt x="146821" y="4465368"/>
                </a:lnTo>
                <a:lnTo>
                  <a:pt x="190500" y="4470400"/>
                </a:lnTo>
                <a:lnTo>
                  <a:pt x="5194300" y="4470400"/>
                </a:lnTo>
                <a:lnTo>
                  <a:pt x="5237978" y="4465368"/>
                </a:lnTo>
                <a:lnTo>
                  <a:pt x="5278075" y="4451036"/>
                </a:lnTo>
                <a:lnTo>
                  <a:pt x="5313446" y="4428548"/>
                </a:lnTo>
                <a:lnTo>
                  <a:pt x="5342948" y="4399046"/>
                </a:lnTo>
                <a:lnTo>
                  <a:pt x="5365436" y="4363675"/>
                </a:lnTo>
                <a:lnTo>
                  <a:pt x="5379768" y="4323578"/>
                </a:lnTo>
                <a:lnTo>
                  <a:pt x="5384800" y="4279900"/>
                </a:lnTo>
                <a:lnTo>
                  <a:pt x="5384800" y="190500"/>
                </a:lnTo>
                <a:lnTo>
                  <a:pt x="5379768" y="146821"/>
                </a:lnTo>
                <a:lnTo>
                  <a:pt x="5365436" y="106724"/>
                </a:lnTo>
                <a:lnTo>
                  <a:pt x="5342948" y="71353"/>
                </a:lnTo>
                <a:lnTo>
                  <a:pt x="5313446" y="41851"/>
                </a:lnTo>
                <a:lnTo>
                  <a:pt x="5278075" y="19363"/>
                </a:lnTo>
                <a:lnTo>
                  <a:pt x="5237978" y="5031"/>
                </a:lnTo>
                <a:lnTo>
                  <a:pt x="5194300" y="0"/>
                </a:lnTo>
                <a:close/>
              </a:path>
            </a:pathLst>
          </a:custGeom>
          <a:solidFill>
            <a:srgbClr val="214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5816" y="4237006"/>
            <a:ext cx="2531176" cy="2620994"/>
          </a:xfrm>
          <a:custGeom>
            <a:avLst/>
            <a:gdLst/>
            <a:ahLst/>
            <a:cxnLst/>
            <a:rect l="l" t="t" r="r" b="b"/>
            <a:pathLst>
              <a:path w="3187700" h="4140200">
                <a:moveTo>
                  <a:pt x="3009900" y="0"/>
                </a:moveTo>
                <a:lnTo>
                  <a:pt x="177800" y="0"/>
                </a:lnTo>
                <a:lnTo>
                  <a:pt x="130533" y="6351"/>
                </a:lnTo>
                <a:lnTo>
                  <a:pt x="88060" y="24274"/>
                </a:lnTo>
                <a:lnTo>
                  <a:pt x="52076" y="52076"/>
                </a:lnTo>
                <a:lnTo>
                  <a:pt x="24274" y="88060"/>
                </a:lnTo>
                <a:lnTo>
                  <a:pt x="6351" y="130533"/>
                </a:lnTo>
                <a:lnTo>
                  <a:pt x="0" y="177800"/>
                </a:lnTo>
                <a:lnTo>
                  <a:pt x="0" y="4140200"/>
                </a:lnTo>
                <a:lnTo>
                  <a:pt x="3187700" y="4140200"/>
                </a:lnTo>
                <a:lnTo>
                  <a:pt x="3187700" y="177800"/>
                </a:lnTo>
                <a:lnTo>
                  <a:pt x="3181348" y="130533"/>
                </a:lnTo>
                <a:lnTo>
                  <a:pt x="3163425" y="88060"/>
                </a:lnTo>
                <a:lnTo>
                  <a:pt x="3135623" y="52076"/>
                </a:lnTo>
                <a:lnTo>
                  <a:pt x="3099639" y="24274"/>
                </a:lnTo>
                <a:lnTo>
                  <a:pt x="3057166" y="6351"/>
                </a:lnTo>
                <a:lnTo>
                  <a:pt x="3009900" y="0"/>
                </a:lnTo>
                <a:close/>
              </a:path>
            </a:pathLst>
          </a:custGeom>
          <a:solidFill>
            <a:srgbClr val="214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57" y="295972"/>
            <a:ext cx="11066691" cy="56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82176" y="1716357"/>
            <a:ext cx="2014523" cy="4847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44591" y="2436616"/>
            <a:ext cx="2112826" cy="202936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845704" y="2424258"/>
            <a:ext cx="335305" cy="130246"/>
          </a:xfrm>
          <a:custGeom>
            <a:avLst/>
            <a:gdLst/>
            <a:ahLst/>
            <a:cxnLst/>
            <a:rect l="l" t="t" r="r" b="b"/>
            <a:pathLst>
              <a:path w="422275" h="205739">
                <a:moveTo>
                  <a:pt x="411861" y="0"/>
                </a:moveTo>
                <a:lnTo>
                  <a:pt x="9398" y="18618"/>
                </a:lnTo>
                <a:lnTo>
                  <a:pt x="3230" y="20994"/>
                </a:lnTo>
                <a:lnTo>
                  <a:pt x="0" y="26179"/>
                </a:lnTo>
                <a:lnTo>
                  <a:pt x="207" y="32285"/>
                </a:lnTo>
                <a:lnTo>
                  <a:pt x="4356" y="37426"/>
                </a:lnTo>
                <a:lnTo>
                  <a:pt x="263728" y="203708"/>
                </a:lnTo>
                <a:lnTo>
                  <a:pt x="269393" y="205349"/>
                </a:lnTo>
                <a:lnTo>
                  <a:pt x="274681" y="203758"/>
                </a:lnTo>
                <a:lnTo>
                  <a:pt x="278408" y="199682"/>
                </a:lnTo>
                <a:lnTo>
                  <a:pt x="279387" y="193865"/>
                </a:lnTo>
                <a:lnTo>
                  <a:pt x="268389" y="104114"/>
                </a:lnTo>
                <a:lnTo>
                  <a:pt x="270459" y="100075"/>
                </a:lnTo>
                <a:lnTo>
                  <a:pt x="417271" y="19151"/>
                </a:lnTo>
                <a:lnTo>
                  <a:pt x="421942" y="13885"/>
                </a:lnTo>
                <a:lnTo>
                  <a:pt x="422171" y="7427"/>
                </a:lnTo>
                <a:lnTo>
                  <a:pt x="418598" y="2044"/>
                </a:lnTo>
                <a:lnTo>
                  <a:pt x="411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45704" y="2827232"/>
            <a:ext cx="335305" cy="130246"/>
          </a:xfrm>
          <a:custGeom>
            <a:avLst/>
            <a:gdLst/>
            <a:ahLst/>
            <a:cxnLst/>
            <a:rect l="l" t="t" r="r" b="b"/>
            <a:pathLst>
              <a:path w="422275" h="205739">
                <a:moveTo>
                  <a:pt x="411861" y="0"/>
                </a:moveTo>
                <a:lnTo>
                  <a:pt x="9398" y="18630"/>
                </a:lnTo>
                <a:lnTo>
                  <a:pt x="3230" y="21005"/>
                </a:lnTo>
                <a:lnTo>
                  <a:pt x="0" y="26185"/>
                </a:lnTo>
                <a:lnTo>
                  <a:pt x="207" y="32287"/>
                </a:lnTo>
                <a:lnTo>
                  <a:pt x="4356" y="37426"/>
                </a:lnTo>
                <a:lnTo>
                  <a:pt x="263728" y="203720"/>
                </a:lnTo>
                <a:lnTo>
                  <a:pt x="269393" y="205356"/>
                </a:lnTo>
                <a:lnTo>
                  <a:pt x="274681" y="203766"/>
                </a:lnTo>
                <a:lnTo>
                  <a:pt x="278408" y="199693"/>
                </a:lnTo>
                <a:lnTo>
                  <a:pt x="279387" y="193878"/>
                </a:lnTo>
                <a:lnTo>
                  <a:pt x="268389" y="104114"/>
                </a:lnTo>
                <a:lnTo>
                  <a:pt x="270459" y="100088"/>
                </a:lnTo>
                <a:lnTo>
                  <a:pt x="417271" y="19151"/>
                </a:lnTo>
                <a:lnTo>
                  <a:pt x="421942" y="13887"/>
                </a:lnTo>
                <a:lnTo>
                  <a:pt x="422171" y="7432"/>
                </a:lnTo>
                <a:lnTo>
                  <a:pt x="418598" y="2049"/>
                </a:lnTo>
                <a:lnTo>
                  <a:pt x="411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1818" y="3084508"/>
            <a:ext cx="335305" cy="130246"/>
          </a:xfrm>
          <a:custGeom>
            <a:avLst/>
            <a:gdLst/>
            <a:ahLst/>
            <a:cxnLst/>
            <a:rect l="l" t="t" r="r" b="b"/>
            <a:pathLst>
              <a:path w="422275" h="205739">
                <a:moveTo>
                  <a:pt x="411865" y="0"/>
                </a:moveTo>
                <a:lnTo>
                  <a:pt x="9402" y="18630"/>
                </a:lnTo>
                <a:lnTo>
                  <a:pt x="3233" y="21005"/>
                </a:lnTo>
                <a:lnTo>
                  <a:pt x="0" y="26185"/>
                </a:lnTo>
                <a:lnTo>
                  <a:pt x="206" y="32287"/>
                </a:lnTo>
                <a:lnTo>
                  <a:pt x="4360" y="37426"/>
                </a:lnTo>
                <a:lnTo>
                  <a:pt x="263732" y="203720"/>
                </a:lnTo>
                <a:lnTo>
                  <a:pt x="269396" y="205356"/>
                </a:lnTo>
                <a:lnTo>
                  <a:pt x="274681" y="203766"/>
                </a:lnTo>
                <a:lnTo>
                  <a:pt x="278408" y="199693"/>
                </a:lnTo>
                <a:lnTo>
                  <a:pt x="279392" y="193878"/>
                </a:lnTo>
                <a:lnTo>
                  <a:pt x="268393" y="104114"/>
                </a:lnTo>
                <a:lnTo>
                  <a:pt x="270451" y="100088"/>
                </a:lnTo>
                <a:lnTo>
                  <a:pt x="417275" y="19151"/>
                </a:lnTo>
                <a:lnTo>
                  <a:pt x="421942" y="13887"/>
                </a:lnTo>
                <a:lnTo>
                  <a:pt x="422171" y="7432"/>
                </a:lnTo>
                <a:lnTo>
                  <a:pt x="418601" y="2049"/>
                </a:lnTo>
                <a:lnTo>
                  <a:pt x="411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41818" y="3904573"/>
            <a:ext cx="335305" cy="130246"/>
          </a:xfrm>
          <a:custGeom>
            <a:avLst/>
            <a:gdLst/>
            <a:ahLst/>
            <a:cxnLst/>
            <a:rect l="l" t="t" r="r" b="b"/>
            <a:pathLst>
              <a:path w="422275" h="205739">
                <a:moveTo>
                  <a:pt x="411865" y="0"/>
                </a:moveTo>
                <a:lnTo>
                  <a:pt x="9402" y="18630"/>
                </a:lnTo>
                <a:lnTo>
                  <a:pt x="3233" y="21005"/>
                </a:lnTo>
                <a:lnTo>
                  <a:pt x="0" y="26185"/>
                </a:lnTo>
                <a:lnTo>
                  <a:pt x="206" y="32287"/>
                </a:lnTo>
                <a:lnTo>
                  <a:pt x="4360" y="37426"/>
                </a:lnTo>
                <a:lnTo>
                  <a:pt x="263732" y="203720"/>
                </a:lnTo>
                <a:lnTo>
                  <a:pt x="269396" y="205356"/>
                </a:lnTo>
                <a:lnTo>
                  <a:pt x="274681" y="203766"/>
                </a:lnTo>
                <a:lnTo>
                  <a:pt x="278408" y="199693"/>
                </a:lnTo>
                <a:lnTo>
                  <a:pt x="279392" y="193878"/>
                </a:lnTo>
                <a:lnTo>
                  <a:pt x="268393" y="104114"/>
                </a:lnTo>
                <a:lnTo>
                  <a:pt x="270451" y="100088"/>
                </a:lnTo>
                <a:lnTo>
                  <a:pt x="417275" y="19151"/>
                </a:lnTo>
                <a:lnTo>
                  <a:pt x="421942" y="13887"/>
                </a:lnTo>
                <a:lnTo>
                  <a:pt x="422171" y="7432"/>
                </a:lnTo>
                <a:lnTo>
                  <a:pt x="418601" y="2049"/>
                </a:lnTo>
                <a:lnTo>
                  <a:pt x="411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41818" y="3381983"/>
            <a:ext cx="335305" cy="130246"/>
          </a:xfrm>
          <a:custGeom>
            <a:avLst/>
            <a:gdLst/>
            <a:ahLst/>
            <a:cxnLst/>
            <a:rect l="l" t="t" r="r" b="b"/>
            <a:pathLst>
              <a:path w="422275" h="205739">
                <a:moveTo>
                  <a:pt x="411865" y="0"/>
                </a:moveTo>
                <a:lnTo>
                  <a:pt x="9402" y="18630"/>
                </a:lnTo>
                <a:lnTo>
                  <a:pt x="3233" y="21005"/>
                </a:lnTo>
                <a:lnTo>
                  <a:pt x="0" y="26185"/>
                </a:lnTo>
                <a:lnTo>
                  <a:pt x="206" y="32287"/>
                </a:lnTo>
                <a:lnTo>
                  <a:pt x="4360" y="37426"/>
                </a:lnTo>
                <a:lnTo>
                  <a:pt x="263732" y="203720"/>
                </a:lnTo>
                <a:lnTo>
                  <a:pt x="269396" y="205356"/>
                </a:lnTo>
                <a:lnTo>
                  <a:pt x="274681" y="203766"/>
                </a:lnTo>
                <a:lnTo>
                  <a:pt x="278408" y="199693"/>
                </a:lnTo>
                <a:lnTo>
                  <a:pt x="279392" y="193878"/>
                </a:lnTo>
                <a:lnTo>
                  <a:pt x="268393" y="104114"/>
                </a:lnTo>
                <a:lnTo>
                  <a:pt x="270451" y="100088"/>
                </a:lnTo>
                <a:lnTo>
                  <a:pt x="417275" y="19151"/>
                </a:lnTo>
                <a:lnTo>
                  <a:pt x="421942" y="13887"/>
                </a:lnTo>
                <a:lnTo>
                  <a:pt x="422171" y="7432"/>
                </a:lnTo>
                <a:lnTo>
                  <a:pt x="418601" y="2049"/>
                </a:lnTo>
                <a:lnTo>
                  <a:pt x="411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95256" y="4807836"/>
            <a:ext cx="2863960" cy="24120"/>
          </a:xfrm>
          <a:custGeom>
            <a:avLst/>
            <a:gdLst/>
            <a:ahLst/>
            <a:cxnLst/>
            <a:rect l="l" t="t" r="r" b="b"/>
            <a:pathLst>
              <a:path w="3606800" h="38100">
                <a:moveTo>
                  <a:pt x="3606800" y="0"/>
                </a:moveTo>
                <a:lnTo>
                  <a:pt x="0" y="0"/>
                </a:lnTo>
                <a:lnTo>
                  <a:pt x="0" y="38100"/>
                </a:lnTo>
                <a:lnTo>
                  <a:pt x="3606800" y="38100"/>
                </a:lnTo>
                <a:lnTo>
                  <a:pt x="3606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55760" y="6725707"/>
            <a:ext cx="66960" cy="7601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276206" y="1770039"/>
            <a:ext cx="1243907" cy="167631"/>
          </a:xfrm>
          <a:custGeom>
            <a:avLst/>
            <a:gdLst/>
            <a:ahLst/>
            <a:cxnLst/>
            <a:rect l="l" t="t" r="r" b="b"/>
            <a:pathLst>
              <a:path w="1566545" h="264794">
                <a:moveTo>
                  <a:pt x="118569" y="2984"/>
                </a:moveTo>
                <a:lnTo>
                  <a:pt x="72008" y="11648"/>
                </a:lnTo>
                <a:lnTo>
                  <a:pt x="34117" y="37163"/>
                </a:lnTo>
                <a:lnTo>
                  <a:pt x="8809" y="78268"/>
                </a:lnTo>
                <a:lnTo>
                  <a:pt x="0" y="133730"/>
                </a:lnTo>
                <a:lnTo>
                  <a:pt x="963" y="153716"/>
                </a:lnTo>
                <a:lnTo>
                  <a:pt x="15412" y="204444"/>
                </a:lnTo>
                <a:lnTo>
                  <a:pt x="45007" y="240502"/>
                </a:lnTo>
                <a:lnTo>
                  <a:pt x="86316" y="260627"/>
                </a:lnTo>
                <a:lnTo>
                  <a:pt x="118569" y="264477"/>
                </a:lnTo>
                <a:lnTo>
                  <a:pt x="130492" y="264018"/>
                </a:lnTo>
                <a:lnTo>
                  <a:pt x="171856" y="253091"/>
                </a:lnTo>
                <a:lnTo>
                  <a:pt x="202718" y="230397"/>
                </a:lnTo>
                <a:lnTo>
                  <a:pt x="213289" y="216877"/>
                </a:lnTo>
                <a:lnTo>
                  <a:pt x="119439" y="216877"/>
                </a:lnTo>
                <a:lnTo>
                  <a:pt x="110094" y="216287"/>
                </a:lnTo>
                <a:lnTo>
                  <a:pt x="72459" y="195713"/>
                </a:lnTo>
                <a:lnTo>
                  <a:pt x="56581" y="158773"/>
                </a:lnTo>
                <a:lnTo>
                  <a:pt x="54561" y="133730"/>
                </a:lnTo>
                <a:lnTo>
                  <a:pt x="55066" y="120988"/>
                </a:lnTo>
                <a:lnTo>
                  <a:pt x="67091" y="79976"/>
                </a:lnTo>
                <a:lnTo>
                  <a:pt x="101324" y="53039"/>
                </a:lnTo>
                <a:lnTo>
                  <a:pt x="119811" y="50584"/>
                </a:lnTo>
                <a:lnTo>
                  <a:pt x="213701" y="50584"/>
                </a:lnTo>
                <a:lnTo>
                  <a:pt x="212187" y="48059"/>
                </a:lnTo>
                <a:lnTo>
                  <a:pt x="177511" y="16840"/>
                </a:lnTo>
                <a:lnTo>
                  <a:pt x="139884" y="4537"/>
                </a:lnTo>
                <a:lnTo>
                  <a:pt x="129429" y="3372"/>
                </a:lnTo>
                <a:lnTo>
                  <a:pt x="118569" y="2984"/>
                </a:lnTo>
                <a:close/>
              </a:path>
              <a:path w="1566545" h="264794">
                <a:moveTo>
                  <a:pt x="174622" y="174002"/>
                </a:moveTo>
                <a:lnTo>
                  <a:pt x="173379" y="180797"/>
                </a:lnTo>
                <a:lnTo>
                  <a:pt x="171142" y="186842"/>
                </a:lnTo>
                <a:lnTo>
                  <a:pt x="167910" y="192138"/>
                </a:lnTo>
                <a:lnTo>
                  <a:pt x="164762" y="197446"/>
                </a:lnTo>
                <a:lnTo>
                  <a:pt x="126648" y="216877"/>
                </a:lnTo>
                <a:lnTo>
                  <a:pt x="213289" y="216877"/>
                </a:lnTo>
                <a:lnTo>
                  <a:pt x="229059" y="174244"/>
                </a:lnTo>
                <a:lnTo>
                  <a:pt x="174622" y="174002"/>
                </a:lnTo>
                <a:close/>
              </a:path>
              <a:path w="1566545" h="264794">
                <a:moveTo>
                  <a:pt x="213701" y="50584"/>
                </a:moveTo>
                <a:lnTo>
                  <a:pt x="127102" y="50584"/>
                </a:lnTo>
                <a:lnTo>
                  <a:pt x="133856" y="51612"/>
                </a:lnTo>
                <a:lnTo>
                  <a:pt x="146367" y="55765"/>
                </a:lnTo>
                <a:lnTo>
                  <a:pt x="151918" y="58750"/>
                </a:lnTo>
                <a:lnTo>
                  <a:pt x="161530" y="66535"/>
                </a:lnTo>
                <a:lnTo>
                  <a:pt x="165465" y="71259"/>
                </a:lnTo>
                <a:lnTo>
                  <a:pt x="168531" y="76809"/>
                </a:lnTo>
                <a:lnTo>
                  <a:pt x="171597" y="82270"/>
                </a:lnTo>
                <a:lnTo>
                  <a:pt x="173628" y="88531"/>
                </a:lnTo>
                <a:lnTo>
                  <a:pt x="174622" y="95580"/>
                </a:lnTo>
                <a:lnTo>
                  <a:pt x="229059" y="95580"/>
                </a:lnTo>
                <a:lnTo>
                  <a:pt x="227334" y="84824"/>
                </a:lnTo>
                <a:lnTo>
                  <a:pt x="224771" y="74691"/>
                </a:lnTo>
                <a:lnTo>
                  <a:pt x="221369" y="65183"/>
                </a:lnTo>
                <a:lnTo>
                  <a:pt x="217128" y="56299"/>
                </a:lnTo>
                <a:lnTo>
                  <a:pt x="213701" y="50584"/>
                </a:lnTo>
                <a:close/>
              </a:path>
              <a:path w="1566545" h="264794">
                <a:moveTo>
                  <a:pt x="352910" y="67602"/>
                </a:moveTo>
                <a:lnTo>
                  <a:pt x="313876" y="74599"/>
                </a:lnTo>
                <a:lnTo>
                  <a:pt x="276699" y="104088"/>
                </a:lnTo>
                <a:lnTo>
                  <a:pt x="259665" y="151968"/>
                </a:lnTo>
                <a:lnTo>
                  <a:pt x="258950" y="166293"/>
                </a:lnTo>
                <a:lnTo>
                  <a:pt x="259665" y="180517"/>
                </a:lnTo>
                <a:lnTo>
                  <a:pt x="270384" y="217868"/>
                </a:lnTo>
                <a:lnTo>
                  <a:pt x="302822" y="252425"/>
                </a:lnTo>
                <a:lnTo>
                  <a:pt x="352910" y="264731"/>
                </a:lnTo>
                <a:lnTo>
                  <a:pt x="366892" y="263962"/>
                </a:lnTo>
                <a:lnTo>
                  <a:pt x="412830" y="245602"/>
                </a:lnTo>
                <a:lnTo>
                  <a:pt x="431903" y="223710"/>
                </a:lnTo>
                <a:lnTo>
                  <a:pt x="344293" y="223710"/>
                </a:lnTo>
                <a:lnTo>
                  <a:pt x="336835" y="221221"/>
                </a:lnTo>
                <a:lnTo>
                  <a:pt x="315282" y="188869"/>
                </a:lnTo>
                <a:lnTo>
                  <a:pt x="312765" y="165925"/>
                </a:lnTo>
                <a:lnTo>
                  <a:pt x="313045" y="157819"/>
                </a:lnTo>
                <a:lnTo>
                  <a:pt x="324821" y="120637"/>
                </a:lnTo>
                <a:lnTo>
                  <a:pt x="344293" y="108000"/>
                </a:lnTo>
                <a:lnTo>
                  <a:pt x="431467" y="108000"/>
                </a:lnTo>
                <a:lnTo>
                  <a:pt x="429112" y="104088"/>
                </a:lnTo>
                <a:lnTo>
                  <a:pt x="391873" y="74599"/>
                </a:lnTo>
                <a:lnTo>
                  <a:pt x="366892" y="68380"/>
                </a:lnTo>
                <a:lnTo>
                  <a:pt x="352910" y="67602"/>
                </a:lnTo>
                <a:close/>
              </a:path>
              <a:path w="1566545" h="264794">
                <a:moveTo>
                  <a:pt x="431467" y="108000"/>
                </a:moveTo>
                <a:lnTo>
                  <a:pt x="361941" y="108000"/>
                </a:lnTo>
                <a:lnTo>
                  <a:pt x="369274" y="110528"/>
                </a:lnTo>
                <a:lnTo>
                  <a:pt x="381039" y="120637"/>
                </a:lnTo>
                <a:lnTo>
                  <a:pt x="392766" y="157819"/>
                </a:lnTo>
                <a:lnTo>
                  <a:pt x="393053" y="165925"/>
                </a:lnTo>
                <a:lnTo>
                  <a:pt x="392766" y="174024"/>
                </a:lnTo>
                <a:lnTo>
                  <a:pt x="381039" y="211200"/>
                </a:lnTo>
                <a:lnTo>
                  <a:pt x="361941" y="223710"/>
                </a:lnTo>
                <a:lnTo>
                  <a:pt x="431903" y="223710"/>
                </a:lnTo>
                <a:lnTo>
                  <a:pt x="446155" y="180517"/>
                </a:lnTo>
                <a:lnTo>
                  <a:pt x="446869" y="166293"/>
                </a:lnTo>
                <a:lnTo>
                  <a:pt x="446155" y="151968"/>
                </a:lnTo>
                <a:lnTo>
                  <a:pt x="444011" y="138576"/>
                </a:lnTo>
                <a:lnTo>
                  <a:pt x="440438" y="126117"/>
                </a:lnTo>
                <a:lnTo>
                  <a:pt x="435436" y="114592"/>
                </a:lnTo>
                <a:lnTo>
                  <a:pt x="431467" y="108000"/>
                </a:lnTo>
                <a:close/>
              </a:path>
              <a:path w="1566545" h="264794">
                <a:moveTo>
                  <a:pt x="599694" y="6296"/>
                </a:moveTo>
                <a:lnTo>
                  <a:pt x="555518" y="8762"/>
                </a:lnTo>
                <a:lnTo>
                  <a:pt x="516057" y="25664"/>
                </a:lnTo>
                <a:lnTo>
                  <a:pt x="489313" y="59152"/>
                </a:lnTo>
                <a:lnTo>
                  <a:pt x="475890" y="110296"/>
                </a:lnTo>
                <a:lnTo>
                  <a:pt x="474212" y="142557"/>
                </a:lnTo>
                <a:lnTo>
                  <a:pt x="474212" y="158216"/>
                </a:lnTo>
                <a:lnTo>
                  <a:pt x="480574" y="204072"/>
                </a:lnTo>
                <a:lnTo>
                  <a:pt x="499318" y="237474"/>
                </a:lnTo>
                <a:lnTo>
                  <a:pt x="540829" y="261685"/>
                </a:lnTo>
                <a:lnTo>
                  <a:pt x="567799" y="264731"/>
                </a:lnTo>
                <a:lnTo>
                  <a:pt x="581719" y="264000"/>
                </a:lnTo>
                <a:lnTo>
                  <a:pt x="627355" y="246544"/>
                </a:lnTo>
                <a:lnTo>
                  <a:pt x="647319" y="223710"/>
                </a:lnTo>
                <a:lnTo>
                  <a:pt x="568048" y="223710"/>
                </a:lnTo>
                <a:lnTo>
                  <a:pt x="559169" y="222832"/>
                </a:lnTo>
                <a:lnTo>
                  <a:pt x="530669" y="192917"/>
                </a:lnTo>
                <a:lnTo>
                  <a:pt x="528027" y="171018"/>
                </a:lnTo>
                <a:lnTo>
                  <a:pt x="528027" y="162890"/>
                </a:lnTo>
                <a:lnTo>
                  <a:pt x="546380" y="125653"/>
                </a:lnTo>
                <a:lnTo>
                  <a:pt x="561667" y="120053"/>
                </a:lnTo>
                <a:lnTo>
                  <a:pt x="650206" y="120053"/>
                </a:lnTo>
                <a:lnTo>
                  <a:pt x="648134" y="116573"/>
                </a:lnTo>
                <a:lnTo>
                  <a:pt x="515103" y="116573"/>
                </a:lnTo>
                <a:lnTo>
                  <a:pt x="516532" y="105388"/>
                </a:lnTo>
                <a:lnTo>
                  <a:pt x="533434" y="65841"/>
                </a:lnTo>
                <a:lnTo>
                  <a:pt x="571170" y="50497"/>
                </a:lnTo>
                <a:lnTo>
                  <a:pt x="591103" y="49733"/>
                </a:lnTo>
                <a:lnTo>
                  <a:pt x="599740" y="49428"/>
                </a:lnTo>
                <a:lnTo>
                  <a:pt x="638270" y="44488"/>
                </a:lnTo>
                <a:lnTo>
                  <a:pt x="656167" y="34544"/>
                </a:lnTo>
                <a:lnTo>
                  <a:pt x="643009" y="6413"/>
                </a:lnTo>
                <a:lnTo>
                  <a:pt x="613205" y="6413"/>
                </a:lnTo>
                <a:lnTo>
                  <a:pt x="599694" y="6296"/>
                </a:lnTo>
                <a:close/>
              </a:path>
              <a:path w="1566545" h="264794">
                <a:moveTo>
                  <a:pt x="650206" y="120053"/>
                </a:moveTo>
                <a:lnTo>
                  <a:pt x="576002" y="120053"/>
                </a:lnTo>
                <a:lnTo>
                  <a:pt x="583045" y="122047"/>
                </a:lnTo>
                <a:lnTo>
                  <a:pt x="594810" y="129997"/>
                </a:lnTo>
                <a:lnTo>
                  <a:pt x="607322" y="171018"/>
                </a:lnTo>
                <a:lnTo>
                  <a:pt x="607019" y="178931"/>
                </a:lnTo>
                <a:lnTo>
                  <a:pt x="588928" y="217373"/>
                </a:lnTo>
                <a:lnTo>
                  <a:pt x="583128" y="221602"/>
                </a:lnTo>
                <a:lnTo>
                  <a:pt x="576168" y="223710"/>
                </a:lnTo>
                <a:lnTo>
                  <a:pt x="647319" y="223710"/>
                </a:lnTo>
                <a:lnTo>
                  <a:pt x="660423" y="183341"/>
                </a:lnTo>
                <a:lnTo>
                  <a:pt x="661137" y="169278"/>
                </a:lnTo>
                <a:lnTo>
                  <a:pt x="660485" y="155689"/>
                </a:lnTo>
                <a:lnTo>
                  <a:pt x="658608" y="143421"/>
                </a:lnTo>
                <a:lnTo>
                  <a:pt x="658383" y="142557"/>
                </a:lnTo>
                <a:lnTo>
                  <a:pt x="655405" y="131803"/>
                </a:lnTo>
                <a:lnTo>
                  <a:pt x="650947" y="121297"/>
                </a:lnTo>
                <a:lnTo>
                  <a:pt x="650206" y="120053"/>
                </a:lnTo>
                <a:close/>
              </a:path>
              <a:path w="1566545" h="264794">
                <a:moveTo>
                  <a:pt x="579730" y="79908"/>
                </a:moveTo>
                <a:lnTo>
                  <a:pt x="541078" y="89484"/>
                </a:lnTo>
                <a:lnTo>
                  <a:pt x="516967" y="116573"/>
                </a:lnTo>
                <a:lnTo>
                  <a:pt x="648134" y="116573"/>
                </a:lnTo>
                <a:lnTo>
                  <a:pt x="612845" y="85925"/>
                </a:lnTo>
                <a:lnTo>
                  <a:pt x="579730" y="79908"/>
                </a:lnTo>
                <a:close/>
              </a:path>
              <a:path w="1566545" h="264794">
                <a:moveTo>
                  <a:pt x="640010" y="0"/>
                </a:moveTo>
                <a:lnTo>
                  <a:pt x="636197" y="2654"/>
                </a:lnTo>
                <a:lnTo>
                  <a:pt x="631391" y="4394"/>
                </a:lnTo>
                <a:lnTo>
                  <a:pt x="619875" y="6045"/>
                </a:lnTo>
                <a:lnTo>
                  <a:pt x="613205" y="6413"/>
                </a:lnTo>
                <a:lnTo>
                  <a:pt x="643009" y="6413"/>
                </a:lnTo>
                <a:lnTo>
                  <a:pt x="640010" y="0"/>
                </a:lnTo>
                <a:close/>
              </a:path>
              <a:path w="1566545" h="264794">
                <a:moveTo>
                  <a:pt x="746864" y="70091"/>
                </a:moveTo>
                <a:lnTo>
                  <a:pt x="696280" y="70091"/>
                </a:lnTo>
                <a:lnTo>
                  <a:pt x="696280" y="260997"/>
                </a:lnTo>
                <a:lnTo>
                  <a:pt x="786510" y="260997"/>
                </a:lnTo>
                <a:lnTo>
                  <a:pt x="798675" y="260485"/>
                </a:lnTo>
                <a:lnTo>
                  <a:pt x="838244" y="248226"/>
                </a:lnTo>
                <a:lnTo>
                  <a:pt x="862458" y="219367"/>
                </a:lnTo>
                <a:lnTo>
                  <a:pt x="746864" y="219367"/>
                </a:lnTo>
                <a:lnTo>
                  <a:pt x="746864" y="170395"/>
                </a:lnTo>
                <a:lnTo>
                  <a:pt x="729463" y="170395"/>
                </a:lnTo>
                <a:lnTo>
                  <a:pt x="729463" y="128752"/>
                </a:lnTo>
                <a:lnTo>
                  <a:pt x="746864" y="128752"/>
                </a:lnTo>
                <a:lnTo>
                  <a:pt x="746864" y="70091"/>
                </a:lnTo>
                <a:close/>
              </a:path>
              <a:path w="1566545" h="264794">
                <a:moveTo>
                  <a:pt x="786510" y="128752"/>
                </a:moveTo>
                <a:lnTo>
                  <a:pt x="746864" y="128752"/>
                </a:lnTo>
                <a:lnTo>
                  <a:pt x="746864" y="170395"/>
                </a:lnTo>
                <a:lnTo>
                  <a:pt x="795376" y="170395"/>
                </a:lnTo>
                <a:lnTo>
                  <a:pt x="802667" y="172758"/>
                </a:lnTo>
                <a:lnTo>
                  <a:pt x="808385" y="177482"/>
                </a:lnTo>
                <a:lnTo>
                  <a:pt x="814103" y="182118"/>
                </a:lnTo>
                <a:lnTo>
                  <a:pt x="817002" y="188125"/>
                </a:lnTo>
                <a:lnTo>
                  <a:pt x="817002" y="202463"/>
                </a:lnTo>
                <a:lnTo>
                  <a:pt x="814103" y="208178"/>
                </a:lnTo>
                <a:lnTo>
                  <a:pt x="802667" y="217119"/>
                </a:lnTo>
                <a:lnTo>
                  <a:pt x="795376" y="219367"/>
                </a:lnTo>
                <a:lnTo>
                  <a:pt x="862458" y="219367"/>
                </a:lnTo>
                <a:lnTo>
                  <a:pt x="864531" y="213582"/>
                </a:lnTo>
                <a:lnTo>
                  <a:pt x="866325" y="204647"/>
                </a:lnTo>
                <a:lnTo>
                  <a:pt x="866923" y="195122"/>
                </a:lnTo>
                <a:lnTo>
                  <a:pt x="865595" y="180785"/>
                </a:lnTo>
                <a:lnTo>
                  <a:pt x="845671" y="146900"/>
                </a:lnTo>
                <a:lnTo>
                  <a:pt x="804423" y="129888"/>
                </a:lnTo>
                <a:lnTo>
                  <a:pt x="786510" y="128752"/>
                </a:lnTo>
                <a:close/>
              </a:path>
              <a:path w="1566545" h="264794">
                <a:moveTo>
                  <a:pt x="746864" y="128752"/>
                </a:moveTo>
                <a:lnTo>
                  <a:pt x="729463" y="128752"/>
                </a:lnTo>
                <a:lnTo>
                  <a:pt x="729463" y="170395"/>
                </a:lnTo>
                <a:lnTo>
                  <a:pt x="746864" y="170395"/>
                </a:lnTo>
                <a:lnTo>
                  <a:pt x="746864" y="128752"/>
                </a:lnTo>
                <a:close/>
              </a:path>
              <a:path w="1566545" h="264794">
                <a:moveTo>
                  <a:pt x="940376" y="70091"/>
                </a:moveTo>
                <a:lnTo>
                  <a:pt x="887431" y="70091"/>
                </a:lnTo>
                <a:lnTo>
                  <a:pt x="887431" y="260997"/>
                </a:lnTo>
                <a:lnTo>
                  <a:pt x="940376" y="260997"/>
                </a:lnTo>
                <a:lnTo>
                  <a:pt x="940376" y="70091"/>
                </a:lnTo>
                <a:close/>
              </a:path>
              <a:path w="1566545" h="264794">
                <a:moveTo>
                  <a:pt x="1084242" y="111734"/>
                </a:moveTo>
                <a:lnTo>
                  <a:pt x="1033772" y="111734"/>
                </a:lnTo>
                <a:lnTo>
                  <a:pt x="1033772" y="260997"/>
                </a:lnTo>
                <a:lnTo>
                  <a:pt x="1084242" y="260997"/>
                </a:lnTo>
                <a:lnTo>
                  <a:pt x="1084242" y="111734"/>
                </a:lnTo>
                <a:close/>
              </a:path>
              <a:path w="1566545" h="264794">
                <a:moveTo>
                  <a:pt x="1145760" y="70091"/>
                </a:moveTo>
                <a:lnTo>
                  <a:pt x="972748" y="70091"/>
                </a:lnTo>
                <a:lnTo>
                  <a:pt x="972748" y="111734"/>
                </a:lnTo>
                <a:lnTo>
                  <a:pt x="1145760" y="111734"/>
                </a:lnTo>
                <a:lnTo>
                  <a:pt x="1145760" y="70091"/>
                </a:lnTo>
                <a:close/>
              </a:path>
              <a:path w="1566545" h="264794">
                <a:moveTo>
                  <a:pt x="1228437" y="70091"/>
                </a:moveTo>
                <a:lnTo>
                  <a:pt x="1177853" y="70091"/>
                </a:lnTo>
                <a:lnTo>
                  <a:pt x="1177853" y="260997"/>
                </a:lnTo>
                <a:lnTo>
                  <a:pt x="1230431" y="260997"/>
                </a:lnTo>
                <a:lnTo>
                  <a:pt x="1269824" y="191147"/>
                </a:lnTo>
                <a:lnTo>
                  <a:pt x="1228437" y="191147"/>
                </a:lnTo>
                <a:lnTo>
                  <a:pt x="1228437" y="70091"/>
                </a:lnTo>
                <a:close/>
              </a:path>
              <a:path w="1566545" h="264794">
                <a:moveTo>
                  <a:pt x="1349367" y="139573"/>
                </a:moveTo>
                <a:lnTo>
                  <a:pt x="1298910" y="139573"/>
                </a:lnTo>
                <a:lnTo>
                  <a:pt x="1298910" y="260997"/>
                </a:lnTo>
                <a:lnTo>
                  <a:pt x="1349367" y="260997"/>
                </a:lnTo>
                <a:lnTo>
                  <a:pt x="1349367" y="139573"/>
                </a:lnTo>
                <a:close/>
              </a:path>
              <a:path w="1566545" h="264794">
                <a:moveTo>
                  <a:pt x="1349367" y="70091"/>
                </a:moveTo>
                <a:lnTo>
                  <a:pt x="1297170" y="70091"/>
                </a:lnTo>
                <a:lnTo>
                  <a:pt x="1228437" y="191147"/>
                </a:lnTo>
                <a:lnTo>
                  <a:pt x="1269824" y="191147"/>
                </a:lnTo>
                <a:lnTo>
                  <a:pt x="1298910" y="139573"/>
                </a:lnTo>
                <a:lnTo>
                  <a:pt x="1349367" y="139573"/>
                </a:lnTo>
                <a:lnTo>
                  <a:pt x="1349367" y="70091"/>
                </a:lnTo>
                <a:close/>
              </a:path>
              <a:path w="1566545" h="264794">
                <a:moveTo>
                  <a:pt x="1476697" y="67602"/>
                </a:moveTo>
                <a:lnTo>
                  <a:pt x="1438623" y="74599"/>
                </a:lnTo>
                <a:lnTo>
                  <a:pt x="1401842" y="104208"/>
                </a:lnTo>
                <a:lnTo>
                  <a:pt x="1384818" y="152138"/>
                </a:lnTo>
                <a:lnTo>
                  <a:pt x="1384101" y="166420"/>
                </a:lnTo>
                <a:lnTo>
                  <a:pt x="1384818" y="181013"/>
                </a:lnTo>
                <a:lnTo>
                  <a:pt x="1395544" y="218744"/>
                </a:lnTo>
                <a:lnTo>
                  <a:pt x="1428107" y="252793"/>
                </a:lnTo>
                <a:lnTo>
                  <a:pt x="1464597" y="263984"/>
                </a:lnTo>
                <a:lnTo>
                  <a:pt x="1478818" y="264731"/>
                </a:lnTo>
                <a:lnTo>
                  <a:pt x="1490272" y="264279"/>
                </a:lnTo>
                <a:lnTo>
                  <a:pt x="1529105" y="253493"/>
                </a:lnTo>
                <a:lnTo>
                  <a:pt x="1558263" y="225196"/>
                </a:lnTo>
                <a:lnTo>
                  <a:pt x="1470817" y="225196"/>
                </a:lnTo>
                <a:lnTo>
                  <a:pt x="1463159" y="223342"/>
                </a:lnTo>
                <a:lnTo>
                  <a:pt x="1436425" y="188658"/>
                </a:lnTo>
                <a:lnTo>
                  <a:pt x="1436425" y="179095"/>
                </a:lnTo>
                <a:lnTo>
                  <a:pt x="1405234" y="179095"/>
                </a:lnTo>
                <a:lnTo>
                  <a:pt x="1405234" y="146278"/>
                </a:lnTo>
                <a:lnTo>
                  <a:pt x="1436446" y="146278"/>
                </a:lnTo>
                <a:lnTo>
                  <a:pt x="1436514" y="140487"/>
                </a:lnTo>
                <a:lnTo>
                  <a:pt x="1438292" y="133642"/>
                </a:lnTo>
                <a:lnTo>
                  <a:pt x="1441772" y="127520"/>
                </a:lnTo>
                <a:lnTo>
                  <a:pt x="1445252" y="121297"/>
                </a:lnTo>
                <a:lnTo>
                  <a:pt x="1450065" y="116370"/>
                </a:lnTo>
                <a:lnTo>
                  <a:pt x="1462410" y="108991"/>
                </a:lnTo>
                <a:lnTo>
                  <a:pt x="1469534" y="107137"/>
                </a:lnTo>
                <a:lnTo>
                  <a:pt x="1552403" y="107137"/>
                </a:lnTo>
                <a:lnTo>
                  <a:pt x="1551395" y="105330"/>
                </a:lnTo>
                <a:lnTo>
                  <a:pt x="1519813" y="77060"/>
                </a:lnTo>
                <a:lnTo>
                  <a:pt x="1485982" y="67983"/>
                </a:lnTo>
                <a:lnTo>
                  <a:pt x="1476697" y="67602"/>
                </a:lnTo>
                <a:close/>
              </a:path>
              <a:path w="1566545" h="264794">
                <a:moveTo>
                  <a:pt x="1516346" y="203085"/>
                </a:moveTo>
                <a:lnTo>
                  <a:pt x="1485562" y="225196"/>
                </a:lnTo>
                <a:lnTo>
                  <a:pt x="1558263" y="225196"/>
                </a:lnTo>
                <a:lnTo>
                  <a:pt x="1559630" y="222842"/>
                </a:lnTo>
                <a:lnTo>
                  <a:pt x="1562962" y="214854"/>
                </a:lnTo>
                <a:lnTo>
                  <a:pt x="1565318" y="206311"/>
                </a:lnTo>
                <a:lnTo>
                  <a:pt x="1516346" y="203085"/>
                </a:lnTo>
                <a:close/>
              </a:path>
              <a:path w="1566545" h="264794">
                <a:moveTo>
                  <a:pt x="1436446" y="146278"/>
                </a:moveTo>
                <a:lnTo>
                  <a:pt x="1405234" y="146278"/>
                </a:lnTo>
                <a:lnTo>
                  <a:pt x="1405234" y="179095"/>
                </a:lnTo>
                <a:lnTo>
                  <a:pt x="1436425" y="179095"/>
                </a:lnTo>
                <a:lnTo>
                  <a:pt x="1436446" y="146278"/>
                </a:lnTo>
                <a:close/>
              </a:path>
              <a:path w="1566545" h="264794">
                <a:moveTo>
                  <a:pt x="1552403" y="107137"/>
                </a:moveTo>
                <a:lnTo>
                  <a:pt x="1485270" y="107137"/>
                </a:lnTo>
                <a:lnTo>
                  <a:pt x="1492026" y="108826"/>
                </a:lnTo>
                <a:lnTo>
                  <a:pt x="1497830" y="112229"/>
                </a:lnTo>
                <a:lnTo>
                  <a:pt x="1503710" y="115544"/>
                </a:lnTo>
                <a:lnTo>
                  <a:pt x="1508307" y="120142"/>
                </a:lnTo>
                <a:lnTo>
                  <a:pt x="1514937" y="131902"/>
                </a:lnTo>
                <a:lnTo>
                  <a:pt x="1516600" y="138658"/>
                </a:lnTo>
                <a:lnTo>
                  <a:pt x="1516600" y="146278"/>
                </a:lnTo>
                <a:lnTo>
                  <a:pt x="1436446" y="146278"/>
                </a:lnTo>
                <a:lnTo>
                  <a:pt x="1436425" y="179095"/>
                </a:lnTo>
                <a:lnTo>
                  <a:pt x="1566435" y="179095"/>
                </a:lnTo>
                <a:lnTo>
                  <a:pt x="1566435" y="164553"/>
                </a:lnTo>
                <a:lnTo>
                  <a:pt x="1559603" y="122047"/>
                </a:lnTo>
                <a:lnTo>
                  <a:pt x="1555841" y="113300"/>
                </a:lnTo>
                <a:lnTo>
                  <a:pt x="1552403" y="107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9439" y="2160487"/>
            <a:ext cx="3091847" cy="149099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280058" y="3279692"/>
            <a:ext cx="1291303" cy="172053"/>
          </a:xfrm>
          <a:custGeom>
            <a:avLst/>
            <a:gdLst/>
            <a:ahLst/>
            <a:cxnLst/>
            <a:rect l="l" t="t" r="r" b="b"/>
            <a:pathLst>
              <a:path w="1626234" h="271779">
                <a:moveTo>
                  <a:pt x="122212" y="3048"/>
                </a:moveTo>
                <a:lnTo>
                  <a:pt x="74034" y="11941"/>
                </a:lnTo>
                <a:lnTo>
                  <a:pt x="35009" y="38096"/>
                </a:lnTo>
                <a:lnTo>
                  <a:pt x="9027" y="80246"/>
                </a:lnTo>
                <a:lnTo>
                  <a:pt x="0" y="137109"/>
                </a:lnTo>
                <a:lnTo>
                  <a:pt x="1011" y="157659"/>
                </a:lnTo>
                <a:lnTo>
                  <a:pt x="16052" y="209613"/>
                </a:lnTo>
                <a:lnTo>
                  <a:pt x="46661" y="246584"/>
                </a:lnTo>
                <a:lnTo>
                  <a:pt x="89198" y="267219"/>
                </a:lnTo>
                <a:lnTo>
                  <a:pt x="122212" y="271170"/>
                </a:lnTo>
                <a:lnTo>
                  <a:pt x="139092" y="270182"/>
                </a:lnTo>
                <a:lnTo>
                  <a:pt x="184391" y="255498"/>
                </a:lnTo>
                <a:lnTo>
                  <a:pt x="219468" y="223841"/>
                </a:lnTo>
                <a:lnTo>
                  <a:pt x="220387" y="222364"/>
                </a:lnTo>
                <a:lnTo>
                  <a:pt x="122212" y="222364"/>
                </a:lnTo>
                <a:lnTo>
                  <a:pt x="112522" y="221750"/>
                </a:lnTo>
                <a:lnTo>
                  <a:pt x="74034" y="200442"/>
                </a:lnTo>
                <a:lnTo>
                  <a:pt x="57981" y="162599"/>
                </a:lnTo>
                <a:lnTo>
                  <a:pt x="55943" y="137109"/>
                </a:lnTo>
                <a:lnTo>
                  <a:pt x="56453" y="123827"/>
                </a:lnTo>
                <a:lnTo>
                  <a:pt x="68652" y="81552"/>
                </a:lnTo>
                <a:lnTo>
                  <a:pt x="103473" y="54309"/>
                </a:lnTo>
                <a:lnTo>
                  <a:pt x="122212" y="51854"/>
                </a:lnTo>
                <a:lnTo>
                  <a:pt x="220376" y="51854"/>
                </a:lnTo>
                <a:lnTo>
                  <a:pt x="219468" y="50395"/>
                </a:lnTo>
                <a:lnTo>
                  <a:pt x="184391" y="18859"/>
                </a:lnTo>
                <a:lnTo>
                  <a:pt x="139042" y="4036"/>
                </a:lnTo>
                <a:lnTo>
                  <a:pt x="122212" y="3048"/>
                </a:lnTo>
                <a:close/>
              </a:path>
              <a:path w="1626234" h="271779">
                <a:moveTo>
                  <a:pt x="220376" y="51854"/>
                </a:moveTo>
                <a:lnTo>
                  <a:pt x="122212" y="51854"/>
                </a:lnTo>
                <a:lnTo>
                  <a:pt x="131894" y="52468"/>
                </a:lnTo>
                <a:lnTo>
                  <a:pt x="140939" y="54309"/>
                </a:lnTo>
                <a:lnTo>
                  <a:pt x="175687" y="81552"/>
                </a:lnTo>
                <a:lnTo>
                  <a:pt x="187951" y="123827"/>
                </a:lnTo>
                <a:lnTo>
                  <a:pt x="188467" y="137109"/>
                </a:lnTo>
                <a:lnTo>
                  <a:pt x="187951" y="150396"/>
                </a:lnTo>
                <a:lnTo>
                  <a:pt x="175687" y="192671"/>
                </a:lnTo>
                <a:lnTo>
                  <a:pt x="140939" y="219908"/>
                </a:lnTo>
                <a:lnTo>
                  <a:pt x="122212" y="222364"/>
                </a:lnTo>
                <a:lnTo>
                  <a:pt x="220387" y="222364"/>
                </a:lnTo>
                <a:lnTo>
                  <a:pt x="240380" y="176518"/>
                </a:lnTo>
                <a:lnTo>
                  <a:pt x="244411" y="137109"/>
                </a:lnTo>
                <a:lnTo>
                  <a:pt x="243399" y="116561"/>
                </a:lnTo>
                <a:lnTo>
                  <a:pt x="240364" y="97607"/>
                </a:lnTo>
                <a:lnTo>
                  <a:pt x="235308" y="80246"/>
                </a:lnTo>
                <a:lnTo>
                  <a:pt x="228231" y="64477"/>
                </a:lnTo>
                <a:lnTo>
                  <a:pt x="220376" y="51854"/>
                </a:lnTo>
                <a:close/>
              </a:path>
              <a:path w="1626234" h="271779">
                <a:moveTo>
                  <a:pt x="405661" y="6454"/>
                </a:moveTo>
                <a:lnTo>
                  <a:pt x="360363" y="8976"/>
                </a:lnTo>
                <a:lnTo>
                  <a:pt x="319906" y="26312"/>
                </a:lnTo>
                <a:lnTo>
                  <a:pt x="292489" y="60644"/>
                </a:lnTo>
                <a:lnTo>
                  <a:pt x="278721" y="113084"/>
                </a:lnTo>
                <a:lnTo>
                  <a:pt x="276999" y="146164"/>
                </a:lnTo>
                <a:lnTo>
                  <a:pt x="276999" y="162217"/>
                </a:lnTo>
                <a:lnTo>
                  <a:pt x="283525" y="209237"/>
                </a:lnTo>
                <a:lnTo>
                  <a:pt x="302742" y="243487"/>
                </a:lnTo>
                <a:lnTo>
                  <a:pt x="345306" y="268301"/>
                </a:lnTo>
                <a:lnTo>
                  <a:pt x="372960" y="271424"/>
                </a:lnTo>
                <a:lnTo>
                  <a:pt x="387233" y="270676"/>
                </a:lnTo>
                <a:lnTo>
                  <a:pt x="423925" y="259448"/>
                </a:lnTo>
                <a:lnTo>
                  <a:pt x="454486" y="229374"/>
                </a:lnTo>
                <a:lnTo>
                  <a:pt x="373214" y="229374"/>
                </a:lnTo>
                <a:lnTo>
                  <a:pt x="364111" y="228474"/>
                </a:lnTo>
                <a:lnTo>
                  <a:pt x="334887" y="197797"/>
                </a:lnTo>
                <a:lnTo>
                  <a:pt x="332181" y="175336"/>
                </a:lnTo>
                <a:lnTo>
                  <a:pt x="332181" y="167017"/>
                </a:lnTo>
                <a:lnTo>
                  <a:pt x="351002" y="128828"/>
                </a:lnTo>
                <a:lnTo>
                  <a:pt x="366674" y="123088"/>
                </a:lnTo>
                <a:lnTo>
                  <a:pt x="457452" y="123088"/>
                </a:lnTo>
                <a:lnTo>
                  <a:pt x="455326" y="119519"/>
                </a:lnTo>
                <a:lnTo>
                  <a:pt x="318922" y="119519"/>
                </a:lnTo>
                <a:lnTo>
                  <a:pt x="320391" y="108053"/>
                </a:lnTo>
                <a:lnTo>
                  <a:pt x="337726" y="67502"/>
                </a:lnTo>
                <a:lnTo>
                  <a:pt x="376417" y="51771"/>
                </a:lnTo>
                <a:lnTo>
                  <a:pt x="396855" y="50988"/>
                </a:lnTo>
                <a:lnTo>
                  <a:pt x="405712" y="50677"/>
                </a:lnTo>
                <a:lnTo>
                  <a:pt x="445211" y="45618"/>
                </a:lnTo>
                <a:lnTo>
                  <a:pt x="463562" y="35420"/>
                </a:lnTo>
                <a:lnTo>
                  <a:pt x="450077" y="6578"/>
                </a:lnTo>
                <a:lnTo>
                  <a:pt x="419519" y="6578"/>
                </a:lnTo>
                <a:lnTo>
                  <a:pt x="405661" y="6454"/>
                </a:lnTo>
                <a:close/>
              </a:path>
              <a:path w="1626234" h="271779">
                <a:moveTo>
                  <a:pt x="457452" y="123088"/>
                </a:moveTo>
                <a:lnTo>
                  <a:pt x="381368" y="123088"/>
                </a:lnTo>
                <a:lnTo>
                  <a:pt x="388594" y="125133"/>
                </a:lnTo>
                <a:lnTo>
                  <a:pt x="400659" y="133286"/>
                </a:lnTo>
                <a:lnTo>
                  <a:pt x="413486" y="175336"/>
                </a:lnTo>
                <a:lnTo>
                  <a:pt x="413174" y="183453"/>
                </a:lnTo>
                <a:lnTo>
                  <a:pt x="388670" y="227203"/>
                </a:lnTo>
                <a:lnTo>
                  <a:pt x="381533" y="229374"/>
                </a:lnTo>
                <a:lnTo>
                  <a:pt x="454486" y="229374"/>
                </a:lnTo>
                <a:lnTo>
                  <a:pt x="467923" y="187981"/>
                </a:lnTo>
                <a:lnTo>
                  <a:pt x="468655" y="173558"/>
                </a:lnTo>
                <a:lnTo>
                  <a:pt x="467986" y="159626"/>
                </a:lnTo>
                <a:lnTo>
                  <a:pt x="466064" y="147053"/>
                </a:lnTo>
                <a:lnTo>
                  <a:pt x="465834" y="146164"/>
                </a:lnTo>
                <a:lnTo>
                  <a:pt x="462783" y="135139"/>
                </a:lnTo>
                <a:lnTo>
                  <a:pt x="458215" y="124371"/>
                </a:lnTo>
                <a:lnTo>
                  <a:pt x="457452" y="123088"/>
                </a:lnTo>
                <a:close/>
              </a:path>
              <a:path w="1626234" h="271779">
                <a:moveTo>
                  <a:pt x="385190" y="81927"/>
                </a:moveTo>
                <a:lnTo>
                  <a:pt x="345566" y="91744"/>
                </a:lnTo>
                <a:lnTo>
                  <a:pt x="320840" y="119519"/>
                </a:lnTo>
                <a:lnTo>
                  <a:pt x="455326" y="119519"/>
                </a:lnTo>
                <a:lnTo>
                  <a:pt x="419143" y="88094"/>
                </a:lnTo>
                <a:lnTo>
                  <a:pt x="385190" y="81927"/>
                </a:lnTo>
                <a:close/>
              </a:path>
              <a:path w="1626234" h="271779">
                <a:moveTo>
                  <a:pt x="447001" y="0"/>
                </a:moveTo>
                <a:lnTo>
                  <a:pt x="443090" y="2717"/>
                </a:lnTo>
                <a:lnTo>
                  <a:pt x="438162" y="4495"/>
                </a:lnTo>
                <a:lnTo>
                  <a:pt x="426351" y="6197"/>
                </a:lnTo>
                <a:lnTo>
                  <a:pt x="419519" y="6578"/>
                </a:lnTo>
                <a:lnTo>
                  <a:pt x="450077" y="6578"/>
                </a:lnTo>
                <a:lnTo>
                  <a:pt x="447001" y="0"/>
                </a:lnTo>
                <a:close/>
              </a:path>
              <a:path w="1626234" h="271779">
                <a:moveTo>
                  <a:pt x="679526" y="71869"/>
                </a:moveTo>
                <a:lnTo>
                  <a:pt x="530682" y="71869"/>
                </a:lnTo>
                <a:lnTo>
                  <a:pt x="527507" y="158521"/>
                </a:lnTo>
                <a:lnTo>
                  <a:pt x="527104" y="167453"/>
                </a:lnTo>
                <a:lnTo>
                  <a:pt x="517525" y="215226"/>
                </a:lnTo>
                <a:lnTo>
                  <a:pt x="504050" y="224536"/>
                </a:lnTo>
                <a:lnTo>
                  <a:pt x="492963" y="224536"/>
                </a:lnTo>
                <a:lnTo>
                  <a:pt x="493217" y="267601"/>
                </a:lnTo>
                <a:lnTo>
                  <a:pt x="509536" y="267601"/>
                </a:lnTo>
                <a:lnTo>
                  <a:pt x="517135" y="267266"/>
                </a:lnTo>
                <a:lnTo>
                  <a:pt x="552902" y="250925"/>
                </a:lnTo>
                <a:lnTo>
                  <a:pt x="570445" y="216623"/>
                </a:lnTo>
                <a:lnTo>
                  <a:pt x="576440" y="174320"/>
                </a:lnTo>
                <a:lnTo>
                  <a:pt x="579501" y="114554"/>
                </a:lnTo>
                <a:lnTo>
                  <a:pt x="679526" y="114554"/>
                </a:lnTo>
                <a:lnTo>
                  <a:pt x="679526" y="71869"/>
                </a:lnTo>
                <a:close/>
              </a:path>
              <a:path w="1626234" h="271779">
                <a:moveTo>
                  <a:pt x="679526" y="114554"/>
                </a:moveTo>
                <a:lnTo>
                  <a:pt x="627786" y="114554"/>
                </a:lnTo>
                <a:lnTo>
                  <a:pt x="627786" y="267601"/>
                </a:lnTo>
                <a:lnTo>
                  <a:pt x="679526" y="267601"/>
                </a:lnTo>
                <a:lnTo>
                  <a:pt x="679526" y="114554"/>
                </a:lnTo>
                <a:close/>
              </a:path>
              <a:path w="1626234" h="271779">
                <a:moveTo>
                  <a:pt x="810056" y="69316"/>
                </a:moveTo>
                <a:lnTo>
                  <a:pt x="770030" y="76490"/>
                </a:lnTo>
                <a:lnTo>
                  <a:pt x="731908" y="106722"/>
                </a:lnTo>
                <a:lnTo>
                  <a:pt x="716646" y="142082"/>
                </a:lnTo>
                <a:lnTo>
                  <a:pt x="713714" y="170497"/>
                </a:lnTo>
                <a:lnTo>
                  <a:pt x="714447" y="185082"/>
                </a:lnTo>
                <a:lnTo>
                  <a:pt x="725436" y="223380"/>
                </a:lnTo>
                <a:lnTo>
                  <a:pt x="758698" y="258813"/>
                </a:lnTo>
                <a:lnTo>
                  <a:pt x="795709" y="270636"/>
                </a:lnTo>
                <a:lnTo>
                  <a:pt x="810056" y="271424"/>
                </a:lnTo>
                <a:lnTo>
                  <a:pt x="824389" y="270636"/>
                </a:lnTo>
                <a:lnTo>
                  <a:pt x="861275" y="258813"/>
                </a:lnTo>
                <a:lnTo>
                  <a:pt x="891040" y="229374"/>
                </a:lnTo>
                <a:lnTo>
                  <a:pt x="801217" y="229374"/>
                </a:lnTo>
                <a:lnTo>
                  <a:pt x="793572" y="226822"/>
                </a:lnTo>
                <a:lnTo>
                  <a:pt x="771473" y="193651"/>
                </a:lnTo>
                <a:lnTo>
                  <a:pt x="768896" y="170116"/>
                </a:lnTo>
                <a:lnTo>
                  <a:pt x="769182" y="161811"/>
                </a:lnTo>
                <a:lnTo>
                  <a:pt x="781253" y="123685"/>
                </a:lnTo>
                <a:lnTo>
                  <a:pt x="801217" y="110731"/>
                </a:lnTo>
                <a:lnTo>
                  <a:pt x="890596" y="110731"/>
                </a:lnTo>
                <a:lnTo>
                  <a:pt x="888182" y="106722"/>
                </a:lnTo>
                <a:lnTo>
                  <a:pt x="850001" y="76490"/>
                </a:lnTo>
                <a:lnTo>
                  <a:pt x="824389" y="70114"/>
                </a:lnTo>
                <a:lnTo>
                  <a:pt x="810056" y="69316"/>
                </a:lnTo>
                <a:close/>
              </a:path>
              <a:path w="1626234" h="271779">
                <a:moveTo>
                  <a:pt x="890596" y="110731"/>
                </a:moveTo>
                <a:lnTo>
                  <a:pt x="819315" y="110731"/>
                </a:lnTo>
                <a:lnTo>
                  <a:pt x="826833" y="113322"/>
                </a:lnTo>
                <a:lnTo>
                  <a:pt x="838898" y="123685"/>
                </a:lnTo>
                <a:lnTo>
                  <a:pt x="850922" y="161811"/>
                </a:lnTo>
                <a:lnTo>
                  <a:pt x="851217" y="170116"/>
                </a:lnTo>
                <a:lnTo>
                  <a:pt x="850922" y="178421"/>
                </a:lnTo>
                <a:lnTo>
                  <a:pt x="838898" y="216547"/>
                </a:lnTo>
                <a:lnTo>
                  <a:pt x="819315" y="229374"/>
                </a:lnTo>
                <a:lnTo>
                  <a:pt x="891040" y="229374"/>
                </a:lnTo>
                <a:lnTo>
                  <a:pt x="905654" y="185082"/>
                </a:lnTo>
                <a:lnTo>
                  <a:pt x="906386" y="170497"/>
                </a:lnTo>
                <a:lnTo>
                  <a:pt x="905654" y="155812"/>
                </a:lnTo>
                <a:lnTo>
                  <a:pt x="903458" y="142082"/>
                </a:lnTo>
                <a:lnTo>
                  <a:pt x="899796" y="129308"/>
                </a:lnTo>
                <a:lnTo>
                  <a:pt x="894664" y="117487"/>
                </a:lnTo>
                <a:lnTo>
                  <a:pt x="890596" y="110731"/>
                </a:lnTo>
                <a:close/>
              </a:path>
              <a:path w="1626234" h="271779">
                <a:moveTo>
                  <a:pt x="984250" y="71869"/>
                </a:moveTo>
                <a:lnTo>
                  <a:pt x="922324" y="71869"/>
                </a:lnTo>
                <a:lnTo>
                  <a:pt x="990371" y="165785"/>
                </a:lnTo>
                <a:lnTo>
                  <a:pt x="921931" y="267601"/>
                </a:lnTo>
                <a:lnTo>
                  <a:pt x="985265" y="267601"/>
                </a:lnTo>
                <a:lnTo>
                  <a:pt x="1035862" y="191147"/>
                </a:lnTo>
                <a:lnTo>
                  <a:pt x="1167823" y="191147"/>
                </a:lnTo>
                <a:lnTo>
                  <a:pt x="1150810" y="165785"/>
                </a:lnTo>
                <a:lnTo>
                  <a:pt x="1163347" y="148450"/>
                </a:lnTo>
                <a:lnTo>
                  <a:pt x="1035100" y="148450"/>
                </a:lnTo>
                <a:lnTo>
                  <a:pt x="984250" y="71869"/>
                </a:lnTo>
                <a:close/>
              </a:path>
              <a:path w="1626234" h="271779">
                <a:moveTo>
                  <a:pt x="1097788" y="191147"/>
                </a:moveTo>
                <a:lnTo>
                  <a:pt x="1043508" y="191147"/>
                </a:lnTo>
                <a:lnTo>
                  <a:pt x="1043508" y="267601"/>
                </a:lnTo>
                <a:lnTo>
                  <a:pt x="1097788" y="267601"/>
                </a:lnTo>
                <a:lnTo>
                  <a:pt x="1097788" y="191147"/>
                </a:lnTo>
                <a:close/>
              </a:path>
              <a:path w="1626234" h="271779">
                <a:moveTo>
                  <a:pt x="1167823" y="191147"/>
                </a:moveTo>
                <a:lnTo>
                  <a:pt x="1105433" y="191147"/>
                </a:lnTo>
                <a:lnTo>
                  <a:pt x="1155776" y="267601"/>
                </a:lnTo>
                <a:lnTo>
                  <a:pt x="1219111" y="267601"/>
                </a:lnTo>
                <a:lnTo>
                  <a:pt x="1167823" y="191147"/>
                </a:lnTo>
                <a:close/>
              </a:path>
              <a:path w="1626234" h="271779">
                <a:moveTo>
                  <a:pt x="1097788" y="71869"/>
                </a:moveTo>
                <a:lnTo>
                  <a:pt x="1043508" y="71869"/>
                </a:lnTo>
                <a:lnTo>
                  <a:pt x="1043508" y="148450"/>
                </a:lnTo>
                <a:lnTo>
                  <a:pt x="1097788" y="148450"/>
                </a:lnTo>
                <a:lnTo>
                  <a:pt x="1097788" y="71869"/>
                </a:lnTo>
                <a:close/>
              </a:path>
              <a:path w="1626234" h="271779">
                <a:moveTo>
                  <a:pt x="1218730" y="71869"/>
                </a:moveTo>
                <a:lnTo>
                  <a:pt x="1156792" y="71869"/>
                </a:lnTo>
                <a:lnTo>
                  <a:pt x="1105954" y="148450"/>
                </a:lnTo>
                <a:lnTo>
                  <a:pt x="1163347" y="148450"/>
                </a:lnTo>
                <a:lnTo>
                  <a:pt x="1218730" y="71869"/>
                </a:lnTo>
                <a:close/>
              </a:path>
              <a:path w="1626234" h="271779">
                <a:moveTo>
                  <a:pt x="1304010" y="71869"/>
                </a:moveTo>
                <a:lnTo>
                  <a:pt x="1249718" y="71869"/>
                </a:lnTo>
                <a:lnTo>
                  <a:pt x="1249718" y="267601"/>
                </a:lnTo>
                <a:lnTo>
                  <a:pt x="1304010" y="267601"/>
                </a:lnTo>
                <a:lnTo>
                  <a:pt x="1304010" y="198158"/>
                </a:lnTo>
                <a:lnTo>
                  <a:pt x="1387794" y="198158"/>
                </a:lnTo>
                <a:lnTo>
                  <a:pt x="1367091" y="168973"/>
                </a:lnTo>
                <a:lnTo>
                  <a:pt x="1382167" y="147815"/>
                </a:lnTo>
                <a:lnTo>
                  <a:pt x="1304010" y="147815"/>
                </a:lnTo>
                <a:lnTo>
                  <a:pt x="1304010" y="71869"/>
                </a:lnTo>
                <a:close/>
              </a:path>
              <a:path w="1626234" h="271779">
                <a:moveTo>
                  <a:pt x="1387794" y="198158"/>
                </a:moveTo>
                <a:lnTo>
                  <a:pt x="1324267" y="198158"/>
                </a:lnTo>
                <a:lnTo>
                  <a:pt x="1372565" y="267601"/>
                </a:lnTo>
                <a:lnTo>
                  <a:pt x="1437055" y="267601"/>
                </a:lnTo>
                <a:lnTo>
                  <a:pt x="1387794" y="198158"/>
                </a:lnTo>
                <a:close/>
              </a:path>
              <a:path w="1626234" h="271779">
                <a:moveTo>
                  <a:pt x="1436281" y="71869"/>
                </a:moveTo>
                <a:lnTo>
                  <a:pt x="1372565" y="71869"/>
                </a:lnTo>
                <a:lnTo>
                  <a:pt x="1319301" y="147815"/>
                </a:lnTo>
                <a:lnTo>
                  <a:pt x="1382167" y="147815"/>
                </a:lnTo>
                <a:lnTo>
                  <a:pt x="1436281" y="71869"/>
                </a:lnTo>
                <a:close/>
              </a:path>
              <a:path w="1626234" h="271779">
                <a:moveTo>
                  <a:pt x="1620771" y="108953"/>
                </a:moveTo>
                <a:lnTo>
                  <a:pt x="1551952" y="108953"/>
                </a:lnTo>
                <a:lnTo>
                  <a:pt x="1559090" y="111163"/>
                </a:lnTo>
                <a:lnTo>
                  <a:pt x="1564093" y="115570"/>
                </a:lnTo>
                <a:lnTo>
                  <a:pt x="1569199" y="119989"/>
                </a:lnTo>
                <a:lnTo>
                  <a:pt x="1571751" y="126238"/>
                </a:lnTo>
                <a:lnTo>
                  <a:pt x="1571751" y="139230"/>
                </a:lnTo>
                <a:lnTo>
                  <a:pt x="1517156" y="153485"/>
                </a:lnTo>
                <a:lnTo>
                  <a:pt x="1510130" y="154570"/>
                </a:lnTo>
                <a:lnTo>
                  <a:pt x="1473111" y="167690"/>
                </a:lnTo>
                <a:lnTo>
                  <a:pt x="1451183" y="205101"/>
                </a:lnTo>
                <a:lnTo>
                  <a:pt x="1450809" y="212928"/>
                </a:lnTo>
                <a:lnTo>
                  <a:pt x="1451335" y="222217"/>
                </a:lnTo>
                <a:lnTo>
                  <a:pt x="1469333" y="256641"/>
                </a:lnTo>
                <a:lnTo>
                  <a:pt x="1506692" y="270890"/>
                </a:lnTo>
                <a:lnTo>
                  <a:pt x="1515808" y="271297"/>
                </a:lnTo>
                <a:lnTo>
                  <a:pt x="1522852" y="271059"/>
                </a:lnTo>
                <a:lnTo>
                  <a:pt x="1560446" y="256609"/>
                </a:lnTo>
                <a:lnTo>
                  <a:pt x="1573021" y="240461"/>
                </a:lnTo>
                <a:lnTo>
                  <a:pt x="1626031" y="240461"/>
                </a:lnTo>
                <a:lnTo>
                  <a:pt x="1626031" y="233832"/>
                </a:lnTo>
                <a:lnTo>
                  <a:pt x="1523022" y="233832"/>
                </a:lnTo>
                <a:lnTo>
                  <a:pt x="1516138" y="231927"/>
                </a:lnTo>
                <a:lnTo>
                  <a:pt x="1510703" y="228092"/>
                </a:lnTo>
                <a:lnTo>
                  <a:pt x="1505356" y="224193"/>
                </a:lnTo>
                <a:lnTo>
                  <a:pt x="1502676" y="218541"/>
                </a:lnTo>
                <a:lnTo>
                  <a:pt x="1502676" y="206057"/>
                </a:lnTo>
                <a:lnTo>
                  <a:pt x="1503997" y="201803"/>
                </a:lnTo>
                <a:lnTo>
                  <a:pt x="1506626" y="198412"/>
                </a:lnTo>
                <a:lnTo>
                  <a:pt x="1509255" y="194919"/>
                </a:lnTo>
                <a:lnTo>
                  <a:pt x="1512950" y="192163"/>
                </a:lnTo>
                <a:lnTo>
                  <a:pt x="1522475" y="188087"/>
                </a:lnTo>
                <a:lnTo>
                  <a:pt x="1528038" y="186601"/>
                </a:lnTo>
                <a:lnTo>
                  <a:pt x="1544345" y="184264"/>
                </a:lnTo>
                <a:lnTo>
                  <a:pt x="1548003" y="183667"/>
                </a:lnTo>
                <a:lnTo>
                  <a:pt x="1572133" y="176872"/>
                </a:lnTo>
                <a:lnTo>
                  <a:pt x="1626031" y="176872"/>
                </a:lnTo>
                <a:lnTo>
                  <a:pt x="1626031" y="135585"/>
                </a:lnTo>
                <a:lnTo>
                  <a:pt x="1625610" y="127162"/>
                </a:lnTo>
                <a:lnTo>
                  <a:pt x="1624344" y="119364"/>
                </a:lnTo>
                <a:lnTo>
                  <a:pt x="1622233" y="112189"/>
                </a:lnTo>
                <a:lnTo>
                  <a:pt x="1620771" y="108953"/>
                </a:lnTo>
                <a:close/>
              </a:path>
              <a:path w="1626234" h="271779">
                <a:moveTo>
                  <a:pt x="1626031" y="240461"/>
                </a:moveTo>
                <a:lnTo>
                  <a:pt x="1574545" y="240461"/>
                </a:lnTo>
                <a:lnTo>
                  <a:pt x="1574545" y="267601"/>
                </a:lnTo>
                <a:lnTo>
                  <a:pt x="1626031" y="267601"/>
                </a:lnTo>
                <a:lnTo>
                  <a:pt x="1626031" y="240461"/>
                </a:lnTo>
                <a:close/>
              </a:path>
              <a:path w="1626234" h="271779">
                <a:moveTo>
                  <a:pt x="1626031" y="176872"/>
                </a:moveTo>
                <a:lnTo>
                  <a:pt x="1572133" y="176872"/>
                </a:lnTo>
                <a:lnTo>
                  <a:pt x="1572133" y="204520"/>
                </a:lnTo>
                <a:lnTo>
                  <a:pt x="1570380" y="210680"/>
                </a:lnTo>
                <a:lnTo>
                  <a:pt x="1539328" y="233832"/>
                </a:lnTo>
                <a:lnTo>
                  <a:pt x="1626031" y="233832"/>
                </a:lnTo>
                <a:lnTo>
                  <a:pt x="1626031" y="176872"/>
                </a:lnTo>
                <a:close/>
              </a:path>
              <a:path w="1626234" h="271779">
                <a:moveTo>
                  <a:pt x="1542948" y="69316"/>
                </a:moveTo>
                <a:lnTo>
                  <a:pt x="1501660" y="76454"/>
                </a:lnTo>
                <a:lnTo>
                  <a:pt x="1467583" y="103389"/>
                </a:lnTo>
                <a:lnTo>
                  <a:pt x="1457693" y="127431"/>
                </a:lnTo>
                <a:lnTo>
                  <a:pt x="1507896" y="131508"/>
                </a:lnTo>
                <a:lnTo>
                  <a:pt x="1509775" y="125044"/>
                </a:lnTo>
                <a:lnTo>
                  <a:pt x="1513598" y="119697"/>
                </a:lnTo>
                <a:lnTo>
                  <a:pt x="1519364" y="115443"/>
                </a:lnTo>
                <a:lnTo>
                  <a:pt x="1525142" y="111112"/>
                </a:lnTo>
                <a:lnTo>
                  <a:pt x="1532915" y="108953"/>
                </a:lnTo>
                <a:lnTo>
                  <a:pt x="1620771" y="108953"/>
                </a:lnTo>
                <a:lnTo>
                  <a:pt x="1619275" y="105638"/>
                </a:lnTo>
                <a:lnTo>
                  <a:pt x="1588338" y="78016"/>
                </a:lnTo>
                <a:lnTo>
                  <a:pt x="1551013" y="69554"/>
                </a:lnTo>
                <a:lnTo>
                  <a:pt x="1542948" y="693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8973" y="5926148"/>
            <a:ext cx="2070825" cy="190143"/>
          </a:xfrm>
          <a:custGeom>
            <a:avLst/>
            <a:gdLst/>
            <a:ahLst/>
            <a:cxnLst/>
            <a:rect l="l" t="t" r="r" b="b"/>
            <a:pathLst>
              <a:path w="2607945" h="300354">
                <a:moveTo>
                  <a:pt x="48820" y="4063"/>
                </a:moveTo>
                <a:lnTo>
                  <a:pt x="0" y="4063"/>
                </a:lnTo>
                <a:lnTo>
                  <a:pt x="0" y="234971"/>
                </a:lnTo>
                <a:lnTo>
                  <a:pt x="48820" y="234971"/>
                </a:lnTo>
                <a:lnTo>
                  <a:pt x="48820" y="136537"/>
                </a:lnTo>
                <a:lnTo>
                  <a:pt x="125293" y="136537"/>
                </a:lnTo>
                <a:lnTo>
                  <a:pt x="105982" y="111175"/>
                </a:lnTo>
                <a:lnTo>
                  <a:pt x="118501" y="96291"/>
                </a:lnTo>
                <a:lnTo>
                  <a:pt x="48820" y="96291"/>
                </a:lnTo>
                <a:lnTo>
                  <a:pt x="48820" y="4063"/>
                </a:lnTo>
                <a:close/>
              </a:path>
              <a:path w="2607945" h="300354">
                <a:moveTo>
                  <a:pt x="125293" y="136537"/>
                </a:moveTo>
                <a:lnTo>
                  <a:pt x="65506" y="136537"/>
                </a:lnTo>
                <a:lnTo>
                  <a:pt x="139694" y="234971"/>
                </a:lnTo>
                <a:lnTo>
                  <a:pt x="200240" y="234971"/>
                </a:lnTo>
                <a:lnTo>
                  <a:pt x="125293" y="136537"/>
                </a:lnTo>
                <a:close/>
              </a:path>
              <a:path w="2607945" h="300354">
                <a:moveTo>
                  <a:pt x="196068" y="4063"/>
                </a:moveTo>
                <a:lnTo>
                  <a:pt x="135298" y="4063"/>
                </a:lnTo>
                <a:lnTo>
                  <a:pt x="58628" y="96291"/>
                </a:lnTo>
                <a:lnTo>
                  <a:pt x="118501" y="96291"/>
                </a:lnTo>
                <a:lnTo>
                  <a:pt x="196068" y="4063"/>
                </a:lnTo>
                <a:close/>
              </a:path>
              <a:path w="2607945" h="300354">
                <a:moveTo>
                  <a:pt x="289425" y="59537"/>
                </a:moveTo>
                <a:lnTo>
                  <a:pt x="243987" y="70815"/>
                </a:lnTo>
                <a:lnTo>
                  <a:pt x="214560" y="102158"/>
                </a:lnTo>
                <a:lnTo>
                  <a:pt x="204186" y="149059"/>
                </a:lnTo>
                <a:lnTo>
                  <a:pt x="204835" y="161958"/>
                </a:lnTo>
                <a:lnTo>
                  <a:pt x="220289" y="205332"/>
                </a:lnTo>
                <a:lnTo>
                  <a:pt x="254015" y="232074"/>
                </a:lnTo>
                <a:lnTo>
                  <a:pt x="289425" y="238353"/>
                </a:lnTo>
                <a:lnTo>
                  <a:pt x="302109" y="237655"/>
                </a:lnTo>
                <a:lnTo>
                  <a:pt x="343783" y="221004"/>
                </a:lnTo>
                <a:lnTo>
                  <a:pt x="361087" y="201142"/>
                </a:lnTo>
                <a:lnTo>
                  <a:pt x="281607" y="201142"/>
                </a:lnTo>
                <a:lnTo>
                  <a:pt x="274843" y="198894"/>
                </a:lnTo>
                <a:lnTo>
                  <a:pt x="254021" y="163010"/>
                </a:lnTo>
                <a:lnTo>
                  <a:pt x="253006" y="148716"/>
                </a:lnTo>
                <a:lnTo>
                  <a:pt x="253260" y="141368"/>
                </a:lnTo>
                <a:lnTo>
                  <a:pt x="269355" y="103060"/>
                </a:lnTo>
                <a:lnTo>
                  <a:pt x="281607" y="96177"/>
                </a:lnTo>
                <a:lnTo>
                  <a:pt x="360690" y="96177"/>
                </a:lnTo>
                <a:lnTo>
                  <a:pt x="358553" y="92626"/>
                </a:lnTo>
                <a:lnTo>
                  <a:pt x="324771" y="65881"/>
                </a:lnTo>
                <a:lnTo>
                  <a:pt x="302109" y="60242"/>
                </a:lnTo>
                <a:lnTo>
                  <a:pt x="289425" y="59537"/>
                </a:lnTo>
                <a:close/>
              </a:path>
              <a:path w="2607945" h="300354">
                <a:moveTo>
                  <a:pt x="360690" y="96177"/>
                </a:moveTo>
                <a:lnTo>
                  <a:pt x="297618" y="96177"/>
                </a:lnTo>
                <a:lnTo>
                  <a:pt x="304270" y="98475"/>
                </a:lnTo>
                <a:lnTo>
                  <a:pt x="314943" y="107645"/>
                </a:lnTo>
                <a:lnTo>
                  <a:pt x="325842" y="148716"/>
                </a:lnTo>
                <a:lnTo>
                  <a:pt x="325581" y="156067"/>
                </a:lnTo>
                <a:lnTo>
                  <a:pt x="309606" y="194386"/>
                </a:lnTo>
                <a:lnTo>
                  <a:pt x="297618" y="201142"/>
                </a:lnTo>
                <a:lnTo>
                  <a:pt x="361087" y="201142"/>
                </a:lnTo>
                <a:lnTo>
                  <a:pt x="374014" y="161958"/>
                </a:lnTo>
                <a:lnTo>
                  <a:pt x="374662" y="149059"/>
                </a:lnTo>
                <a:lnTo>
                  <a:pt x="374014" y="136063"/>
                </a:lnTo>
                <a:lnTo>
                  <a:pt x="372069" y="123913"/>
                </a:lnTo>
                <a:lnTo>
                  <a:pt x="368828" y="112612"/>
                </a:lnTo>
                <a:lnTo>
                  <a:pt x="364290" y="102158"/>
                </a:lnTo>
                <a:lnTo>
                  <a:pt x="360690" y="96177"/>
                </a:lnTo>
                <a:close/>
              </a:path>
              <a:path w="2607945" h="300354">
                <a:moveTo>
                  <a:pt x="451783" y="61785"/>
                </a:moveTo>
                <a:lnTo>
                  <a:pt x="405894" y="61785"/>
                </a:lnTo>
                <a:lnTo>
                  <a:pt x="405894" y="234971"/>
                </a:lnTo>
                <a:lnTo>
                  <a:pt x="451783" y="234971"/>
                </a:lnTo>
                <a:lnTo>
                  <a:pt x="451783" y="166979"/>
                </a:lnTo>
                <a:lnTo>
                  <a:pt x="435998" y="166979"/>
                </a:lnTo>
                <a:lnTo>
                  <a:pt x="435998" y="129209"/>
                </a:lnTo>
                <a:lnTo>
                  <a:pt x="451783" y="129209"/>
                </a:lnTo>
                <a:lnTo>
                  <a:pt x="451783" y="61785"/>
                </a:lnTo>
                <a:close/>
              </a:path>
              <a:path w="2607945" h="300354">
                <a:moveTo>
                  <a:pt x="556526" y="61785"/>
                </a:moveTo>
                <a:lnTo>
                  <a:pt x="510975" y="61785"/>
                </a:lnTo>
                <a:lnTo>
                  <a:pt x="510975" y="234971"/>
                </a:lnTo>
                <a:lnTo>
                  <a:pt x="556526" y="234971"/>
                </a:lnTo>
                <a:lnTo>
                  <a:pt x="556526" y="166979"/>
                </a:lnTo>
                <a:lnTo>
                  <a:pt x="526422" y="166979"/>
                </a:lnTo>
                <a:lnTo>
                  <a:pt x="526422" y="129209"/>
                </a:lnTo>
                <a:lnTo>
                  <a:pt x="556526" y="129209"/>
                </a:lnTo>
                <a:lnTo>
                  <a:pt x="556526" y="61785"/>
                </a:lnTo>
                <a:close/>
              </a:path>
              <a:path w="2607945" h="300354">
                <a:moveTo>
                  <a:pt x="451783" y="129209"/>
                </a:moveTo>
                <a:lnTo>
                  <a:pt x="435998" y="129209"/>
                </a:lnTo>
                <a:lnTo>
                  <a:pt x="435998" y="166979"/>
                </a:lnTo>
                <a:lnTo>
                  <a:pt x="451783" y="166979"/>
                </a:lnTo>
                <a:lnTo>
                  <a:pt x="451783" y="129209"/>
                </a:lnTo>
                <a:close/>
              </a:path>
              <a:path w="2607945" h="300354">
                <a:moveTo>
                  <a:pt x="510975" y="129209"/>
                </a:moveTo>
                <a:lnTo>
                  <a:pt x="451783" y="129209"/>
                </a:lnTo>
                <a:lnTo>
                  <a:pt x="451783" y="166979"/>
                </a:lnTo>
                <a:lnTo>
                  <a:pt x="510975" y="166979"/>
                </a:lnTo>
                <a:lnTo>
                  <a:pt x="510975" y="129209"/>
                </a:lnTo>
                <a:close/>
              </a:path>
              <a:path w="2607945" h="300354">
                <a:moveTo>
                  <a:pt x="556526" y="129209"/>
                </a:moveTo>
                <a:lnTo>
                  <a:pt x="526422" y="129209"/>
                </a:lnTo>
                <a:lnTo>
                  <a:pt x="526422" y="166979"/>
                </a:lnTo>
                <a:lnTo>
                  <a:pt x="556526" y="166979"/>
                </a:lnTo>
                <a:lnTo>
                  <a:pt x="556526" y="129209"/>
                </a:lnTo>
                <a:close/>
              </a:path>
              <a:path w="2607945" h="300354">
                <a:moveTo>
                  <a:pt x="671812" y="59537"/>
                </a:moveTo>
                <a:lnTo>
                  <a:pt x="626487" y="70916"/>
                </a:lnTo>
                <a:lnTo>
                  <a:pt x="597060" y="102374"/>
                </a:lnTo>
                <a:lnTo>
                  <a:pt x="586799" y="149059"/>
                </a:lnTo>
                <a:lnTo>
                  <a:pt x="587433" y="161813"/>
                </a:lnTo>
                <a:lnTo>
                  <a:pt x="602626" y="205047"/>
                </a:lnTo>
                <a:lnTo>
                  <a:pt x="636310" y="232011"/>
                </a:lnTo>
                <a:lnTo>
                  <a:pt x="672037" y="238353"/>
                </a:lnTo>
                <a:lnTo>
                  <a:pt x="683206" y="237825"/>
                </a:lnTo>
                <a:lnTo>
                  <a:pt x="720061" y="225260"/>
                </a:lnTo>
                <a:lnTo>
                  <a:pt x="741904" y="200355"/>
                </a:lnTo>
                <a:lnTo>
                  <a:pt x="665159" y="200355"/>
                </a:lnTo>
                <a:lnTo>
                  <a:pt x="658657" y="198323"/>
                </a:lnTo>
                <a:lnTo>
                  <a:pt x="636747" y="163714"/>
                </a:lnTo>
                <a:lnTo>
                  <a:pt x="635619" y="148374"/>
                </a:lnTo>
                <a:lnTo>
                  <a:pt x="635908" y="140504"/>
                </a:lnTo>
                <a:lnTo>
                  <a:pt x="658657" y="98996"/>
                </a:lnTo>
                <a:lnTo>
                  <a:pt x="665159" y="96964"/>
                </a:lnTo>
                <a:lnTo>
                  <a:pt x="741897" y="96964"/>
                </a:lnTo>
                <a:lnTo>
                  <a:pt x="738446" y="90881"/>
                </a:lnTo>
                <a:lnTo>
                  <a:pt x="702634" y="64166"/>
                </a:lnTo>
                <a:lnTo>
                  <a:pt x="682790" y="60051"/>
                </a:lnTo>
                <a:lnTo>
                  <a:pt x="671812" y="59537"/>
                </a:lnTo>
                <a:close/>
              </a:path>
              <a:path w="2607945" h="300354">
                <a:moveTo>
                  <a:pt x="749382" y="171488"/>
                </a:moveTo>
                <a:lnTo>
                  <a:pt x="704057" y="171488"/>
                </a:lnTo>
                <a:lnTo>
                  <a:pt x="703155" y="177584"/>
                </a:lnTo>
                <a:lnTo>
                  <a:pt x="701239" y="182803"/>
                </a:lnTo>
                <a:lnTo>
                  <a:pt x="695452" y="191452"/>
                </a:lnTo>
                <a:lnTo>
                  <a:pt x="691805" y="194716"/>
                </a:lnTo>
                <a:lnTo>
                  <a:pt x="683011" y="199224"/>
                </a:lnTo>
                <a:lnTo>
                  <a:pt x="678088" y="200355"/>
                </a:lnTo>
                <a:lnTo>
                  <a:pt x="741904" y="200355"/>
                </a:lnTo>
                <a:lnTo>
                  <a:pt x="742872" y="198592"/>
                </a:lnTo>
                <a:lnTo>
                  <a:pt x="746113" y="190150"/>
                </a:lnTo>
                <a:lnTo>
                  <a:pt x="748283" y="181115"/>
                </a:lnTo>
                <a:lnTo>
                  <a:pt x="749382" y="171488"/>
                </a:lnTo>
                <a:close/>
              </a:path>
              <a:path w="2607945" h="300354">
                <a:moveTo>
                  <a:pt x="741897" y="96964"/>
                </a:moveTo>
                <a:lnTo>
                  <a:pt x="681395" y="96964"/>
                </a:lnTo>
                <a:lnTo>
                  <a:pt x="688498" y="99631"/>
                </a:lnTo>
                <a:lnTo>
                  <a:pt x="693910" y="104978"/>
                </a:lnTo>
                <a:lnTo>
                  <a:pt x="699397" y="110235"/>
                </a:lnTo>
                <a:lnTo>
                  <a:pt x="702779" y="117182"/>
                </a:lnTo>
                <a:lnTo>
                  <a:pt x="704057" y="125831"/>
                </a:lnTo>
                <a:lnTo>
                  <a:pt x="749382" y="125831"/>
                </a:lnTo>
                <a:lnTo>
                  <a:pt x="748318" y="116118"/>
                </a:lnTo>
                <a:lnTo>
                  <a:pt x="746133" y="107035"/>
                </a:lnTo>
                <a:lnTo>
                  <a:pt x="742850" y="98644"/>
                </a:lnTo>
                <a:lnTo>
                  <a:pt x="741897" y="96964"/>
                </a:lnTo>
                <a:close/>
              </a:path>
              <a:path w="2607945" h="300354">
                <a:moveTo>
                  <a:pt x="869463" y="99555"/>
                </a:moveTo>
                <a:lnTo>
                  <a:pt x="823680" y="99555"/>
                </a:lnTo>
                <a:lnTo>
                  <a:pt x="823680" y="234971"/>
                </a:lnTo>
                <a:lnTo>
                  <a:pt x="869463" y="234971"/>
                </a:lnTo>
                <a:lnTo>
                  <a:pt x="869463" y="99555"/>
                </a:lnTo>
                <a:close/>
              </a:path>
              <a:path w="2607945" h="300354">
                <a:moveTo>
                  <a:pt x="925267" y="61785"/>
                </a:moveTo>
                <a:lnTo>
                  <a:pt x="768324" y="61785"/>
                </a:lnTo>
                <a:lnTo>
                  <a:pt x="768324" y="99555"/>
                </a:lnTo>
                <a:lnTo>
                  <a:pt x="925267" y="99555"/>
                </a:lnTo>
                <a:lnTo>
                  <a:pt x="925267" y="61785"/>
                </a:lnTo>
                <a:close/>
              </a:path>
              <a:path w="2607945" h="300354">
                <a:moveTo>
                  <a:pt x="1000273" y="61785"/>
                </a:moveTo>
                <a:lnTo>
                  <a:pt x="954388" y="61785"/>
                </a:lnTo>
                <a:lnTo>
                  <a:pt x="954388" y="234971"/>
                </a:lnTo>
                <a:lnTo>
                  <a:pt x="1002076" y="234971"/>
                </a:lnTo>
                <a:lnTo>
                  <a:pt x="1037817" y="171602"/>
                </a:lnTo>
                <a:lnTo>
                  <a:pt x="1000273" y="171602"/>
                </a:lnTo>
                <a:lnTo>
                  <a:pt x="1000273" y="61785"/>
                </a:lnTo>
                <a:close/>
              </a:path>
              <a:path w="2607945" h="300354">
                <a:moveTo>
                  <a:pt x="1109976" y="124815"/>
                </a:moveTo>
                <a:lnTo>
                  <a:pt x="1064205" y="124815"/>
                </a:lnTo>
                <a:lnTo>
                  <a:pt x="1064205" y="234971"/>
                </a:lnTo>
                <a:lnTo>
                  <a:pt x="1109976" y="234971"/>
                </a:lnTo>
                <a:lnTo>
                  <a:pt x="1109976" y="124815"/>
                </a:lnTo>
                <a:close/>
              </a:path>
              <a:path w="2607945" h="300354">
                <a:moveTo>
                  <a:pt x="1109976" y="61785"/>
                </a:moveTo>
                <a:lnTo>
                  <a:pt x="1062630" y="61785"/>
                </a:lnTo>
                <a:lnTo>
                  <a:pt x="1000273" y="171602"/>
                </a:lnTo>
                <a:lnTo>
                  <a:pt x="1037817" y="171602"/>
                </a:lnTo>
                <a:lnTo>
                  <a:pt x="1064205" y="124815"/>
                </a:lnTo>
                <a:lnTo>
                  <a:pt x="1109976" y="124815"/>
                </a:lnTo>
                <a:lnTo>
                  <a:pt x="1109976" y="61785"/>
                </a:lnTo>
                <a:close/>
              </a:path>
              <a:path w="2607945" h="300354">
                <a:moveTo>
                  <a:pt x="1232226" y="99555"/>
                </a:moveTo>
                <a:lnTo>
                  <a:pt x="1186455" y="99555"/>
                </a:lnTo>
                <a:lnTo>
                  <a:pt x="1186455" y="234971"/>
                </a:lnTo>
                <a:lnTo>
                  <a:pt x="1232226" y="234971"/>
                </a:lnTo>
                <a:lnTo>
                  <a:pt x="1232226" y="99555"/>
                </a:lnTo>
                <a:close/>
              </a:path>
              <a:path w="2607945" h="300354">
                <a:moveTo>
                  <a:pt x="1288042" y="61785"/>
                </a:moveTo>
                <a:lnTo>
                  <a:pt x="1131096" y="61785"/>
                </a:lnTo>
                <a:lnTo>
                  <a:pt x="1131096" y="99555"/>
                </a:lnTo>
                <a:lnTo>
                  <a:pt x="1288042" y="99555"/>
                </a:lnTo>
                <a:lnTo>
                  <a:pt x="1288042" y="61785"/>
                </a:lnTo>
                <a:close/>
              </a:path>
              <a:path w="2607945" h="300354">
                <a:moveTo>
                  <a:pt x="1327412" y="259099"/>
                </a:moveTo>
                <a:lnTo>
                  <a:pt x="1316592" y="294953"/>
                </a:lnTo>
                <a:lnTo>
                  <a:pt x="1320046" y="296381"/>
                </a:lnTo>
                <a:lnTo>
                  <a:pt x="1324415" y="297547"/>
                </a:lnTo>
                <a:lnTo>
                  <a:pt x="1329673" y="298448"/>
                </a:lnTo>
                <a:lnTo>
                  <a:pt x="1335007" y="299425"/>
                </a:lnTo>
                <a:lnTo>
                  <a:pt x="1340722" y="299914"/>
                </a:lnTo>
                <a:lnTo>
                  <a:pt x="1346805" y="299914"/>
                </a:lnTo>
                <a:lnTo>
                  <a:pt x="1388780" y="287314"/>
                </a:lnTo>
                <a:lnTo>
                  <a:pt x="1407870" y="262068"/>
                </a:lnTo>
                <a:lnTo>
                  <a:pt x="1347224" y="262068"/>
                </a:lnTo>
                <a:lnTo>
                  <a:pt x="1338131" y="261767"/>
                </a:lnTo>
                <a:lnTo>
                  <a:pt x="1333051" y="260827"/>
                </a:lnTo>
                <a:lnTo>
                  <a:pt x="1327412" y="259099"/>
                </a:lnTo>
                <a:close/>
              </a:path>
              <a:path w="2607945" h="300354">
                <a:moveTo>
                  <a:pt x="1353917" y="61785"/>
                </a:moveTo>
                <a:lnTo>
                  <a:pt x="1303397" y="61785"/>
                </a:lnTo>
                <a:lnTo>
                  <a:pt x="1365525" y="239932"/>
                </a:lnTo>
                <a:lnTo>
                  <a:pt x="1362706" y="247260"/>
                </a:lnTo>
                <a:lnTo>
                  <a:pt x="1360597" y="252672"/>
                </a:lnTo>
                <a:lnTo>
                  <a:pt x="1357854" y="256505"/>
                </a:lnTo>
                <a:lnTo>
                  <a:pt x="1354476" y="258761"/>
                </a:lnTo>
                <a:lnTo>
                  <a:pt x="1351174" y="261015"/>
                </a:lnTo>
                <a:lnTo>
                  <a:pt x="1347224" y="262068"/>
                </a:lnTo>
                <a:lnTo>
                  <a:pt x="1407870" y="262068"/>
                </a:lnTo>
                <a:lnTo>
                  <a:pt x="1408657" y="260452"/>
                </a:lnTo>
                <a:lnTo>
                  <a:pt x="1411296" y="253687"/>
                </a:lnTo>
                <a:lnTo>
                  <a:pt x="1433998" y="188963"/>
                </a:lnTo>
                <a:lnTo>
                  <a:pt x="1389769" y="188963"/>
                </a:lnTo>
                <a:lnTo>
                  <a:pt x="1353917" y="61785"/>
                </a:lnTo>
                <a:close/>
              </a:path>
              <a:path w="2607945" h="300354">
                <a:moveTo>
                  <a:pt x="1478606" y="61785"/>
                </a:moveTo>
                <a:lnTo>
                  <a:pt x="1427768" y="61785"/>
                </a:lnTo>
                <a:lnTo>
                  <a:pt x="1391573" y="188963"/>
                </a:lnTo>
                <a:lnTo>
                  <a:pt x="1433998" y="188963"/>
                </a:lnTo>
                <a:lnTo>
                  <a:pt x="1478606" y="61785"/>
                </a:lnTo>
                <a:close/>
              </a:path>
              <a:path w="2607945" h="300354">
                <a:moveTo>
                  <a:pt x="1549078" y="61785"/>
                </a:moveTo>
                <a:lnTo>
                  <a:pt x="1503193" y="61785"/>
                </a:lnTo>
                <a:lnTo>
                  <a:pt x="1503193" y="234971"/>
                </a:lnTo>
                <a:lnTo>
                  <a:pt x="1635552" y="234971"/>
                </a:lnTo>
                <a:lnTo>
                  <a:pt x="1635552" y="290668"/>
                </a:lnTo>
                <a:lnTo>
                  <a:pt x="1682238" y="290668"/>
                </a:lnTo>
                <a:lnTo>
                  <a:pt x="1682238" y="201828"/>
                </a:lnTo>
                <a:lnTo>
                  <a:pt x="1654615" y="201828"/>
                </a:lnTo>
                <a:lnTo>
                  <a:pt x="1654615" y="197205"/>
                </a:lnTo>
                <a:lnTo>
                  <a:pt x="1549078" y="197205"/>
                </a:lnTo>
                <a:lnTo>
                  <a:pt x="1549078" y="61785"/>
                </a:lnTo>
                <a:close/>
              </a:path>
              <a:path w="2607945" h="300354">
                <a:moveTo>
                  <a:pt x="1654615" y="61785"/>
                </a:moveTo>
                <a:lnTo>
                  <a:pt x="1609289" y="61785"/>
                </a:lnTo>
                <a:lnTo>
                  <a:pt x="1609289" y="197205"/>
                </a:lnTo>
                <a:lnTo>
                  <a:pt x="1654615" y="197205"/>
                </a:lnTo>
                <a:lnTo>
                  <a:pt x="1654615" y="61785"/>
                </a:lnTo>
                <a:close/>
              </a:path>
              <a:path w="2607945" h="300354">
                <a:moveTo>
                  <a:pt x="1757752" y="61785"/>
                </a:moveTo>
                <a:lnTo>
                  <a:pt x="1711854" y="61785"/>
                </a:lnTo>
                <a:lnTo>
                  <a:pt x="1711854" y="234971"/>
                </a:lnTo>
                <a:lnTo>
                  <a:pt x="1759555" y="234971"/>
                </a:lnTo>
                <a:lnTo>
                  <a:pt x="1795288" y="171602"/>
                </a:lnTo>
                <a:lnTo>
                  <a:pt x="1757752" y="171602"/>
                </a:lnTo>
                <a:lnTo>
                  <a:pt x="1757752" y="61785"/>
                </a:lnTo>
                <a:close/>
              </a:path>
              <a:path w="2607945" h="300354">
                <a:moveTo>
                  <a:pt x="1867454" y="124815"/>
                </a:moveTo>
                <a:lnTo>
                  <a:pt x="1821671" y="124815"/>
                </a:lnTo>
                <a:lnTo>
                  <a:pt x="1821671" y="234971"/>
                </a:lnTo>
                <a:lnTo>
                  <a:pt x="1867454" y="234971"/>
                </a:lnTo>
                <a:lnTo>
                  <a:pt x="1867454" y="124815"/>
                </a:lnTo>
                <a:close/>
              </a:path>
              <a:path w="2607945" h="300354">
                <a:moveTo>
                  <a:pt x="1867454" y="61785"/>
                </a:moveTo>
                <a:lnTo>
                  <a:pt x="1820096" y="61785"/>
                </a:lnTo>
                <a:lnTo>
                  <a:pt x="1757752" y="171602"/>
                </a:lnTo>
                <a:lnTo>
                  <a:pt x="1795288" y="171602"/>
                </a:lnTo>
                <a:lnTo>
                  <a:pt x="1821671" y="124815"/>
                </a:lnTo>
                <a:lnTo>
                  <a:pt x="1867454" y="124815"/>
                </a:lnTo>
                <a:lnTo>
                  <a:pt x="1867454" y="61785"/>
                </a:lnTo>
                <a:close/>
              </a:path>
              <a:path w="2607945" h="300354">
                <a:moveTo>
                  <a:pt x="1934691" y="165083"/>
                </a:moveTo>
                <a:lnTo>
                  <a:pt x="1897388" y="234971"/>
                </a:lnTo>
                <a:lnTo>
                  <a:pt x="1943388" y="234971"/>
                </a:lnTo>
                <a:lnTo>
                  <a:pt x="1976650" y="172504"/>
                </a:lnTo>
                <a:lnTo>
                  <a:pt x="1974503" y="172504"/>
                </a:lnTo>
                <a:lnTo>
                  <a:pt x="1963776" y="172082"/>
                </a:lnTo>
                <a:lnTo>
                  <a:pt x="1953791" y="170816"/>
                </a:lnTo>
                <a:lnTo>
                  <a:pt x="1944551" y="168705"/>
                </a:lnTo>
                <a:lnTo>
                  <a:pt x="1936060" y="165747"/>
                </a:lnTo>
                <a:lnTo>
                  <a:pt x="1934691" y="165083"/>
                </a:lnTo>
                <a:close/>
              </a:path>
              <a:path w="2607945" h="300354">
                <a:moveTo>
                  <a:pt x="2052189" y="99440"/>
                </a:moveTo>
                <a:lnTo>
                  <a:pt x="2007434" y="99440"/>
                </a:lnTo>
                <a:lnTo>
                  <a:pt x="2007434" y="234971"/>
                </a:lnTo>
                <a:lnTo>
                  <a:pt x="2052189" y="234971"/>
                </a:lnTo>
                <a:lnTo>
                  <a:pt x="2052189" y="172504"/>
                </a:lnTo>
                <a:lnTo>
                  <a:pt x="2023436" y="172504"/>
                </a:lnTo>
                <a:lnTo>
                  <a:pt x="2023436" y="140030"/>
                </a:lnTo>
                <a:lnTo>
                  <a:pt x="2052189" y="140030"/>
                </a:lnTo>
                <a:lnTo>
                  <a:pt x="2052189" y="99440"/>
                </a:lnTo>
                <a:close/>
              </a:path>
              <a:path w="2607945" h="300354">
                <a:moveTo>
                  <a:pt x="1991419" y="144767"/>
                </a:moveTo>
                <a:lnTo>
                  <a:pt x="1945534" y="144767"/>
                </a:lnTo>
                <a:lnTo>
                  <a:pt x="1934691" y="165083"/>
                </a:lnTo>
                <a:lnTo>
                  <a:pt x="1974503" y="172504"/>
                </a:lnTo>
                <a:lnTo>
                  <a:pt x="1976650" y="172504"/>
                </a:lnTo>
                <a:lnTo>
                  <a:pt x="1991419" y="144767"/>
                </a:lnTo>
                <a:close/>
              </a:path>
              <a:path w="2607945" h="300354">
                <a:moveTo>
                  <a:pt x="2007434" y="144767"/>
                </a:moveTo>
                <a:lnTo>
                  <a:pt x="1991419" y="144767"/>
                </a:lnTo>
                <a:lnTo>
                  <a:pt x="1976650" y="172504"/>
                </a:lnTo>
                <a:lnTo>
                  <a:pt x="2007434" y="172504"/>
                </a:lnTo>
                <a:lnTo>
                  <a:pt x="2007434" y="144767"/>
                </a:lnTo>
                <a:close/>
              </a:path>
              <a:path w="2607945" h="300354">
                <a:moveTo>
                  <a:pt x="2052189" y="140030"/>
                </a:moveTo>
                <a:lnTo>
                  <a:pt x="2023436" y="140030"/>
                </a:lnTo>
                <a:lnTo>
                  <a:pt x="2023436" y="172504"/>
                </a:lnTo>
                <a:lnTo>
                  <a:pt x="2052189" y="172504"/>
                </a:lnTo>
                <a:lnTo>
                  <a:pt x="2052189" y="140030"/>
                </a:lnTo>
                <a:close/>
              </a:path>
              <a:path w="2607945" h="300354">
                <a:moveTo>
                  <a:pt x="2052189" y="61785"/>
                </a:moveTo>
                <a:lnTo>
                  <a:pt x="1974960" y="61785"/>
                </a:lnTo>
                <a:lnTo>
                  <a:pt x="1964163" y="62237"/>
                </a:lnTo>
                <a:lnTo>
                  <a:pt x="1921715" y="77543"/>
                </a:lnTo>
                <a:lnTo>
                  <a:pt x="1902354" y="118618"/>
                </a:lnTo>
                <a:lnTo>
                  <a:pt x="1902854" y="126430"/>
                </a:lnTo>
                <a:lnTo>
                  <a:pt x="1928409" y="162033"/>
                </a:lnTo>
                <a:lnTo>
                  <a:pt x="1934691" y="165083"/>
                </a:lnTo>
                <a:lnTo>
                  <a:pt x="1945534" y="144767"/>
                </a:lnTo>
                <a:lnTo>
                  <a:pt x="2007434" y="144767"/>
                </a:lnTo>
                <a:lnTo>
                  <a:pt x="2007434" y="140030"/>
                </a:lnTo>
                <a:lnTo>
                  <a:pt x="1965791" y="140030"/>
                </a:lnTo>
                <a:lnTo>
                  <a:pt x="1959174" y="138125"/>
                </a:lnTo>
                <a:lnTo>
                  <a:pt x="1954665" y="134289"/>
                </a:lnTo>
                <a:lnTo>
                  <a:pt x="1950233" y="130378"/>
                </a:lnTo>
                <a:lnTo>
                  <a:pt x="1948049" y="125603"/>
                </a:lnTo>
                <a:lnTo>
                  <a:pt x="1948049" y="114401"/>
                </a:lnTo>
                <a:lnTo>
                  <a:pt x="1950309" y="109588"/>
                </a:lnTo>
                <a:lnTo>
                  <a:pt x="1959479" y="101472"/>
                </a:lnTo>
                <a:lnTo>
                  <a:pt x="1966159" y="99440"/>
                </a:lnTo>
                <a:lnTo>
                  <a:pt x="2052189" y="99440"/>
                </a:lnTo>
                <a:lnTo>
                  <a:pt x="2052189" y="61785"/>
                </a:lnTo>
                <a:close/>
              </a:path>
              <a:path w="2607945" h="300354">
                <a:moveTo>
                  <a:pt x="2254995" y="4063"/>
                </a:moveTo>
                <a:lnTo>
                  <a:pt x="2163898" y="4063"/>
                </a:lnTo>
                <a:lnTo>
                  <a:pt x="2163898" y="234971"/>
                </a:lnTo>
                <a:lnTo>
                  <a:pt x="2212717" y="234971"/>
                </a:lnTo>
                <a:lnTo>
                  <a:pt x="2212717" y="160108"/>
                </a:lnTo>
                <a:lnTo>
                  <a:pt x="2195686" y="160108"/>
                </a:lnTo>
                <a:lnTo>
                  <a:pt x="2195686" y="120980"/>
                </a:lnTo>
                <a:lnTo>
                  <a:pt x="2212717" y="120980"/>
                </a:lnTo>
                <a:lnTo>
                  <a:pt x="2212717" y="43980"/>
                </a:lnTo>
                <a:lnTo>
                  <a:pt x="2329007" y="43980"/>
                </a:lnTo>
                <a:lnTo>
                  <a:pt x="2299762" y="14096"/>
                </a:lnTo>
                <a:lnTo>
                  <a:pt x="2267644" y="4690"/>
                </a:lnTo>
                <a:lnTo>
                  <a:pt x="2254995" y="4063"/>
                </a:lnTo>
                <a:close/>
              </a:path>
              <a:path w="2607945" h="300354">
                <a:moveTo>
                  <a:pt x="2212717" y="120980"/>
                </a:moveTo>
                <a:lnTo>
                  <a:pt x="2195686" y="120980"/>
                </a:lnTo>
                <a:lnTo>
                  <a:pt x="2195686" y="160108"/>
                </a:lnTo>
                <a:lnTo>
                  <a:pt x="2212717" y="160108"/>
                </a:lnTo>
                <a:lnTo>
                  <a:pt x="2212717" y="120980"/>
                </a:lnTo>
                <a:close/>
              </a:path>
              <a:path w="2607945" h="300354">
                <a:moveTo>
                  <a:pt x="2329007" y="43980"/>
                </a:moveTo>
                <a:lnTo>
                  <a:pt x="2255109" y="43980"/>
                </a:lnTo>
                <a:lnTo>
                  <a:pt x="2262932" y="45593"/>
                </a:lnTo>
                <a:lnTo>
                  <a:pt x="2269092" y="48818"/>
                </a:lnTo>
                <a:lnTo>
                  <a:pt x="2275251" y="51981"/>
                </a:lnTo>
                <a:lnTo>
                  <a:pt x="2279836" y="56451"/>
                </a:lnTo>
                <a:lnTo>
                  <a:pt x="2282846" y="62242"/>
                </a:lnTo>
                <a:lnTo>
                  <a:pt x="2285932" y="67957"/>
                </a:lnTo>
                <a:lnTo>
                  <a:pt x="2287469" y="74637"/>
                </a:lnTo>
                <a:lnTo>
                  <a:pt x="2287469" y="89903"/>
                </a:lnTo>
                <a:lnTo>
                  <a:pt x="2285932" y="96621"/>
                </a:lnTo>
                <a:lnTo>
                  <a:pt x="2282846" y="102488"/>
                </a:lnTo>
                <a:lnTo>
                  <a:pt x="2279836" y="108280"/>
                </a:lnTo>
                <a:lnTo>
                  <a:pt x="2275251" y="112826"/>
                </a:lnTo>
                <a:lnTo>
                  <a:pt x="2263009" y="119367"/>
                </a:lnTo>
                <a:lnTo>
                  <a:pt x="2255262" y="120980"/>
                </a:lnTo>
                <a:lnTo>
                  <a:pt x="2212717" y="120980"/>
                </a:lnTo>
                <a:lnTo>
                  <a:pt x="2212717" y="160108"/>
                </a:lnTo>
                <a:lnTo>
                  <a:pt x="2253763" y="160108"/>
                </a:lnTo>
                <a:lnTo>
                  <a:pt x="2266569" y="159494"/>
                </a:lnTo>
                <a:lnTo>
                  <a:pt x="2307938" y="144900"/>
                </a:lnTo>
                <a:lnTo>
                  <a:pt x="2332173" y="113766"/>
                </a:lnTo>
                <a:lnTo>
                  <a:pt x="2337761" y="82308"/>
                </a:lnTo>
                <a:lnTo>
                  <a:pt x="2337147" y="71148"/>
                </a:lnTo>
                <a:lnTo>
                  <a:pt x="2335305" y="60661"/>
                </a:lnTo>
                <a:lnTo>
                  <a:pt x="2332237" y="50851"/>
                </a:lnTo>
                <a:lnTo>
                  <a:pt x="2329007" y="43980"/>
                </a:lnTo>
                <a:close/>
              </a:path>
              <a:path w="2607945" h="300354">
                <a:moveTo>
                  <a:pt x="2509732" y="0"/>
                </a:moveTo>
                <a:lnTo>
                  <a:pt x="2463389" y="0"/>
                </a:lnTo>
                <a:lnTo>
                  <a:pt x="2463389" y="244441"/>
                </a:lnTo>
                <a:lnTo>
                  <a:pt x="2509732" y="244441"/>
                </a:lnTo>
                <a:lnTo>
                  <a:pt x="2509732" y="0"/>
                </a:lnTo>
                <a:close/>
              </a:path>
              <a:path w="2607945" h="300354">
                <a:moveTo>
                  <a:pt x="2463389" y="28867"/>
                </a:moveTo>
                <a:lnTo>
                  <a:pt x="2460798" y="28867"/>
                </a:lnTo>
                <a:lnTo>
                  <a:pt x="2447361" y="29600"/>
                </a:lnTo>
                <a:lnTo>
                  <a:pt x="2401378" y="47054"/>
                </a:lnTo>
                <a:lnTo>
                  <a:pt x="2372320" y="84578"/>
                </a:lnTo>
                <a:lnTo>
                  <a:pt x="2365415" y="123469"/>
                </a:lnTo>
                <a:lnTo>
                  <a:pt x="2366171" y="136923"/>
                </a:lnTo>
                <a:lnTo>
                  <a:pt x="2384310" y="181796"/>
                </a:lnTo>
                <a:lnTo>
                  <a:pt x="2422569" y="209010"/>
                </a:lnTo>
                <a:lnTo>
                  <a:pt x="2460798" y="215352"/>
                </a:lnTo>
                <a:lnTo>
                  <a:pt x="2463389" y="215352"/>
                </a:lnTo>
                <a:lnTo>
                  <a:pt x="2463389" y="174536"/>
                </a:lnTo>
                <a:lnTo>
                  <a:pt x="2460798" y="174536"/>
                </a:lnTo>
                <a:lnTo>
                  <a:pt x="2453631" y="174176"/>
                </a:lnTo>
                <a:lnTo>
                  <a:pt x="2417047" y="151879"/>
                </a:lnTo>
                <a:lnTo>
                  <a:pt x="2410621" y="123355"/>
                </a:lnTo>
                <a:lnTo>
                  <a:pt x="2411016" y="114763"/>
                </a:lnTo>
                <a:lnTo>
                  <a:pt x="2427004" y="79565"/>
                </a:lnTo>
                <a:lnTo>
                  <a:pt x="2460798" y="69684"/>
                </a:lnTo>
                <a:lnTo>
                  <a:pt x="2463389" y="69684"/>
                </a:lnTo>
                <a:lnTo>
                  <a:pt x="2463389" y="28867"/>
                </a:lnTo>
                <a:close/>
              </a:path>
              <a:path w="2607945" h="300354">
                <a:moveTo>
                  <a:pt x="2512437" y="28867"/>
                </a:moveTo>
                <a:lnTo>
                  <a:pt x="2509732" y="28867"/>
                </a:lnTo>
                <a:lnTo>
                  <a:pt x="2509732" y="69684"/>
                </a:lnTo>
                <a:lnTo>
                  <a:pt x="2512767" y="69684"/>
                </a:lnTo>
                <a:lnTo>
                  <a:pt x="2519923" y="70058"/>
                </a:lnTo>
                <a:lnTo>
                  <a:pt x="2555845" y="93586"/>
                </a:lnTo>
                <a:lnTo>
                  <a:pt x="2562043" y="123469"/>
                </a:lnTo>
                <a:lnTo>
                  <a:pt x="2561649" y="131560"/>
                </a:lnTo>
                <a:lnTo>
                  <a:pt x="2538586" y="168782"/>
                </a:lnTo>
                <a:lnTo>
                  <a:pt x="2512767" y="174536"/>
                </a:lnTo>
                <a:lnTo>
                  <a:pt x="2509732" y="174536"/>
                </a:lnTo>
                <a:lnTo>
                  <a:pt x="2509732" y="215352"/>
                </a:lnTo>
                <a:lnTo>
                  <a:pt x="2512437" y="215352"/>
                </a:lnTo>
                <a:lnTo>
                  <a:pt x="2525910" y="214640"/>
                </a:lnTo>
                <a:lnTo>
                  <a:pt x="2571773" y="197646"/>
                </a:lnTo>
                <a:lnTo>
                  <a:pt x="2600681" y="161070"/>
                </a:lnTo>
                <a:lnTo>
                  <a:pt x="2607598" y="123469"/>
                </a:lnTo>
                <a:lnTo>
                  <a:pt x="2606829" y="109610"/>
                </a:lnTo>
                <a:lnTo>
                  <a:pt x="2588632" y="63576"/>
                </a:lnTo>
                <a:lnTo>
                  <a:pt x="2550484" y="35462"/>
                </a:lnTo>
                <a:lnTo>
                  <a:pt x="2525910" y="29600"/>
                </a:lnTo>
                <a:lnTo>
                  <a:pt x="2512437" y="288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06580" y="5914160"/>
            <a:ext cx="1398792" cy="39123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38435" y="5931952"/>
            <a:ext cx="1950997" cy="66968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69035" y="3629578"/>
            <a:ext cx="2967819" cy="30996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7719" y="6292573"/>
            <a:ext cx="2069793" cy="137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5354300" cy="10833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354300" cy="108331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09600"/>
              <a:ext cx="14808200" cy="10223500"/>
            </a:xfrm>
            <a:custGeom>
              <a:avLst/>
              <a:gdLst/>
              <a:ahLst/>
              <a:cxnLst/>
              <a:rect l="l" t="t" r="r" b="b"/>
              <a:pathLst>
                <a:path w="14808200" h="10223500">
                  <a:moveTo>
                    <a:pt x="14808200" y="0"/>
                  </a:moveTo>
                  <a:lnTo>
                    <a:pt x="0" y="0"/>
                  </a:lnTo>
                  <a:lnTo>
                    <a:pt x="0" y="10223500"/>
                  </a:lnTo>
                  <a:lnTo>
                    <a:pt x="14808200" y="10223500"/>
                  </a:lnTo>
                  <a:lnTo>
                    <a:pt x="1480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6154" y="1256144"/>
              <a:ext cx="4500245" cy="1461770"/>
            </a:xfrm>
            <a:custGeom>
              <a:avLst/>
              <a:gdLst/>
              <a:ahLst/>
              <a:cxnLst/>
              <a:rect l="l" t="t" r="r" b="b"/>
              <a:pathLst>
                <a:path w="4500245" h="1461770">
                  <a:moveTo>
                    <a:pt x="1138962" y="982522"/>
                  </a:moveTo>
                  <a:lnTo>
                    <a:pt x="975018" y="982522"/>
                  </a:lnTo>
                  <a:lnTo>
                    <a:pt x="975018" y="1182255"/>
                  </a:lnTo>
                  <a:lnTo>
                    <a:pt x="886689" y="1182255"/>
                  </a:lnTo>
                  <a:lnTo>
                    <a:pt x="886689" y="1461655"/>
                  </a:lnTo>
                  <a:lnTo>
                    <a:pt x="1124522" y="1461655"/>
                  </a:lnTo>
                  <a:lnTo>
                    <a:pt x="1138962" y="982522"/>
                  </a:lnTo>
                  <a:close/>
                </a:path>
                <a:path w="4500245" h="1461770">
                  <a:moveTo>
                    <a:pt x="240145" y="0"/>
                  </a:moveTo>
                  <a:lnTo>
                    <a:pt x="0" y="0"/>
                  </a:lnTo>
                  <a:lnTo>
                    <a:pt x="0" y="1182255"/>
                  </a:lnTo>
                  <a:lnTo>
                    <a:pt x="803568" y="1182255"/>
                  </a:lnTo>
                  <a:lnTo>
                    <a:pt x="803568" y="982522"/>
                  </a:lnTo>
                  <a:lnTo>
                    <a:pt x="975018" y="982522"/>
                  </a:lnTo>
                  <a:lnTo>
                    <a:pt x="975018" y="981367"/>
                  </a:lnTo>
                  <a:lnTo>
                    <a:pt x="240145" y="981367"/>
                  </a:lnTo>
                  <a:lnTo>
                    <a:pt x="240145" y="0"/>
                  </a:lnTo>
                  <a:close/>
                </a:path>
                <a:path w="4500245" h="1461770">
                  <a:moveTo>
                    <a:pt x="975018" y="982522"/>
                  </a:moveTo>
                  <a:lnTo>
                    <a:pt x="803568" y="982522"/>
                  </a:lnTo>
                  <a:lnTo>
                    <a:pt x="803568" y="1182255"/>
                  </a:lnTo>
                  <a:lnTo>
                    <a:pt x="975018" y="1182255"/>
                  </a:lnTo>
                  <a:lnTo>
                    <a:pt x="975018" y="982522"/>
                  </a:lnTo>
                  <a:close/>
                </a:path>
                <a:path w="4500245" h="1461770">
                  <a:moveTo>
                    <a:pt x="975018" y="0"/>
                  </a:moveTo>
                  <a:lnTo>
                    <a:pt x="731978" y="0"/>
                  </a:lnTo>
                  <a:lnTo>
                    <a:pt x="731978" y="981367"/>
                  </a:lnTo>
                  <a:lnTo>
                    <a:pt x="975018" y="981367"/>
                  </a:lnTo>
                  <a:lnTo>
                    <a:pt x="975018" y="0"/>
                  </a:lnTo>
                  <a:close/>
                </a:path>
                <a:path w="4500245" h="1461770">
                  <a:moveTo>
                    <a:pt x="1680300" y="284022"/>
                  </a:moveTo>
                  <a:lnTo>
                    <a:pt x="1629450" y="286331"/>
                  </a:lnTo>
                  <a:lnTo>
                    <a:pt x="1581280" y="293258"/>
                  </a:lnTo>
                  <a:lnTo>
                    <a:pt x="1535791" y="304802"/>
                  </a:lnTo>
                  <a:lnTo>
                    <a:pt x="1492982" y="320964"/>
                  </a:lnTo>
                  <a:lnTo>
                    <a:pt x="1452855" y="341744"/>
                  </a:lnTo>
                  <a:lnTo>
                    <a:pt x="1407357" y="373462"/>
                  </a:lnTo>
                  <a:lnTo>
                    <a:pt x="1367272" y="410878"/>
                  </a:lnTo>
                  <a:lnTo>
                    <a:pt x="1332599" y="453992"/>
                  </a:lnTo>
                  <a:lnTo>
                    <a:pt x="1303338" y="502805"/>
                  </a:lnTo>
                  <a:lnTo>
                    <a:pt x="1284218" y="545476"/>
                  </a:lnTo>
                  <a:lnTo>
                    <a:pt x="1269347" y="590825"/>
                  </a:lnTo>
                  <a:lnTo>
                    <a:pt x="1258725" y="638854"/>
                  </a:lnTo>
                  <a:lnTo>
                    <a:pt x="1252351" y="689562"/>
                  </a:lnTo>
                  <a:lnTo>
                    <a:pt x="1250227" y="742950"/>
                  </a:lnTo>
                  <a:lnTo>
                    <a:pt x="1252351" y="797562"/>
                  </a:lnTo>
                  <a:lnTo>
                    <a:pt x="1258725" y="849172"/>
                  </a:lnTo>
                  <a:lnTo>
                    <a:pt x="1269347" y="897780"/>
                  </a:lnTo>
                  <a:lnTo>
                    <a:pt x="1284218" y="943386"/>
                  </a:lnTo>
                  <a:lnTo>
                    <a:pt x="1303338" y="985989"/>
                  </a:lnTo>
                  <a:lnTo>
                    <a:pt x="1332707" y="1034188"/>
                  </a:lnTo>
                  <a:lnTo>
                    <a:pt x="1367702" y="1076617"/>
                  </a:lnTo>
                  <a:lnTo>
                    <a:pt x="1408326" y="1113273"/>
                  </a:lnTo>
                  <a:lnTo>
                    <a:pt x="1454583" y="1144155"/>
                  </a:lnTo>
                  <a:lnTo>
                    <a:pt x="1495593" y="1164106"/>
                  </a:lnTo>
                  <a:lnTo>
                    <a:pt x="1539651" y="1179624"/>
                  </a:lnTo>
                  <a:lnTo>
                    <a:pt x="1586756" y="1190709"/>
                  </a:lnTo>
                  <a:lnTo>
                    <a:pt x="1636907" y="1197361"/>
                  </a:lnTo>
                  <a:lnTo>
                    <a:pt x="1690104" y="1199578"/>
                  </a:lnTo>
                  <a:lnTo>
                    <a:pt x="1743325" y="1197485"/>
                  </a:lnTo>
                  <a:lnTo>
                    <a:pt x="1793298" y="1191206"/>
                  </a:lnTo>
                  <a:lnTo>
                    <a:pt x="1840023" y="1180740"/>
                  </a:lnTo>
                  <a:lnTo>
                    <a:pt x="1883500" y="1166088"/>
                  </a:lnTo>
                  <a:lnTo>
                    <a:pt x="1923690" y="1147400"/>
                  </a:lnTo>
                  <a:lnTo>
                    <a:pt x="1959985" y="1125394"/>
                  </a:lnTo>
                  <a:lnTo>
                    <a:pt x="1992385" y="1100069"/>
                  </a:lnTo>
                  <a:lnTo>
                    <a:pt x="2020888" y="1071422"/>
                  </a:lnTo>
                  <a:lnTo>
                    <a:pt x="2045458" y="1039528"/>
                  </a:lnTo>
                  <a:lnTo>
                    <a:pt x="2059117" y="1016000"/>
                  </a:lnTo>
                  <a:lnTo>
                    <a:pt x="1694155" y="1016000"/>
                  </a:lnTo>
                  <a:lnTo>
                    <a:pt x="1664313" y="1014376"/>
                  </a:lnTo>
                  <a:lnTo>
                    <a:pt x="1610911" y="1001389"/>
                  </a:lnTo>
                  <a:lnTo>
                    <a:pt x="1566103" y="975666"/>
                  </a:lnTo>
                  <a:lnTo>
                    <a:pt x="1531179" y="938723"/>
                  </a:lnTo>
                  <a:lnTo>
                    <a:pt x="1506895" y="891059"/>
                  </a:lnTo>
                  <a:lnTo>
                    <a:pt x="1494771" y="834199"/>
                  </a:lnTo>
                  <a:lnTo>
                    <a:pt x="1493254" y="802411"/>
                  </a:lnTo>
                  <a:lnTo>
                    <a:pt x="1493254" y="801839"/>
                  </a:lnTo>
                  <a:lnTo>
                    <a:pt x="1348360" y="801839"/>
                  </a:lnTo>
                  <a:lnTo>
                    <a:pt x="1348360" y="649439"/>
                  </a:lnTo>
                  <a:lnTo>
                    <a:pt x="1493812" y="649439"/>
                  </a:lnTo>
                  <a:lnTo>
                    <a:pt x="1495026" y="631861"/>
                  </a:lnTo>
                  <a:lnTo>
                    <a:pt x="1507438" y="584236"/>
                  </a:lnTo>
                  <a:lnTo>
                    <a:pt x="1531361" y="541735"/>
                  </a:lnTo>
                  <a:lnTo>
                    <a:pt x="1564842" y="507388"/>
                  </a:lnTo>
                  <a:lnTo>
                    <a:pt x="1607486" y="482204"/>
                  </a:lnTo>
                  <a:lnTo>
                    <a:pt x="1657130" y="469212"/>
                  </a:lnTo>
                  <a:lnTo>
                    <a:pt x="1684338" y="467588"/>
                  </a:lnTo>
                  <a:lnTo>
                    <a:pt x="2031902" y="467588"/>
                  </a:lnTo>
                  <a:lnTo>
                    <a:pt x="2027237" y="459219"/>
                  </a:lnTo>
                  <a:lnTo>
                    <a:pt x="2003425" y="425810"/>
                  </a:lnTo>
                  <a:lnTo>
                    <a:pt x="1976438" y="396011"/>
                  </a:lnTo>
                  <a:lnTo>
                    <a:pt x="1946923" y="369784"/>
                  </a:lnTo>
                  <a:lnTo>
                    <a:pt x="1914954" y="347091"/>
                  </a:lnTo>
                  <a:lnTo>
                    <a:pt x="1880533" y="327931"/>
                  </a:lnTo>
                  <a:lnTo>
                    <a:pt x="1843660" y="312305"/>
                  </a:lnTo>
                  <a:lnTo>
                    <a:pt x="1805096" y="299930"/>
                  </a:lnTo>
                  <a:lnTo>
                    <a:pt x="1765013" y="291091"/>
                  </a:lnTo>
                  <a:lnTo>
                    <a:pt x="1723414" y="285789"/>
                  </a:lnTo>
                  <a:lnTo>
                    <a:pt x="1680300" y="284022"/>
                  </a:lnTo>
                  <a:close/>
                </a:path>
                <a:path w="4500245" h="1461770">
                  <a:moveTo>
                    <a:pt x="1864450" y="913244"/>
                  </a:moveTo>
                  <a:lnTo>
                    <a:pt x="1838902" y="957628"/>
                  </a:lnTo>
                  <a:lnTo>
                    <a:pt x="1800799" y="990028"/>
                  </a:lnTo>
                  <a:lnTo>
                    <a:pt x="1751736" y="1009506"/>
                  </a:lnTo>
                  <a:lnTo>
                    <a:pt x="1694155" y="1016000"/>
                  </a:lnTo>
                  <a:lnTo>
                    <a:pt x="2059117" y="1016000"/>
                  </a:lnTo>
                  <a:lnTo>
                    <a:pt x="2065483" y="1005035"/>
                  </a:lnTo>
                  <a:lnTo>
                    <a:pt x="2080962" y="967943"/>
                  </a:lnTo>
                  <a:lnTo>
                    <a:pt x="2091894" y="928255"/>
                  </a:lnTo>
                  <a:lnTo>
                    <a:pt x="1864450" y="913244"/>
                  </a:lnTo>
                  <a:close/>
                </a:path>
                <a:path w="4500245" h="1461770">
                  <a:moveTo>
                    <a:pt x="1493812" y="649439"/>
                  </a:moveTo>
                  <a:lnTo>
                    <a:pt x="1348360" y="649439"/>
                  </a:lnTo>
                  <a:lnTo>
                    <a:pt x="1348360" y="801839"/>
                  </a:lnTo>
                  <a:lnTo>
                    <a:pt x="1493254" y="801839"/>
                  </a:lnTo>
                  <a:lnTo>
                    <a:pt x="1493254" y="657517"/>
                  </a:lnTo>
                  <a:lnTo>
                    <a:pt x="1493812" y="649439"/>
                  </a:lnTo>
                  <a:close/>
                </a:path>
                <a:path w="4500245" h="1461770">
                  <a:moveTo>
                    <a:pt x="2031902" y="467588"/>
                  </a:moveTo>
                  <a:lnTo>
                    <a:pt x="1684338" y="467588"/>
                  </a:lnTo>
                  <a:lnTo>
                    <a:pt x="1710351" y="469069"/>
                  </a:lnTo>
                  <a:lnTo>
                    <a:pt x="1734705" y="473509"/>
                  </a:lnTo>
                  <a:lnTo>
                    <a:pt x="1778433" y="491261"/>
                  </a:lnTo>
                  <a:lnTo>
                    <a:pt x="1814940" y="518825"/>
                  </a:lnTo>
                  <a:lnTo>
                    <a:pt x="1842504" y="555332"/>
                  </a:lnTo>
                  <a:lnTo>
                    <a:pt x="1859832" y="599357"/>
                  </a:lnTo>
                  <a:lnTo>
                    <a:pt x="1865605" y="649439"/>
                  </a:lnTo>
                  <a:lnTo>
                    <a:pt x="1493812" y="649439"/>
                  </a:lnTo>
                  <a:lnTo>
                    <a:pt x="1493254" y="657517"/>
                  </a:lnTo>
                  <a:lnTo>
                    <a:pt x="1493254" y="801839"/>
                  </a:lnTo>
                  <a:lnTo>
                    <a:pt x="2097088" y="801839"/>
                  </a:lnTo>
                  <a:lnTo>
                    <a:pt x="2097088" y="734288"/>
                  </a:lnTo>
                  <a:lnTo>
                    <a:pt x="2095104" y="679522"/>
                  </a:lnTo>
                  <a:lnTo>
                    <a:pt x="2089152" y="628362"/>
                  </a:lnTo>
                  <a:lnTo>
                    <a:pt x="2079231" y="580810"/>
                  </a:lnTo>
                  <a:lnTo>
                    <a:pt x="2065338" y="536867"/>
                  </a:lnTo>
                  <a:lnTo>
                    <a:pt x="2047874" y="496238"/>
                  </a:lnTo>
                  <a:lnTo>
                    <a:pt x="2031902" y="467588"/>
                  </a:lnTo>
                  <a:close/>
                </a:path>
                <a:path w="4500245" h="1461770">
                  <a:moveTo>
                    <a:pt x="3049588" y="295567"/>
                  </a:moveTo>
                  <a:lnTo>
                    <a:pt x="2375333" y="295567"/>
                  </a:lnTo>
                  <a:lnTo>
                    <a:pt x="2360905" y="688111"/>
                  </a:lnTo>
                  <a:lnTo>
                    <a:pt x="2359098" y="728590"/>
                  </a:lnTo>
                  <a:lnTo>
                    <a:pt x="2353320" y="799594"/>
                  </a:lnTo>
                  <a:lnTo>
                    <a:pt x="2344626" y="857290"/>
                  </a:lnTo>
                  <a:lnTo>
                    <a:pt x="2332796" y="903181"/>
                  </a:lnTo>
                  <a:lnTo>
                    <a:pt x="2308658" y="951777"/>
                  </a:lnTo>
                  <a:lnTo>
                    <a:pt x="2275789" y="978694"/>
                  </a:lnTo>
                  <a:lnTo>
                    <a:pt x="2233905" y="987132"/>
                  </a:lnTo>
                  <a:lnTo>
                    <a:pt x="2204454" y="987132"/>
                  </a:lnTo>
                  <a:lnTo>
                    <a:pt x="2205610" y="1182255"/>
                  </a:lnTo>
                  <a:lnTo>
                    <a:pt x="2279498" y="1182255"/>
                  </a:lnTo>
                  <a:lnTo>
                    <a:pt x="2313922" y="1180741"/>
                  </a:lnTo>
                  <a:lnTo>
                    <a:pt x="2376269" y="1168620"/>
                  </a:lnTo>
                  <a:lnTo>
                    <a:pt x="2430067" y="1144228"/>
                  </a:lnTo>
                  <a:lnTo>
                    <a:pt x="2475959" y="1106708"/>
                  </a:lnTo>
                  <a:lnTo>
                    <a:pt x="2513987" y="1055473"/>
                  </a:lnTo>
                  <a:lnTo>
                    <a:pt x="2543719" y="989660"/>
                  </a:lnTo>
                  <a:lnTo>
                    <a:pt x="2555444" y="951344"/>
                  </a:lnTo>
                  <a:lnTo>
                    <a:pt x="2565362" y="909276"/>
                  </a:lnTo>
                  <a:lnTo>
                    <a:pt x="2573189" y="863312"/>
                  </a:lnTo>
                  <a:lnTo>
                    <a:pt x="2578925" y="813450"/>
                  </a:lnTo>
                  <a:lnTo>
                    <a:pt x="2582571" y="759688"/>
                  </a:lnTo>
                  <a:lnTo>
                    <a:pt x="2596427" y="488950"/>
                  </a:lnTo>
                  <a:lnTo>
                    <a:pt x="3049588" y="488950"/>
                  </a:lnTo>
                  <a:lnTo>
                    <a:pt x="3049588" y="295567"/>
                  </a:lnTo>
                  <a:close/>
                </a:path>
                <a:path w="4500245" h="1461770">
                  <a:moveTo>
                    <a:pt x="3049588" y="488950"/>
                  </a:moveTo>
                  <a:lnTo>
                    <a:pt x="2815210" y="488950"/>
                  </a:lnTo>
                  <a:lnTo>
                    <a:pt x="2815210" y="1182255"/>
                  </a:lnTo>
                  <a:lnTo>
                    <a:pt x="3049588" y="1182255"/>
                  </a:lnTo>
                  <a:lnTo>
                    <a:pt x="3049588" y="488950"/>
                  </a:lnTo>
                  <a:close/>
                </a:path>
                <a:path w="4500245" h="1461770">
                  <a:moveTo>
                    <a:pt x="3475178" y="295567"/>
                  </a:moveTo>
                  <a:lnTo>
                    <a:pt x="3240228" y="295567"/>
                  </a:lnTo>
                  <a:lnTo>
                    <a:pt x="3240228" y="1182255"/>
                  </a:lnTo>
                  <a:lnTo>
                    <a:pt x="3659328" y="1182255"/>
                  </a:lnTo>
                  <a:lnTo>
                    <a:pt x="3715831" y="1179874"/>
                  </a:lnTo>
                  <a:lnTo>
                    <a:pt x="3768145" y="1172730"/>
                  </a:lnTo>
                  <a:lnTo>
                    <a:pt x="3816273" y="1160824"/>
                  </a:lnTo>
                  <a:lnTo>
                    <a:pt x="3860217" y="1144155"/>
                  </a:lnTo>
                  <a:lnTo>
                    <a:pt x="3899617" y="1122943"/>
                  </a:lnTo>
                  <a:lnTo>
                    <a:pt x="3934110" y="1097978"/>
                  </a:lnTo>
                  <a:lnTo>
                    <a:pt x="3963696" y="1069260"/>
                  </a:lnTo>
                  <a:lnTo>
                    <a:pt x="3988372" y="1036789"/>
                  </a:lnTo>
                  <a:lnTo>
                    <a:pt x="4007823" y="1000778"/>
                  </a:lnTo>
                  <a:lnTo>
                    <a:pt x="4012090" y="988872"/>
                  </a:lnTo>
                  <a:lnTo>
                    <a:pt x="3475178" y="988872"/>
                  </a:lnTo>
                  <a:lnTo>
                    <a:pt x="3475178" y="761428"/>
                  </a:lnTo>
                  <a:lnTo>
                    <a:pt x="3394368" y="761428"/>
                  </a:lnTo>
                  <a:lnTo>
                    <a:pt x="3394368" y="568032"/>
                  </a:lnTo>
                  <a:lnTo>
                    <a:pt x="3475178" y="568032"/>
                  </a:lnTo>
                  <a:lnTo>
                    <a:pt x="3475178" y="295567"/>
                  </a:lnTo>
                  <a:close/>
                </a:path>
                <a:path w="4500245" h="1461770">
                  <a:moveTo>
                    <a:pt x="3659328" y="568032"/>
                  </a:moveTo>
                  <a:lnTo>
                    <a:pt x="3475178" y="568032"/>
                  </a:lnTo>
                  <a:lnTo>
                    <a:pt x="3475178" y="761428"/>
                  </a:lnTo>
                  <a:lnTo>
                    <a:pt x="3659328" y="761428"/>
                  </a:lnTo>
                  <a:lnTo>
                    <a:pt x="3688844" y="763483"/>
                  </a:lnTo>
                  <a:lnTo>
                    <a:pt x="3739642" y="779934"/>
                  </a:lnTo>
                  <a:lnTo>
                    <a:pt x="3778392" y="811688"/>
                  </a:lnTo>
                  <a:lnTo>
                    <a:pt x="3798599" y="853541"/>
                  </a:lnTo>
                  <a:lnTo>
                    <a:pt x="3801339" y="878039"/>
                  </a:lnTo>
                  <a:lnTo>
                    <a:pt x="3798599" y="901199"/>
                  </a:lnTo>
                  <a:lnTo>
                    <a:pt x="3778392" y="941028"/>
                  </a:lnTo>
                  <a:lnTo>
                    <a:pt x="3739642" y="971336"/>
                  </a:lnTo>
                  <a:lnTo>
                    <a:pt x="3688844" y="986924"/>
                  </a:lnTo>
                  <a:lnTo>
                    <a:pt x="3659328" y="988872"/>
                  </a:lnTo>
                  <a:lnTo>
                    <a:pt x="4012090" y="988872"/>
                  </a:lnTo>
                  <a:lnTo>
                    <a:pt x="4021713" y="962026"/>
                  </a:lnTo>
                  <a:lnTo>
                    <a:pt x="4030045" y="920534"/>
                  </a:lnTo>
                  <a:lnTo>
                    <a:pt x="4032822" y="876300"/>
                  </a:lnTo>
                  <a:lnTo>
                    <a:pt x="4028874" y="822450"/>
                  </a:lnTo>
                  <a:lnTo>
                    <a:pt x="4017028" y="773129"/>
                  </a:lnTo>
                  <a:lnTo>
                    <a:pt x="3997287" y="728335"/>
                  </a:lnTo>
                  <a:lnTo>
                    <a:pt x="3969650" y="688066"/>
                  </a:lnTo>
                  <a:lnTo>
                    <a:pt x="3934118" y="652322"/>
                  </a:lnTo>
                  <a:lnTo>
                    <a:pt x="3899064" y="626570"/>
                  </a:lnTo>
                  <a:lnTo>
                    <a:pt x="3859712" y="605498"/>
                  </a:lnTo>
                  <a:lnTo>
                    <a:pt x="3816063" y="589108"/>
                  </a:lnTo>
                  <a:lnTo>
                    <a:pt x="3768117" y="577400"/>
                  </a:lnTo>
                  <a:lnTo>
                    <a:pt x="3715872" y="570374"/>
                  </a:lnTo>
                  <a:lnTo>
                    <a:pt x="3659328" y="568032"/>
                  </a:lnTo>
                  <a:close/>
                </a:path>
                <a:path w="4500245" h="1461770">
                  <a:moveTo>
                    <a:pt x="3475178" y="568032"/>
                  </a:moveTo>
                  <a:lnTo>
                    <a:pt x="3394368" y="568032"/>
                  </a:lnTo>
                  <a:lnTo>
                    <a:pt x="3394368" y="761428"/>
                  </a:lnTo>
                  <a:lnTo>
                    <a:pt x="3475178" y="761428"/>
                  </a:lnTo>
                  <a:lnTo>
                    <a:pt x="3475178" y="568032"/>
                  </a:lnTo>
                  <a:close/>
                </a:path>
                <a:path w="4500245" h="1461770">
                  <a:moveTo>
                    <a:pt x="4489743" y="0"/>
                  </a:moveTo>
                  <a:lnTo>
                    <a:pt x="4232847" y="0"/>
                  </a:lnTo>
                  <a:lnTo>
                    <a:pt x="4255949" y="827811"/>
                  </a:lnTo>
                  <a:lnTo>
                    <a:pt x="4467226" y="827811"/>
                  </a:lnTo>
                  <a:lnTo>
                    <a:pt x="4489743" y="0"/>
                  </a:lnTo>
                  <a:close/>
                </a:path>
                <a:path w="4500245" h="1461770">
                  <a:moveTo>
                    <a:pt x="4361587" y="921334"/>
                  </a:moveTo>
                  <a:lnTo>
                    <a:pt x="4308476" y="931432"/>
                  </a:lnTo>
                  <a:lnTo>
                    <a:pt x="4263442" y="961732"/>
                  </a:lnTo>
                  <a:lnTo>
                    <a:pt x="4232850" y="1006189"/>
                  </a:lnTo>
                  <a:lnTo>
                    <a:pt x="4223043" y="1058722"/>
                  </a:lnTo>
                  <a:lnTo>
                    <a:pt x="4225348" y="1086287"/>
                  </a:lnTo>
                  <a:lnTo>
                    <a:pt x="4245549" y="1135355"/>
                  </a:lnTo>
                  <a:lnTo>
                    <a:pt x="4284949" y="1174533"/>
                  </a:lnTo>
                  <a:lnTo>
                    <a:pt x="4334022" y="1194740"/>
                  </a:lnTo>
                  <a:lnTo>
                    <a:pt x="4361587" y="1197267"/>
                  </a:lnTo>
                  <a:lnTo>
                    <a:pt x="4379696" y="1196112"/>
                  </a:lnTo>
                  <a:lnTo>
                    <a:pt x="4429697" y="1178788"/>
                  </a:lnTo>
                  <a:lnTo>
                    <a:pt x="4469643" y="1143398"/>
                  </a:lnTo>
                  <a:lnTo>
                    <a:pt x="4494786" y="1095233"/>
                  </a:lnTo>
                  <a:lnTo>
                    <a:pt x="4500131" y="1058722"/>
                  </a:lnTo>
                  <a:lnTo>
                    <a:pt x="4497276" y="1031445"/>
                  </a:lnTo>
                  <a:lnTo>
                    <a:pt x="4476207" y="982952"/>
                  </a:lnTo>
                  <a:lnTo>
                    <a:pt x="4436379" y="944056"/>
                  </a:lnTo>
                  <a:lnTo>
                    <a:pt x="4388173" y="923858"/>
                  </a:lnTo>
                  <a:lnTo>
                    <a:pt x="4361587" y="921334"/>
                  </a:lnTo>
                  <a:close/>
                </a:path>
              </a:pathLst>
            </a:custGeom>
            <a:solidFill>
              <a:srgbClr val="DE3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9381" y="10622446"/>
              <a:ext cx="92716" cy="1233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3400" y="3606799"/>
              <a:ext cx="12395200" cy="6655434"/>
            </a:xfrm>
            <a:custGeom>
              <a:avLst/>
              <a:gdLst/>
              <a:ahLst/>
              <a:cxnLst/>
              <a:rect l="l" t="t" r="r" b="b"/>
              <a:pathLst>
                <a:path w="12395200" h="6655434">
                  <a:moveTo>
                    <a:pt x="5283200" y="3961866"/>
                  </a:moveTo>
                  <a:lnTo>
                    <a:pt x="5245100" y="3961866"/>
                  </a:lnTo>
                  <a:lnTo>
                    <a:pt x="5245100" y="6655346"/>
                  </a:lnTo>
                  <a:lnTo>
                    <a:pt x="5283200" y="6655346"/>
                  </a:lnTo>
                  <a:lnTo>
                    <a:pt x="5283200" y="3961866"/>
                  </a:lnTo>
                  <a:close/>
                </a:path>
                <a:path w="12395200" h="6655434">
                  <a:moveTo>
                    <a:pt x="5321300" y="0"/>
                  </a:moveTo>
                  <a:lnTo>
                    <a:pt x="5283200" y="0"/>
                  </a:lnTo>
                  <a:lnTo>
                    <a:pt x="5283200" y="2336800"/>
                  </a:lnTo>
                  <a:lnTo>
                    <a:pt x="5321300" y="2336800"/>
                  </a:lnTo>
                  <a:lnTo>
                    <a:pt x="5321300" y="0"/>
                  </a:lnTo>
                  <a:close/>
                </a:path>
                <a:path w="12395200" h="6655434">
                  <a:moveTo>
                    <a:pt x="12395200" y="3060700"/>
                  </a:moveTo>
                  <a:lnTo>
                    <a:pt x="0" y="3060700"/>
                  </a:lnTo>
                  <a:lnTo>
                    <a:pt x="0" y="3098800"/>
                  </a:lnTo>
                  <a:lnTo>
                    <a:pt x="12395200" y="3098800"/>
                  </a:lnTo>
                  <a:lnTo>
                    <a:pt x="12395200" y="3060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6064" y="36253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2" y="0"/>
                  </a:moveTo>
                  <a:lnTo>
                    <a:pt x="590175" y="1935"/>
                  </a:lnTo>
                  <a:lnTo>
                    <a:pt x="5664" y="363275"/>
                  </a:lnTo>
                  <a:lnTo>
                    <a:pt x="196" y="369936"/>
                  </a:lnTo>
                  <a:lnTo>
                    <a:pt x="0" y="377877"/>
                  </a:lnTo>
                  <a:lnTo>
                    <a:pt x="4343" y="384528"/>
                  </a:lnTo>
                  <a:lnTo>
                    <a:pt x="12495" y="387317"/>
                  </a:lnTo>
                  <a:lnTo>
                    <a:pt x="204049" y="387317"/>
                  </a:lnTo>
                  <a:lnTo>
                    <a:pt x="209866" y="393133"/>
                  </a:lnTo>
                  <a:lnTo>
                    <a:pt x="209866" y="966843"/>
                  </a:lnTo>
                  <a:lnTo>
                    <a:pt x="213049" y="975518"/>
                  </a:lnTo>
                  <a:lnTo>
                    <a:pt x="220443" y="979610"/>
                  </a:lnTo>
                  <a:lnTo>
                    <a:pt x="228820" y="978505"/>
                  </a:lnTo>
                  <a:lnTo>
                    <a:pt x="234950" y="971593"/>
                  </a:lnTo>
                  <a:lnTo>
                    <a:pt x="609098" y="17734"/>
                  </a:lnTo>
                  <a:lnTo>
                    <a:pt x="609558" y="9440"/>
                  </a:lnTo>
                  <a:lnTo>
                    <a:pt x="605328" y="3015"/>
                  </a:lnTo>
                  <a:lnTo>
                    <a:pt x="598252" y="0"/>
                  </a:lnTo>
                  <a:close/>
                </a:path>
              </a:pathLst>
            </a:custGeom>
            <a:solidFill>
              <a:srgbClr val="214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6619" y="36253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3" y="0"/>
                  </a:moveTo>
                  <a:lnTo>
                    <a:pt x="590174" y="1935"/>
                  </a:lnTo>
                  <a:lnTo>
                    <a:pt x="5664" y="363275"/>
                  </a:lnTo>
                  <a:lnTo>
                    <a:pt x="196" y="369936"/>
                  </a:lnTo>
                  <a:lnTo>
                    <a:pt x="0" y="377877"/>
                  </a:lnTo>
                  <a:lnTo>
                    <a:pt x="4343" y="384528"/>
                  </a:lnTo>
                  <a:lnTo>
                    <a:pt x="12496" y="387317"/>
                  </a:lnTo>
                  <a:lnTo>
                    <a:pt x="204050" y="387317"/>
                  </a:lnTo>
                  <a:lnTo>
                    <a:pt x="209865" y="393133"/>
                  </a:lnTo>
                  <a:lnTo>
                    <a:pt x="209865" y="966843"/>
                  </a:lnTo>
                  <a:lnTo>
                    <a:pt x="213048" y="975518"/>
                  </a:lnTo>
                  <a:lnTo>
                    <a:pt x="220442" y="979610"/>
                  </a:lnTo>
                  <a:lnTo>
                    <a:pt x="228820" y="978505"/>
                  </a:lnTo>
                  <a:lnTo>
                    <a:pt x="234950" y="971593"/>
                  </a:lnTo>
                  <a:lnTo>
                    <a:pt x="609099" y="17734"/>
                  </a:lnTo>
                  <a:lnTo>
                    <a:pt x="609559" y="9440"/>
                  </a:lnTo>
                  <a:lnTo>
                    <a:pt x="605329" y="3015"/>
                  </a:lnTo>
                  <a:lnTo>
                    <a:pt x="598253" y="0"/>
                  </a:lnTo>
                  <a:close/>
                </a:path>
              </a:pathLst>
            </a:custGeom>
            <a:solidFill>
              <a:srgbClr val="DE3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6064" y="74861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2" y="0"/>
                  </a:moveTo>
                  <a:lnTo>
                    <a:pt x="590175" y="1935"/>
                  </a:lnTo>
                  <a:lnTo>
                    <a:pt x="5664" y="363275"/>
                  </a:lnTo>
                  <a:lnTo>
                    <a:pt x="196" y="369936"/>
                  </a:lnTo>
                  <a:lnTo>
                    <a:pt x="0" y="377877"/>
                  </a:lnTo>
                  <a:lnTo>
                    <a:pt x="4343" y="384528"/>
                  </a:lnTo>
                  <a:lnTo>
                    <a:pt x="12495" y="387317"/>
                  </a:lnTo>
                  <a:lnTo>
                    <a:pt x="204049" y="387317"/>
                  </a:lnTo>
                  <a:lnTo>
                    <a:pt x="209866" y="393133"/>
                  </a:lnTo>
                  <a:lnTo>
                    <a:pt x="209866" y="966843"/>
                  </a:lnTo>
                  <a:lnTo>
                    <a:pt x="213049" y="975518"/>
                  </a:lnTo>
                  <a:lnTo>
                    <a:pt x="220443" y="979610"/>
                  </a:lnTo>
                  <a:lnTo>
                    <a:pt x="228820" y="978505"/>
                  </a:lnTo>
                  <a:lnTo>
                    <a:pt x="234950" y="971593"/>
                  </a:lnTo>
                  <a:lnTo>
                    <a:pt x="609098" y="17734"/>
                  </a:lnTo>
                  <a:lnTo>
                    <a:pt x="609558" y="9440"/>
                  </a:lnTo>
                  <a:lnTo>
                    <a:pt x="605328" y="3015"/>
                  </a:lnTo>
                  <a:lnTo>
                    <a:pt x="598252" y="0"/>
                  </a:lnTo>
                  <a:close/>
                </a:path>
              </a:pathLst>
            </a:custGeom>
            <a:solidFill>
              <a:srgbClr val="214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6619" y="74861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3" y="0"/>
                  </a:moveTo>
                  <a:lnTo>
                    <a:pt x="590174" y="1935"/>
                  </a:lnTo>
                  <a:lnTo>
                    <a:pt x="5664" y="363275"/>
                  </a:lnTo>
                  <a:lnTo>
                    <a:pt x="196" y="369936"/>
                  </a:lnTo>
                  <a:lnTo>
                    <a:pt x="0" y="377877"/>
                  </a:lnTo>
                  <a:lnTo>
                    <a:pt x="4343" y="384528"/>
                  </a:lnTo>
                  <a:lnTo>
                    <a:pt x="12496" y="387317"/>
                  </a:lnTo>
                  <a:lnTo>
                    <a:pt x="204050" y="387317"/>
                  </a:lnTo>
                  <a:lnTo>
                    <a:pt x="209865" y="393133"/>
                  </a:lnTo>
                  <a:lnTo>
                    <a:pt x="209865" y="966843"/>
                  </a:lnTo>
                  <a:lnTo>
                    <a:pt x="213048" y="975518"/>
                  </a:lnTo>
                  <a:lnTo>
                    <a:pt x="220442" y="979610"/>
                  </a:lnTo>
                  <a:lnTo>
                    <a:pt x="228820" y="978505"/>
                  </a:lnTo>
                  <a:lnTo>
                    <a:pt x="234950" y="971593"/>
                  </a:lnTo>
                  <a:lnTo>
                    <a:pt x="609099" y="17734"/>
                  </a:lnTo>
                  <a:lnTo>
                    <a:pt x="609559" y="9440"/>
                  </a:lnTo>
                  <a:lnTo>
                    <a:pt x="605329" y="3015"/>
                  </a:lnTo>
                  <a:lnTo>
                    <a:pt x="598253" y="0"/>
                  </a:lnTo>
                  <a:close/>
                </a:path>
              </a:pathLst>
            </a:custGeom>
            <a:solidFill>
              <a:srgbClr val="DE3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39463" y="74861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3" y="0"/>
                  </a:moveTo>
                  <a:lnTo>
                    <a:pt x="590176" y="1935"/>
                  </a:lnTo>
                  <a:lnTo>
                    <a:pt x="5672" y="363275"/>
                  </a:lnTo>
                  <a:lnTo>
                    <a:pt x="199" y="369936"/>
                  </a:lnTo>
                  <a:lnTo>
                    <a:pt x="0" y="377877"/>
                  </a:lnTo>
                  <a:lnTo>
                    <a:pt x="4341" y="384528"/>
                  </a:lnTo>
                  <a:lnTo>
                    <a:pt x="12492" y="387317"/>
                  </a:lnTo>
                  <a:lnTo>
                    <a:pt x="204046" y="387317"/>
                  </a:lnTo>
                  <a:lnTo>
                    <a:pt x="209862" y="393133"/>
                  </a:lnTo>
                  <a:lnTo>
                    <a:pt x="209862" y="966843"/>
                  </a:lnTo>
                  <a:lnTo>
                    <a:pt x="213046" y="975518"/>
                  </a:lnTo>
                  <a:lnTo>
                    <a:pt x="220441" y="979610"/>
                  </a:lnTo>
                  <a:lnTo>
                    <a:pt x="228818" y="978505"/>
                  </a:lnTo>
                  <a:lnTo>
                    <a:pt x="234945" y="971593"/>
                  </a:lnTo>
                  <a:lnTo>
                    <a:pt x="609099" y="17734"/>
                  </a:lnTo>
                  <a:lnTo>
                    <a:pt x="609559" y="9440"/>
                  </a:lnTo>
                  <a:lnTo>
                    <a:pt x="605329" y="3015"/>
                  </a:lnTo>
                  <a:lnTo>
                    <a:pt x="598253" y="0"/>
                  </a:lnTo>
                  <a:close/>
                </a:path>
              </a:pathLst>
            </a:custGeom>
            <a:solidFill>
              <a:srgbClr val="214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80016" y="74861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2" y="0"/>
                  </a:moveTo>
                  <a:lnTo>
                    <a:pt x="590175" y="1935"/>
                  </a:lnTo>
                  <a:lnTo>
                    <a:pt x="5670" y="363275"/>
                  </a:lnTo>
                  <a:lnTo>
                    <a:pt x="198" y="369936"/>
                  </a:lnTo>
                  <a:lnTo>
                    <a:pt x="0" y="377877"/>
                  </a:lnTo>
                  <a:lnTo>
                    <a:pt x="4345" y="384528"/>
                  </a:lnTo>
                  <a:lnTo>
                    <a:pt x="12503" y="387317"/>
                  </a:lnTo>
                  <a:lnTo>
                    <a:pt x="204057" y="387317"/>
                  </a:lnTo>
                  <a:lnTo>
                    <a:pt x="209873" y="393133"/>
                  </a:lnTo>
                  <a:lnTo>
                    <a:pt x="209873" y="966843"/>
                  </a:lnTo>
                  <a:lnTo>
                    <a:pt x="213055" y="975518"/>
                  </a:lnTo>
                  <a:lnTo>
                    <a:pt x="220448" y="979610"/>
                  </a:lnTo>
                  <a:lnTo>
                    <a:pt x="228824" y="978505"/>
                  </a:lnTo>
                  <a:lnTo>
                    <a:pt x="234956" y="971593"/>
                  </a:lnTo>
                  <a:lnTo>
                    <a:pt x="609098" y="17734"/>
                  </a:lnTo>
                  <a:lnTo>
                    <a:pt x="609558" y="9440"/>
                  </a:lnTo>
                  <a:lnTo>
                    <a:pt x="605328" y="3015"/>
                  </a:lnTo>
                  <a:lnTo>
                    <a:pt x="598252" y="0"/>
                  </a:lnTo>
                  <a:close/>
                </a:path>
              </a:pathLst>
            </a:custGeom>
            <a:solidFill>
              <a:srgbClr val="DE3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39463" y="36253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3" y="0"/>
                  </a:moveTo>
                  <a:lnTo>
                    <a:pt x="590176" y="1935"/>
                  </a:lnTo>
                  <a:lnTo>
                    <a:pt x="5672" y="363275"/>
                  </a:lnTo>
                  <a:lnTo>
                    <a:pt x="199" y="369936"/>
                  </a:lnTo>
                  <a:lnTo>
                    <a:pt x="0" y="377877"/>
                  </a:lnTo>
                  <a:lnTo>
                    <a:pt x="4341" y="384528"/>
                  </a:lnTo>
                  <a:lnTo>
                    <a:pt x="12492" y="387317"/>
                  </a:lnTo>
                  <a:lnTo>
                    <a:pt x="204046" y="387317"/>
                  </a:lnTo>
                  <a:lnTo>
                    <a:pt x="209862" y="393133"/>
                  </a:lnTo>
                  <a:lnTo>
                    <a:pt x="209862" y="966843"/>
                  </a:lnTo>
                  <a:lnTo>
                    <a:pt x="213046" y="975518"/>
                  </a:lnTo>
                  <a:lnTo>
                    <a:pt x="220441" y="979610"/>
                  </a:lnTo>
                  <a:lnTo>
                    <a:pt x="228818" y="978505"/>
                  </a:lnTo>
                  <a:lnTo>
                    <a:pt x="234945" y="971593"/>
                  </a:lnTo>
                  <a:lnTo>
                    <a:pt x="609099" y="17734"/>
                  </a:lnTo>
                  <a:lnTo>
                    <a:pt x="609559" y="9440"/>
                  </a:lnTo>
                  <a:lnTo>
                    <a:pt x="605329" y="3015"/>
                  </a:lnTo>
                  <a:lnTo>
                    <a:pt x="598253" y="0"/>
                  </a:lnTo>
                  <a:close/>
                </a:path>
              </a:pathLst>
            </a:custGeom>
            <a:solidFill>
              <a:srgbClr val="214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80016" y="3625362"/>
              <a:ext cx="609600" cy="979805"/>
            </a:xfrm>
            <a:custGeom>
              <a:avLst/>
              <a:gdLst/>
              <a:ahLst/>
              <a:cxnLst/>
              <a:rect l="l" t="t" r="r" b="b"/>
              <a:pathLst>
                <a:path w="609600" h="979804">
                  <a:moveTo>
                    <a:pt x="598252" y="0"/>
                  </a:moveTo>
                  <a:lnTo>
                    <a:pt x="590175" y="1935"/>
                  </a:lnTo>
                  <a:lnTo>
                    <a:pt x="5670" y="363275"/>
                  </a:lnTo>
                  <a:lnTo>
                    <a:pt x="198" y="369936"/>
                  </a:lnTo>
                  <a:lnTo>
                    <a:pt x="0" y="377877"/>
                  </a:lnTo>
                  <a:lnTo>
                    <a:pt x="4345" y="384528"/>
                  </a:lnTo>
                  <a:lnTo>
                    <a:pt x="12503" y="387317"/>
                  </a:lnTo>
                  <a:lnTo>
                    <a:pt x="204057" y="387317"/>
                  </a:lnTo>
                  <a:lnTo>
                    <a:pt x="209873" y="393133"/>
                  </a:lnTo>
                  <a:lnTo>
                    <a:pt x="209873" y="966843"/>
                  </a:lnTo>
                  <a:lnTo>
                    <a:pt x="213055" y="975518"/>
                  </a:lnTo>
                  <a:lnTo>
                    <a:pt x="220448" y="979610"/>
                  </a:lnTo>
                  <a:lnTo>
                    <a:pt x="228824" y="978505"/>
                  </a:lnTo>
                  <a:lnTo>
                    <a:pt x="234956" y="971593"/>
                  </a:lnTo>
                  <a:lnTo>
                    <a:pt x="609098" y="17734"/>
                  </a:lnTo>
                  <a:lnTo>
                    <a:pt x="609558" y="9440"/>
                  </a:lnTo>
                  <a:lnTo>
                    <a:pt x="605328" y="3015"/>
                  </a:lnTo>
                  <a:lnTo>
                    <a:pt x="598252" y="0"/>
                  </a:lnTo>
                  <a:close/>
                </a:path>
              </a:pathLst>
            </a:custGeom>
            <a:solidFill>
              <a:srgbClr val="DE3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9495" y="3652977"/>
              <a:ext cx="2471318" cy="10440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2781" y="3651389"/>
              <a:ext cx="5587695" cy="16976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7415" y="7482471"/>
              <a:ext cx="2458186" cy="99383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4698" y="7488377"/>
              <a:ext cx="4264393" cy="105843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07705" y="5078361"/>
              <a:ext cx="1651635" cy="222885"/>
            </a:xfrm>
            <a:custGeom>
              <a:avLst/>
              <a:gdLst/>
              <a:ahLst/>
              <a:cxnLst/>
              <a:rect l="l" t="t" r="r" b="b"/>
              <a:pathLst>
                <a:path w="1651635" h="222885">
                  <a:moveTo>
                    <a:pt x="16916" y="2794"/>
                  </a:moveTo>
                  <a:lnTo>
                    <a:pt x="0" y="2794"/>
                  </a:lnTo>
                  <a:lnTo>
                    <a:pt x="0" y="217538"/>
                  </a:lnTo>
                  <a:lnTo>
                    <a:pt x="40957" y="217538"/>
                  </a:lnTo>
                  <a:lnTo>
                    <a:pt x="40957" y="61411"/>
                  </a:lnTo>
                  <a:lnTo>
                    <a:pt x="16916" y="2794"/>
                  </a:lnTo>
                  <a:close/>
                </a:path>
                <a:path w="1651635" h="222885">
                  <a:moveTo>
                    <a:pt x="52565" y="2794"/>
                  </a:moveTo>
                  <a:lnTo>
                    <a:pt x="40957" y="2794"/>
                  </a:lnTo>
                  <a:lnTo>
                    <a:pt x="40957" y="61411"/>
                  </a:lnTo>
                  <a:lnTo>
                    <a:pt x="104990" y="217538"/>
                  </a:lnTo>
                  <a:lnTo>
                    <a:pt x="136029" y="217538"/>
                  </a:lnTo>
                  <a:lnTo>
                    <a:pt x="157682" y="165811"/>
                  </a:lnTo>
                  <a:lnTo>
                    <a:pt x="120510" y="165811"/>
                  </a:lnTo>
                  <a:lnTo>
                    <a:pt x="52565" y="2794"/>
                  </a:lnTo>
                  <a:close/>
                </a:path>
                <a:path w="1651635" h="222885">
                  <a:moveTo>
                    <a:pt x="241858" y="2794"/>
                  </a:moveTo>
                  <a:lnTo>
                    <a:pt x="225920" y="2794"/>
                  </a:lnTo>
                  <a:lnTo>
                    <a:pt x="201180" y="61895"/>
                  </a:lnTo>
                  <a:lnTo>
                    <a:pt x="201180" y="217538"/>
                  </a:lnTo>
                  <a:lnTo>
                    <a:pt x="241858" y="217538"/>
                  </a:lnTo>
                  <a:lnTo>
                    <a:pt x="241858" y="2794"/>
                  </a:lnTo>
                  <a:close/>
                </a:path>
                <a:path w="1651635" h="222885">
                  <a:moveTo>
                    <a:pt x="201180" y="2794"/>
                  </a:moveTo>
                  <a:lnTo>
                    <a:pt x="189852" y="2794"/>
                  </a:lnTo>
                  <a:lnTo>
                    <a:pt x="120510" y="165811"/>
                  </a:lnTo>
                  <a:lnTo>
                    <a:pt x="157682" y="165811"/>
                  </a:lnTo>
                  <a:lnTo>
                    <a:pt x="201180" y="61895"/>
                  </a:lnTo>
                  <a:lnTo>
                    <a:pt x="201180" y="2794"/>
                  </a:lnTo>
                  <a:close/>
                </a:path>
                <a:path w="1651635" h="222885">
                  <a:moveTo>
                    <a:pt x="225920" y="2794"/>
                  </a:moveTo>
                  <a:lnTo>
                    <a:pt x="201180" y="2794"/>
                  </a:lnTo>
                  <a:lnTo>
                    <a:pt x="201180" y="61895"/>
                  </a:lnTo>
                  <a:lnTo>
                    <a:pt x="225920" y="2794"/>
                  </a:lnTo>
                  <a:close/>
                </a:path>
                <a:path w="1651635" h="222885">
                  <a:moveTo>
                    <a:pt x="40957" y="2794"/>
                  </a:moveTo>
                  <a:lnTo>
                    <a:pt x="16916" y="2794"/>
                  </a:lnTo>
                  <a:lnTo>
                    <a:pt x="40957" y="61411"/>
                  </a:lnTo>
                  <a:lnTo>
                    <a:pt x="40957" y="2794"/>
                  </a:lnTo>
                  <a:close/>
                </a:path>
                <a:path w="1651635" h="222885">
                  <a:moveTo>
                    <a:pt x="388035" y="0"/>
                  </a:moveTo>
                  <a:lnTo>
                    <a:pt x="347062" y="7784"/>
                  </a:lnTo>
                  <a:lnTo>
                    <a:pt x="315334" y="30473"/>
                  </a:lnTo>
                  <a:lnTo>
                    <a:pt x="294926" y="65744"/>
                  </a:lnTo>
                  <a:lnTo>
                    <a:pt x="287934" y="111150"/>
                  </a:lnTo>
                  <a:lnTo>
                    <a:pt x="288710" y="127259"/>
                  </a:lnTo>
                  <a:lnTo>
                    <a:pt x="300367" y="169303"/>
                  </a:lnTo>
                  <a:lnTo>
                    <a:pt x="324702" y="200418"/>
                  </a:lnTo>
                  <a:lnTo>
                    <a:pt x="359759" y="218409"/>
                  </a:lnTo>
                  <a:lnTo>
                    <a:pt x="388035" y="221869"/>
                  </a:lnTo>
                  <a:lnTo>
                    <a:pt x="402652" y="221004"/>
                  </a:lnTo>
                  <a:lnTo>
                    <a:pt x="440740" y="208025"/>
                  </a:lnTo>
                  <a:lnTo>
                    <a:pt x="464368" y="186778"/>
                  </a:lnTo>
                  <a:lnTo>
                    <a:pt x="388175" y="186778"/>
                  </a:lnTo>
                  <a:lnTo>
                    <a:pt x="378736" y="186133"/>
                  </a:lnTo>
                  <a:lnTo>
                    <a:pt x="344241" y="164372"/>
                  </a:lnTo>
                  <a:lnTo>
                    <a:pt x="330534" y="121135"/>
                  </a:lnTo>
                  <a:lnTo>
                    <a:pt x="330149" y="111010"/>
                  </a:lnTo>
                  <a:lnTo>
                    <a:pt x="330534" y="100942"/>
                  </a:lnTo>
                  <a:lnTo>
                    <a:pt x="344241" y="57632"/>
                  </a:lnTo>
                  <a:lnTo>
                    <a:pt x="378736" y="35605"/>
                  </a:lnTo>
                  <a:lnTo>
                    <a:pt x="388175" y="34950"/>
                  </a:lnTo>
                  <a:lnTo>
                    <a:pt x="464219" y="34950"/>
                  </a:lnTo>
                  <a:lnTo>
                    <a:pt x="460735" y="30473"/>
                  </a:lnTo>
                  <a:lnTo>
                    <a:pt x="429003" y="7784"/>
                  </a:lnTo>
                  <a:lnTo>
                    <a:pt x="402652" y="864"/>
                  </a:lnTo>
                  <a:lnTo>
                    <a:pt x="388035" y="0"/>
                  </a:lnTo>
                  <a:close/>
                </a:path>
                <a:path w="1651635" h="222885">
                  <a:moveTo>
                    <a:pt x="464219" y="34950"/>
                  </a:moveTo>
                  <a:lnTo>
                    <a:pt x="388175" y="34950"/>
                  </a:lnTo>
                  <a:lnTo>
                    <a:pt x="397540" y="35605"/>
                  </a:lnTo>
                  <a:lnTo>
                    <a:pt x="406069" y="37571"/>
                  </a:lnTo>
                  <a:lnTo>
                    <a:pt x="436127" y="65014"/>
                  </a:lnTo>
                  <a:lnTo>
                    <a:pt x="445904" y="111150"/>
                  </a:lnTo>
                  <a:lnTo>
                    <a:pt x="445516" y="121135"/>
                  </a:lnTo>
                  <a:lnTo>
                    <a:pt x="431793" y="164372"/>
                  </a:lnTo>
                  <a:lnTo>
                    <a:pt x="397540" y="186133"/>
                  </a:lnTo>
                  <a:lnTo>
                    <a:pt x="388175" y="186778"/>
                  </a:lnTo>
                  <a:lnTo>
                    <a:pt x="464368" y="186778"/>
                  </a:lnTo>
                  <a:lnTo>
                    <a:pt x="485024" y="142322"/>
                  </a:lnTo>
                  <a:lnTo>
                    <a:pt x="488137" y="111150"/>
                  </a:lnTo>
                  <a:lnTo>
                    <a:pt x="487358" y="94967"/>
                  </a:lnTo>
                  <a:lnTo>
                    <a:pt x="485024" y="79832"/>
                  </a:lnTo>
                  <a:lnTo>
                    <a:pt x="481134" y="65744"/>
                  </a:lnTo>
                  <a:lnTo>
                    <a:pt x="475691" y="52705"/>
                  </a:lnTo>
                  <a:lnTo>
                    <a:pt x="468811" y="40849"/>
                  </a:lnTo>
                  <a:lnTo>
                    <a:pt x="464219" y="34950"/>
                  </a:lnTo>
                  <a:close/>
                </a:path>
                <a:path w="1651635" h="222885">
                  <a:moveTo>
                    <a:pt x="551713" y="2794"/>
                  </a:moveTo>
                  <a:lnTo>
                    <a:pt x="534797" y="2794"/>
                  </a:lnTo>
                  <a:lnTo>
                    <a:pt x="534797" y="217538"/>
                  </a:lnTo>
                  <a:lnTo>
                    <a:pt x="575767" y="217538"/>
                  </a:lnTo>
                  <a:lnTo>
                    <a:pt x="575767" y="61442"/>
                  </a:lnTo>
                  <a:lnTo>
                    <a:pt x="551713" y="2794"/>
                  </a:lnTo>
                  <a:close/>
                </a:path>
                <a:path w="1651635" h="222885">
                  <a:moveTo>
                    <a:pt x="587362" y="2794"/>
                  </a:moveTo>
                  <a:lnTo>
                    <a:pt x="575767" y="2794"/>
                  </a:lnTo>
                  <a:lnTo>
                    <a:pt x="575767" y="61442"/>
                  </a:lnTo>
                  <a:lnTo>
                    <a:pt x="639787" y="217538"/>
                  </a:lnTo>
                  <a:lnTo>
                    <a:pt x="670826" y="217538"/>
                  </a:lnTo>
                  <a:lnTo>
                    <a:pt x="692482" y="165811"/>
                  </a:lnTo>
                  <a:lnTo>
                    <a:pt x="655307" y="165811"/>
                  </a:lnTo>
                  <a:lnTo>
                    <a:pt x="587362" y="2794"/>
                  </a:lnTo>
                  <a:close/>
                </a:path>
                <a:path w="1651635" h="222885">
                  <a:moveTo>
                    <a:pt x="776668" y="2794"/>
                  </a:moveTo>
                  <a:lnTo>
                    <a:pt x="760730" y="2794"/>
                  </a:lnTo>
                  <a:lnTo>
                    <a:pt x="735977" y="61917"/>
                  </a:lnTo>
                  <a:lnTo>
                    <a:pt x="735977" y="217538"/>
                  </a:lnTo>
                  <a:lnTo>
                    <a:pt x="776668" y="217538"/>
                  </a:lnTo>
                  <a:lnTo>
                    <a:pt x="776668" y="2794"/>
                  </a:lnTo>
                  <a:close/>
                </a:path>
                <a:path w="1651635" h="222885">
                  <a:moveTo>
                    <a:pt x="735977" y="2794"/>
                  </a:moveTo>
                  <a:lnTo>
                    <a:pt x="724662" y="2794"/>
                  </a:lnTo>
                  <a:lnTo>
                    <a:pt x="655307" y="165811"/>
                  </a:lnTo>
                  <a:lnTo>
                    <a:pt x="692482" y="165811"/>
                  </a:lnTo>
                  <a:lnTo>
                    <a:pt x="735977" y="61917"/>
                  </a:lnTo>
                  <a:lnTo>
                    <a:pt x="735977" y="2794"/>
                  </a:lnTo>
                  <a:close/>
                </a:path>
                <a:path w="1651635" h="222885">
                  <a:moveTo>
                    <a:pt x="760730" y="2794"/>
                  </a:moveTo>
                  <a:lnTo>
                    <a:pt x="735977" y="2794"/>
                  </a:lnTo>
                  <a:lnTo>
                    <a:pt x="735977" y="61917"/>
                  </a:lnTo>
                  <a:lnTo>
                    <a:pt x="760730" y="2794"/>
                  </a:lnTo>
                  <a:close/>
                </a:path>
                <a:path w="1651635" h="222885">
                  <a:moveTo>
                    <a:pt x="575767" y="2794"/>
                  </a:moveTo>
                  <a:lnTo>
                    <a:pt x="551713" y="2794"/>
                  </a:lnTo>
                  <a:lnTo>
                    <a:pt x="575767" y="61442"/>
                  </a:lnTo>
                  <a:lnTo>
                    <a:pt x="575767" y="2794"/>
                  </a:lnTo>
                  <a:close/>
                </a:path>
                <a:path w="1651635" h="222885">
                  <a:moveTo>
                    <a:pt x="921994" y="0"/>
                  </a:moveTo>
                  <a:lnTo>
                    <a:pt x="881364" y="7940"/>
                  </a:lnTo>
                  <a:lnTo>
                    <a:pt x="849925" y="31000"/>
                  </a:lnTo>
                  <a:lnTo>
                    <a:pt x="829653" y="66476"/>
                  </a:lnTo>
                  <a:lnTo>
                    <a:pt x="822731" y="111556"/>
                  </a:lnTo>
                  <a:lnTo>
                    <a:pt x="823500" y="127737"/>
                  </a:lnTo>
                  <a:lnTo>
                    <a:pt x="835037" y="169862"/>
                  </a:lnTo>
                  <a:lnTo>
                    <a:pt x="859521" y="200766"/>
                  </a:lnTo>
                  <a:lnTo>
                    <a:pt x="895397" y="218478"/>
                  </a:lnTo>
                  <a:lnTo>
                    <a:pt x="924928" y="221869"/>
                  </a:lnTo>
                  <a:lnTo>
                    <a:pt x="936350" y="221423"/>
                  </a:lnTo>
                  <a:lnTo>
                    <a:pt x="975571" y="210748"/>
                  </a:lnTo>
                  <a:lnTo>
                    <a:pt x="1003224" y="187337"/>
                  </a:lnTo>
                  <a:lnTo>
                    <a:pt x="925347" y="187337"/>
                  </a:lnTo>
                  <a:lnTo>
                    <a:pt x="916481" y="186849"/>
                  </a:lnTo>
                  <a:lnTo>
                    <a:pt x="881137" y="169757"/>
                  </a:lnTo>
                  <a:lnTo>
                    <a:pt x="864871" y="130174"/>
                  </a:lnTo>
                  <a:lnTo>
                    <a:pt x="864533" y="122745"/>
                  </a:lnTo>
                  <a:lnTo>
                    <a:pt x="846366" y="122745"/>
                  </a:lnTo>
                  <a:lnTo>
                    <a:pt x="846366" y="91427"/>
                  </a:lnTo>
                  <a:lnTo>
                    <a:pt x="864616" y="91427"/>
                  </a:lnTo>
                  <a:lnTo>
                    <a:pt x="864836" y="87460"/>
                  </a:lnTo>
                  <a:lnTo>
                    <a:pt x="885383" y="47791"/>
                  </a:lnTo>
                  <a:lnTo>
                    <a:pt x="922274" y="34531"/>
                  </a:lnTo>
                  <a:lnTo>
                    <a:pt x="996251" y="34531"/>
                  </a:lnTo>
                  <a:lnTo>
                    <a:pt x="994266" y="31791"/>
                  </a:lnTo>
                  <a:lnTo>
                    <a:pt x="957224" y="6007"/>
                  </a:lnTo>
                  <a:lnTo>
                    <a:pt x="931012" y="376"/>
                  </a:lnTo>
                  <a:lnTo>
                    <a:pt x="921994" y="0"/>
                  </a:lnTo>
                  <a:close/>
                </a:path>
                <a:path w="1651635" h="222885">
                  <a:moveTo>
                    <a:pt x="974839" y="156718"/>
                  </a:moveTo>
                  <a:lnTo>
                    <a:pt x="947026" y="183984"/>
                  </a:lnTo>
                  <a:lnTo>
                    <a:pt x="933272" y="187337"/>
                  </a:lnTo>
                  <a:lnTo>
                    <a:pt x="1003224" y="187337"/>
                  </a:lnTo>
                  <a:lnTo>
                    <a:pt x="1007770" y="180246"/>
                  </a:lnTo>
                  <a:lnTo>
                    <a:pt x="1011561" y="172320"/>
                  </a:lnTo>
                  <a:lnTo>
                    <a:pt x="1014412" y="163855"/>
                  </a:lnTo>
                  <a:lnTo>
                    <a:pt x="974839" y="156718"/>
                  </a:lnTo>
                  <a:close/>
                </a:path>
                <a:path w="1651635" h="222885">
                  <a:moveTo>
                    <a:pt x="864616" y="91427"/>
                  </a:moveTo>
                  <a:lnTo>
                    <a:pt x="846366" y="91427"/>
                  </a:lnTo>
                  <a:lnTo>
                    <a:pt x="846366" y="122745"/>
                  </a:lnTo>
                  <a:lnTo>
                    <a:pt x="864533" y="122745"/>
                  </a:lnTo>
                  <a:lnTo>
                    <a:pt x="864400" y="119811"/>
                  </a:lnTo>
                  <a:lnTo>
                    <a:pt x="864482" y="93865"/>
                  </a:lnTo>
                  <a:lnTo>
                    <a:pt x="864616" y="91427"/>
                  </a:lnTo>
                  <a:close/>
                </a:path>
                <a:path w="1651635" h="222885">
                  <a:moveTo>
                    <a:pt x="996251" y="34531"/>
                  </a:moveTo>
                  <a:lnTo>
                    <a:pt x="922274" y="34531"/>
                  </a:lnTo>
                  <a:lnTo>
                    <a:pt x="930119" y="34993"/>
                  </a:lnTo>
                  <a:lnTo>
                    <a:pt x="937444" y="36380"/>
                  </a:lnTo>
                  <a:lnTo>
                    <a:pt x="969391" y="62217"/>
                  </a:lnTo>
                  <a:lnTo>
                    <a:pt x="976096" y="91427"/>
                  </a:lnTo>
                  <a:lnTo>
                    <a:pt x="864616" y="91427"/>
                  </a:lnTo>
                  <a:lnTo>
                    <a:pt x="864482" y="93865"/>
                  </a:lnTo>
                  <a:lnTo>
                    <a:pt x="864400" y="119811"/>
                  </a:lnTo>
                  <a:lnTo>
                    <a:pt x="864533" y="122745"/>
                  </a:lnTo>
                  <a:lnTo>
                    <a:pt x="1017066" y="122745"/>
                  </a:lnTo>
                  <a:lnTo>
                    <a:pt x="1017066" y="107924"/>
                  </a:lnTo>
                  <a:lnTo>
                    <a:pt x="1016576" y="93865"/>
                  </a:lnTo>
                  <a:lnTo>
                    <a:pt x="1004958" y="48501"/>
                  </a:lnTo>
                  <a:lnTo>
                    <a:pt x="999971" y="39666"/>
                  </a:lnTo>
                  <a:lnTo>
                    <a:pt x="996251" y="34531"/>
                  </a:lnTo>
                  <a:close/>
                </a:path>
                <a:path w="1651635" h="222885">
                  <a:moveTo>
                    <a:pt x="1104404" y="2794"/>
                  </a:moveTo>
                  <a:lnTo>
                    <a:pt x="1063447" y="2794"/>
                  </a:lnTo>
                  <a:lnTo>
                    <a:pt x="1063447" y="217538"/>
                  </a:lnTo>
                  <a:lnTo>
                    <a:pt x="1104404" y="217538"/>
                  </a:lnTo>
                  <a:lnTo>
                    <a:pt x="1104404" y="128346"/>
                  </a:lnTo>
                  <a:lnTo>
                    <a:pt x="1092669" y="128346"/>
                  </a:lnTo>
                  <a:lnTo>
                    <a:pt x="1092669" y="92125"/>
                  </a:lnTo>
                  <a:lnTo>
                    <a:pt x="1104404" y="92125"/>
                  </a:lnTo>
                  <a:lnTo>
                    <a:pt x="1104404" y="2794"/>
                  </a:lnTo>
                  <a:close/>
                </a:path>
                <a:path w="1651635" h="222885">
                  <a:moveTo>
                    <a:pt x="1238211" y="2794"/>
                  </a:moveTo>
                  <a:lnTo>
                    <a:pt x="1197381" y="2794"/>
                  </a:lnTo>
                  <a:lnTo>
                    <a:pt x="1197381" y="217538"/>
                  </a:lnTo>
                  <a:lnTo>
                    <a:pt x="1238211" y="217538"/>
                  </a:lnTo>
                  <a:lnTo>
                    <a:pt x="1238211" y="128346"/>
                  </a:lnTo>
                  <a:lnTo>
                    <a:pt x="1208989" y="128346"/>
                  </a:lnTo>
                  <a:lnTo>
                    <a:pt x="1208989" y="92125"/>
                  </a:lnTo>
                  <a:lnTo>
                    <a:pt x="1238211" y="92125"/>
                  </a:lnTo>
                  <a:lnTo>
                    <a:pt x="1238211" y="2794"/>
                  </a:lnTo>
                  <a:close/>
                </a:path>
                <a:path w="1651635" h="222885">
                  <a:moveTo>
                    <a:pt x="1104404" y="92125"/>
                  </a:moveTo>
                  <a:lnTo>
                    <a:pt x="1092669" y="92125"/>
                  </a:lnTo>
                  <a:lnTo>
                    <a:pt x="1092669" y="128346"/>
                  </a:lnTo>
                  <a:lnTo>
                    <a:pt x="1104404" y="128346"/>
                  </a:lnTo>
                  <a:lnTo>
                    <a:pt x="1104404" y="92125"/>
                  </a:lnTo>
                  <a:close/>
                </a:path>
                <a:path w="1651635" h="222885">
                  <a:moveTo>
                    <a:pt x="1197381" y="92125"/>
                  </a:moveTo>
                  <a:lnTo>
                    <a:pt x="1104404" y="92125"/>
                  </a:lnTo>
                  <a:lnTo>
                    <a:pt x="1104404" y="128346"/>
                  </a:lnTo>
                  <a:lnTo>
                    <a:pt x="1197381" y="128346"/>
                  </a:lnTo>
                  <a:lnTo>
                    <a:pt x="1197381" y="92125"/>
                  </a:lnTo>
                  <a:close/>
                </a:path>
                <a:path w="1651635" h="222885">
                  <a:moveTo>
                    <a:pt x="1238211" y="92125"/>
                  </a:moveTo>
                  <a:lnTo>
                    <a:pt x="1208989" y="92125"/>
                  </a:lnTo>
                  <a:lnTo>
                    <a:pt x="1208989" y="128346"/>
                  </a:lnTo>
                  <a:lnTo>
                    <a:pt x="1238211" y="128346"/>
                  </a:lnTo>
                  <a:lnTo>
                    <a:pt x="1238211" y="92125"/>
                  </a:lnTo>
                  <a:close/>
                </a:path>
                <a:path w="1651635" h="222885">
                  <a:moveTo>
                    <a:pt x="1378648" y="38862"/>
                  </a:moveTo>
                  <a:lnTo>
                    <a:pt x="1337818" y="38862"/>
                  </a:lnTo>
                  <a:lnTo>
                    <a:pt x="1337818" y="217538"/>
                  </a:lnTo>
                  <a:lnTo>
                    <a:pt x="1378648" y="217538"/>
                  </a:lnTo>
                  <a:lnTo>
                    <a:pt x="1378648" y="38862"/>
                  </a:lnTo>
                  <a:close/>
                </a:path>
                <a:path w="1651635" h="222885">
                  <a:moveTo>
                    <a:pt x="1448689" y="2794"/>
                  </a:moveTo>
                  <a:lnTo>
                    <a:pt x="1267498" y="2794"/>
                  </a:lnTo>
                  <a:lnTo>
                    <a:pt x="1267498" y="38862"/>
                  </a:lnTo>
                  <a:lnTo>
                    <a:pt x="1448689" y="38862"/>
                  </a:lnTo>
                  <a:lnTo>
                    <a:pt x="1448689" y="2794"/>
                  </a:lnTo>
                  <a:close/>
                </a:path>
                <a:path w="1651635" h="222885">
                  <a:moveTo>
                    <a:pt x="1641440" y="33832"/>
                  </a:moveTo>
                  <a:lnTo>
                    <a:pt x="1568615" y="33832"/>
                  </a:lnTo>
                  <a:lnTo>
                    <a:pt x="1578120" y="34461"/>
                  </a:lnTo>
                  <a:lnTo>
                    <a:pt x="1586368" y="36347"/>
                  </a:lnTo>
                  <a:lnTo>
                    <a:pt x="1609432" y="72275"/>
                  </a:lnTo>
                  <a:lnTo>
                    <a:pt x="1609432" y="78295"/>
                  </a:lnTo>
                  <a:lnTo>
                    <a:pt x="1555191" y="92684"/>
                  </a:lnTo>
                  <a:lnTo>
                    <a:pt x="1547604" y="93701"/>
                  </a:lnTo>
                  <a:lnTo>
                    <a:pt x="1504819" y="105131"/>
                  </a:lnTo>
                  <a:lnTo>
                    <a:pt x="1476771" y="133219"/>
                  </a:lnTo>
                  <a:lnTo>
                    <a:pt x="1472860" y="156540"/>
                  </a:lnTo>
                  <a:lnTo>
                    <a:pt x="1472877" y="157416"/>
                  </a:lnTo>
                  <a:lnTo>
                    <a:pt x="1487599" y="199358"/>
                  </a:lnTo>
                  <a:lnTo>
                    <a:pt x="1525970" y="220402"/>
                  </a:lnTo>
                  <a:lnTo>
                    <a:pt x="1545399" y="222288"/>
                  </a:lnTo>
                  <a:lnTo>
                    <a:pt x="1553962" y="221966"/>
                  </a:lnTo>
                  <a:lnTo>
                    <a:pt x="1591309" y="209334"/>
                  </a:lnTo>
                  <a:lnTo>
                    <a:pt x="1608594" y="188734"/>
                  </a:lnTo>
                  <a:lnTo>
                    <a:pt x="1554492" y="188734"/>
                  </a:lnTo>
                  <a:lnTo>
                    <a:pt x="1546008" y="188246"/>
                  </a:lnTo>
                  <a:lnTo>
                    <a:pt x="1514518" y="164705"/>
                  </a:lnTo>
                  <a:lnTo>
                    <a:pt x="1513801" y="157416"/>
                  </a:lnTo>
                  <a:lnTo>
                    <a:pt x="1513801" y="149961"/>
                  </a:lnTo>
                  <a:lnTo>
                    <a:pt x="1549730" y="124891"/>
                  </a:lnTo>
                  <a:lnTo>
                    <a:pt x="1570710" y="122186"/>
                  </a:lnTo>
                  <a:lnTo>
                    <a:pt x="1586509" y="119811"/>
                  </a:lnTo>
                  <a:lnTo>
                    <a:pt x="1609572" y="112407"/>
                  </a:lnTo>
                  <a:lnTo>
                    <a:pt x="1651381" y="112407"/>
                  </a:lnTo>
                  <a:lnTo>
                    <a:pt x="1651260" y="72275"/>
                  </a:lnTo>
                  <a:lnTo>
                    <a:pt x="1643265" y="36766"/>
                  </a:lnTo>
                  <a:lnTo>
                    <a:pt x="1641440" y="33832"/>
                  </a:lnTo>
                  <a:close/>
                </a:path>
                <a:path w="1651635" h="222885">
                  <a:moveTo>
                    <a:pt x="1651381" y="188175"/>
                  </a:moveTo>
                  <a:lnTo>
                    <a:pt x="1610550" y="188175"/>
                  </a:lnTo>
                  <a:lnTo>
                    <a:pt x="1610550" y="217538"/>
                  </a:lnTo>
                  <a:lnTo>
                    <a:pt x="1651381" y="217538"/>
                  </a:lnTo>
                  <a:lnTo>
                    <a:pt x="1651381" y="188175"/>
                  </a:lnTo>
                  <a:close/>
                </a:path>
                <a:path w="1651635" h="222885">
                  <a:moveTo>
                    <a:pt x="1651381" y="112407"/>
                  </a:moveTo>
                  <a:lnTo>
                    <a:pt x="1609572" y="112407"/>
                  </a:lnTo>
                  <a:lnTo>
                    <a:pt x="1609572" y="148564"/>
                  </a:lnTo>
                  <a:lnTo>
                    <a:pt x="1607388" y="156540"/>
                  </a:lnTo>
                  <a:lnTo>
                    <a:pt x="1577661" y="184882"/>
                  </a:lnTo>
                  <a:lnTo>
                    <a:pt x="1554492" y="188734"/>
                  </a:lnTo>
                  <a:lnTo>
                    <a:pt x="1608594" y="188734"/>
                  </a:lnTo>
                  <a:lnTo>
                    <a:pt x="1608874" y="188175"/>
                  </a:lnTo>
                  <a:lnTo>
                    <a:pt x="1651381" y="188175"/>
                  </a:lnTo>
                  <a:lnTo>
                    <a:pt x="1651381" y="112407"/>
                  </a:lnTo>
                  <a:close/>
                </a:path>
                <a:path w="1651635" h="222885">
                  <a:moveTo>
                    <a:pt x="1568043" y="0"/>
                  </a:moveTo>
                  <a:lnTo>
                    <a:pt x="1522447" y="8733"/>
                  </a:lnTo>
                  <a:lnTo>
                    <a:pt x="1488009" y="37115"/>
                  </a:lnTo>
                  <a:lnTo>
                    <a:pt x="1479410" y="54800"/>
                  </a:lnTo>
                  <a:lnTo>
                    <a:pt x="1518691" y="63754"/>
                  </a:lnTo>
                  <a:lnTo>
                    <a:pt x="1521466" y="58219"/>
                  </a:lnTo>
                  <a:lnTo>
                    <a:pt x="1525163" y="52949"/>
                  </a:lnTo>
                  <a:lnTo>
                    <a:pt x="1558613" y="34418"/>
                  </a:lnTo>
                  <a:lnTo>
                    <a:pt x="1568615" y="33832"/>
                  </a:lnTo>
                  <a:lnTo>
                    <a:pt x="1641440" y="33832"/>
                  </a:lnTo>
                  <a:lnTo>
                    <a:pt x="1638921" y="29784"/>
                  </a:lnTo>
                  <a:lnTo>
                    <a:pt x="1602456" y="4854"/>
                  </a:lnTo>
                  <a:lnTo>
                    <a:pt x="1574575" y="192"/>
                  </a:lnTo>
                  <a:lnTo>
                    <a:pt x="15680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1405" y="5661583"/>
              <a:ext cx="6689178" cy="3752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0253" y="8786761"/>
              <a:ext cx="2439835" cy="7048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1905" y="8875661"/>
              <a:ext cx="3661308" cy="7048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46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90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650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18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2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806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885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5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46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4084" y="4712376"/>
            <a:ext cx="0" cy="1228363"/>
          </a:xfrm>
          <a:custGeom>
            <a:avLst/>
            <a:gdLst/>
            <a:ahLst/>
            <a:cxnLst/>
            <a:rect l="l" t="t" r="r" b="b"/>
            <a:pathLst>
              <a:path h="1078229">
                <a:moveTo>
                  <a:pt x="0" y="0"/>
                </a:moveTo>
                <a:lnTo>
                  <a:pt x="0" y="1077747"/>
                </a:lnTo>
              </a:path>
            </a:pathLst>
          </a:custGeom>
          <a:ln w="10718">
            <a:solidFill>
              <a:srgbClr val="E00E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7158" y="307896"/>
            <a:ext cx="1982468" cy="169978"/>
          </a:xfrm>
          <a:prstGeom prst="rect">
            <a:avLst/>
          </a:prstGeom>
        </p:spPr>
        <p:txBody>
          <a:bodyPr vert="horz" wrap="square" lIns="0" tIns="15934" rIns="0" bIns="0" rtlCol="0">
            <a:spAutoFit/>
          </a:bodyPr>
          <a:lstStyle/>
          <a:p>
            <a:pPr marL="14486">
              <a:spcBef>
                <a:spcPts val="125"/>
              </a:spcBef>
            </a:pP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ВСЕРОССИЙСКИЕ</a:t>
            </a:r>
            <a:r>
              <a:rPr sz="1000" spc="-154" dirty="0">
                <a:solidFill>
                  <a:srgbClr val="E00E16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E00E16"/>
                </a:solidFill>
                <a:latin typeface="Verdana"/>
                <a:cs typeface="Verdana"/>
              </a:rPr>
              <a:t>ПРОЕ</a:t>
            </a:r>
            <a:r>
              <a:rPr sz="1000" spc="29" dirty="0">
                <a:solidFill>
                  <a:srgbClr val="E00E16"/>
                </a:solidFill>
                <a:latin typeface="Verdana"/>
                <a:cs typeface="Verdana"/>
              </a:rPr>
              <a:t>К</a:t>
            </a:r>
            <a:r>
              <a:rPr sz="1000" spc="40" dirty="0">
                <a:solidFill>
                  <a:srgbClr val="E00E16"/>
                </a:solidFill>
                <a:latin typeface="Verdana"/>
                <a:cs typeface="Verdana"/>
              </a:rPr>
              <a:t>ТЫ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517" y="1272653"/>
            <a:ext cx="4994168" cy="3226009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26101" y="2784170"/>
          <a:ext cx="3755455" cy="12278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8904"/>
                <a:gridCol w="2556551"/>
              </a:tblGrid>
              <a:tr h="492729">
                <a:tc>
                  <a:txBody>
                    <a:bodyPr/>
                    <a:lstStyle/>
                    <a:p>
                      <a:pPr marR="231140">
                        <a:lnSpc>
                          <a:spcPts val="1200"/>
                        </a:lnSpc>
                        <a:spcBef>
                          <a:spcPts val="490"/>
                        </a:spcBef>
                      </a:pPr>
                      <a:r>
                        <a:rPr sz="1200" spc="95" dirty="0">
                          <a:solidFill>
                            <a:srgbClr val="1D1D1B"/>
                          </a:solidFill>
                          <a:latin typeface="Tahoma"/>
                          <a:cs typeface="Tahoma"/>
                        </a:rPr>
                        <a:t>Сроки </a:t>
                      </a:r>
                      <a:r>
                        <a:rPr sz="1200" spc="100" dirty="0">
                          <a:solidFill>
                            <a:srgbClr val="1D1D1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1D1D1B"/>
                          </a:solidFill>
                          <a:latin typeface="Tahoma"/>
                          <a:cs typeface="Tahoma"/>
                        </a:rPr>
                        <a:t>проведения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0895" marB="0">
                    <a:lnR w="3175">
                      <a:solidFill>
                        <a:srgbClr val="1D1D1B"/>
                      </a:solidFill>
                      <a:prstDash val="solid"/>
                    </a:lnR>
                    <a:lnB w="3175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1D1D1B"/>
                      </a:solidFill>
                      <a:prstDash val="solid"/>
                    </a:lnL>
                    <a:lnB w="3175">
                      <a:solidFill>
                        <a:srgbClr val="1D1D1B"/>
                      </a:solidFill>
                      <a:prstDash val="solid"/>
                    </a:lnB>
                  </a:tcPr>
                </a:tc>
              </a:tr>
              <a:tr h="3600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spc="75" dirty="0">
                          <a:solidFill>
                            <a:srgbClr val="1D1D1B"/>
                          </a:solidFill>
                          <a:latin typeface="Tahoma"/>
                          <a:cs typeface="Tahoma"/>
                        </a:rPr>
                        <a:t>Охват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83193" marB="0">
                    <a:lnR w="3175">
                      <a:solidFill>
                        <a:srgbClr val="1D1D1B"/>
                      </a:solidFill>
                      <a:prstDash val="solid"/>
                    </a:lnR>
                    <a:lnT w="3175">
                      <a:solidFill>
                        <a:srgbClr val="1D1D1B"/>
                      </a:solidFill>
                      <a:prstDash val="solid"/>
                    </a:lnT>
                    <a:lnB w="3175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i="1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89</a:t>
                      </a:r>
                      <a:r>
                        <a:rPr sz="1200" i="1" spc="-16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i="1" spc="-5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СУ</a:t>
                      </a:r>
                      <a:r>
                        <a:rPr sz="1200" i="1" spc="-6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200" i="1" spc="-5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ЪЕК</a:t>
                      </a:r>
                      <a:r>
                        <a:rPr sz="1200" i="1" spc="-4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200" i="1" spc="-5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200" i="1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200" i="1" spc="-16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i="1" spc="-5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РФ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82470" marB="0">
                    <a:lnL w="3175">
                      <a:solidFill>
                        <a:srgbClr val="1D1D1B"/>
                      </a:solidFill>
                      <a:prstDash val="solid"/>
                    </a:lnL>
                    <a:lnT w="3175">
                      <a:solidFill>
                        <a:srgbClr val="1D1D1B"/>
                      </a:solidFill>
                      <a:prstDash val="solid"/>
                    </a:lnT>
                    <a:lnB w="3175">
                      <a:solidFill>
                        <a:srgbClr val="1D1D1B"/>
                      </a:solidFill>
                      <a:prstDash val="solid"/>
                    </a:lnB>
                  </a:tcPr>
                </a:tc>
              </a:tr>
              <a:tr h="375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65" dirty="0">
                          <a:solidFill>
                            <a:srgbClr val="1D1D1B"/>
                          </a:solidFill>
                          <a:latin typeface="Tahoma"/>
                          <a:cs typeface="Tahoma"/>
                        </a:rPr>
                        <a:t>Участников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88980" marB="0">
                    <a:lnR w="3175">
                      <a:solidFill>
                        <a:srgbClr val="1D1D1B"/>
                      </a:solidFill>
                      <a:prstDash val="solid"/>
                    </a:lnR>
                    <a:lnT w="3175">
                      <a:solidFill>
                        <a:srgbClr val="1D1D1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i="1" spc="-5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СВЫШ</a:t>
                      </a:r>
                      <a:r>
                        <a:rPr sz="1200" i="1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200" i="1" spc="-16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i="1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9</a:t>
                      </a:r>
                      <a:r>
                        <a:rPr sz="1200" i="1" spc="-160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i="1" dirty="0">
                          <a:solidFill>
                            <a:srgbClr val="E00E16"/>
                          </a:solidFill>
                          <a:latin typeface="Verdana"/>
                          <a:cs typeface="Verdana"/>
                        </a:rPr>
                        <a:t>400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88980" marB="0">
                    <a:lnL w="3175">
                      <a:solidFill>
                        <a:srgbClr val="1D1D1B"/>
                      </a:solidFill>
                      <a:prstDash val="solid"/>
                    </a:lnL>
                    <a:lnT w="3175">
                      <a:solidFill>
                        <a:srgbClr val="1D1D1B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511666" y="586747"/>
            <a:ext cx="5402317" cy="405837"/>
          </a:xfrm>
          <a:custGeom>
            <a:avLst/>
            <a:gdLst/>
            <a:ahLst/>
            <a:cxnLst/>
            <a:rect l="l" t="t" r="r" b="b"/>
            <a:pathLst>
              <a:path w="4732655" h="356234">
                <a:moveTo>
                  <a:pt x="4528464" y="7810"/>
                </a:moveTo>
                <a:lnTo>
                  <a:pt x="4421505" y="7810"/>
                </a:lnTo>
                <a:lnTo>
                  <a:pt x="4421505" y="295782"/>
                </a:lnTo>
                <a:lnTo>
                  <a:pt x="4600867" y="295782"/>
                </a:lnTo>
                <a:lnTo>
                  <a:pt x="4634232" y="294240"/>
                </a:lnTo>
                <a:lnTo>
                  <a:pt x="4685243" y="281900"/>
                </a:lnTo>
                <a:lnTo>
                  <a:pt x="4715663" y="257424"/>
                </a:lnTo>
                <a:lnTo>
                  <a:pt x="4729407" y="225031"/>
                </a:lnTo>
                <a:lnTo>
                  <a:pt x="4528464" y="225031"/>
                </a:lnTo>
                <a:lnTo>
                  <a:pt x="4528464" y="173596"/>
                </a:lnTo>
                <a:lnTo>
                  <a:pt x="4728669" y="173596"/>
                </a:lnTo>
                <a:lnTo>
                  <a:pt x="4722942" y="156635"/>
                </a:lnTo>
                <a:lnTo>
                  <a:pt x="4695482" y="125056"/>
                </a:lnTo>
                <a:lnTo>
                  <a:pt x="4657221" y="110248"/>
                </a:lnTo>
                <a:lnTo>
                  <a:pt x="4599216" y="105308"/>
                </a:lnTo>
                <a:lnTo>
                  <a:pt x="4528464" y="105308"/>
                </a:lnTo>
                <a:lnTo>
                  <a:pt x="4528464" y="7810"/>
                </a:lnTo>
                <a:close/>
              </a:path>
              <a:path w="4732655" h="356234">
                <a:moveTo>
                  <a:pt x="4728669" y="173596"/>
                </a:moveTo>
                <a:lnTo>
                  <a:pt x="4582350" y="173596"/>
                </a:lnTo>
                <a:lnTo>
                  <a:pt x="4590501" y="173905"/>
                </a:lnTo>
                <a:lnTo>
                  <a:pt x="4597676" y="174832"/>
                </a:lnTo>
                <a:lnTo>
                  <a:pt x="4603874" y="176377"/>
                </a:lnTo>
                <a:lnTo>
                  <a:pt x="4609096" y="178536"/>
                </a:lnTo>
                <a:lnTo>
                  <a:pt x="4616221" y="182651"/>
                </a:lnTo>
                <a:lnTo>
                  <a:pt x="4619790" y="189369"/>
                </a:lnTo>
                <a:lnTo>
                  <a:pt x="4619790" y="207479"/>
                </a:lnTo>
                <a:lnTo>
                  <a:pt x="4582350" y="225031"/>
                </a:lnTo>
                <a:lnTo>
                  <a:pt x="4729407" y="225031"/>
                </a:lnTo>
                <a:lnTo>
                  <a:pt x="4730269" y="222034"/>
                </a:lnTo>
                <a:lnTo>
                  <a:pt x="4732096" y="200329"/>
                </a:lnTo>
                <a:lnTo>
                  <a:pt x="4729807" y="176966"/>
                </a:lnTo>
                <a:lnTo>
                  <a:pt x="4728669" y="173596"/>
                </a:lnTo>
                <a:close/>
              </a:path>
              <a:path w="4732655" h="356234">
                <a:moveTo>
                  <a:pt x="3973512" y="7810"/>
                </a:moveTo>
                <a:lnTo>
                  <a:pt x="3870667" y="7810"/>
                </a:lnTo>
                <a:lnTo>
                  <a:pt x="3870667" y="295782"/>
                </a:lnTo>
                <a:lnTo>
                  <a:pt x="4288218" y="295782"/>
                </a:lnTo>
                <a:lnTo>
                  <a:pt x="4288218" y="355841"/>
                </a:lnTo>
                <a:lnTo>
                  <a:pt x="4377893" y="355841"/>
                </a:lnTo>
                <a:lnTo>
                  <a:pt x="4382414" y="215976"/>
                </a:lnTo>
                <a:lnTo>
                  <a:pt x="3973512" y="215976"/>
                </a:lnTo>
                <a:lnTo>
                  <a:pt x="3973512" y="7810"/>
                </a:lnTo>
                <a:close/>
              </a:path>
              <a:path w="4732655" h="356234">
                <a:moveTo>
                  <a:pt x="4153687" y="7810"/>
                </a:moveTo>
                <a:lnTo>
                  <a:pt x="4050855" y="7810"/>
                </a:lnTo>
                <a:lnTo>
                  <a:pt x="4050855" y="215976"/>
                </a:lnTo>
                <a:lnTo>
                  <a:pt x="4153687" y="215976"/>
                </a:lnTo>
                <a:lnTo>
                  <a:pt x="4153687" y="7810"/>
                </a:lnTo>
                <a:close/>
              </a:path>
              <a:path w="4732655" h="356234">
                <a:moveTo>
                  <a:pt x="4333875" y="7810"/>
                </a:moveTo>
                <a:lnTo>
                  <a:pt x="4231030" y="7810"/>
                </a:lnTo>
                <a:lnTo>
                  <a:pt x="4231030" y="215976"/>
                </a:lnTo>
                <a:lnTo>
                  <a:pt x="4333875" y="215976"/>
                </a:lnTo>
                <a:lnTo>
                  <a:pt x="4333875" y="7810"/>
                </a:lnTo>
                <a:close/>
              </a:path>
              <a:path w="4732655" h="356234">
                <a:moveTo>
                  <a:pt x="3639464" y="0"/>
                </a:moveTo>
                <a:lnTo>
                  <a:pt x="3599716" y="2571"/>
                </a:lnTo>
                <a:lnTo>
                  <a:pt x="3533485" y="23140"/>
                </a:lnTo>
                <a:lnTo>
                  <a:pt x="3497840" y="49698"/>
                </a:lnTo>
                <a:lnTo>
                  <a:pt x="3473881" y="84340"/>
                </a:lnTo>
                <a:lnTo>
                  <a:pt x="3460581" y="132614"/>
                </a:lnTo>
                <a:lnTo>
                  <a:pt x="3459695" y="151790"/>
                </a:lnTo>
                <a:lnTo>
                  <a:pt x="3460581" y="170973"/>
                </a:lnTo>
                <a:lnTo>
                  <a:pt x="3473881" y="219265"/>
                </a:lnTo>
                <a:lnTo>
                  <a:pt x="3497840" y="253900"/>
                </a:lnTo>
                <a:lnTo>
                  <a:pt x="3533485" y="280453"/>
                </a:lnTo>
                <a:lnTo>
                  <a:pt x="3599716" y="301021"/>
                </a:lnTo>
                <a:lnTo>
                  <a:pt x="3639464" y="303593"/>
                </a:lnTo>
                <a:lnTo>
                  <a:pt x="3679217" y="301021"/>
                </a:lnTo>
                <a:lnTo>
                  <a:pt x="3745450" y="280453"/>
                </a:lnTo>
                <a:lnTo>
                  <a:pt x="3781101" y="253900"/>
                </a:lnTo>
                <a:lnTo>
                  <a:pt x="3800618" y="227075"/>
                </a:lnTo>
                <a:lnTo>
                  <a:pt x="3639464" y="227075"/>
                </a:lnTo>
                <a:lnTo>
                  <a:pt x="3626482" y="226023"/>
                </a:lnTo>
                <a:lnTo>
                  <a:pt x="3585991" y="199157"/>
                </a:lnTo>
                <a:lnTo>
                  <a:pt x="3574884" y="151790"/>
                </a:lnTo>
                <a:lnTo>
                  <a:pt x="3576118" y="133645"/>
                </a:lnTo>
                <a:lnTo>
                  <a:pt x="3594633" y="93383"/>
                </a:lnTo>
                <a:lnTo>
                  <a:pt x="3639464" y="76504"/>
                </a:lnTo>
                <a:lnTo>
                  <a:pt x="3800606" y="76504"/>
                </a:lnTo>
                <a:lnTo>
                  <a:pt x="3797655" y="71297"/>
                </a:lnTo>
                <a:lnTo>
                  <a:pt x="3771938" y="41135"/>
                </a:lnTo>
                <a:lnTo>
                  <a:pt x="3714545" y="10285"/>
                </a:lnTo>
                <a:lnTo>
                  <a:pt x="3679217" y="2571"/>
                </a:lnTo>
                <a:lnTo>
                  <a:pt x="3639464" y="0"/>
                </a:lnTo>
                <a:close/>
              </a:path>
              <a:path w="4732655" h="356234">
                <a:moveTo>
                  <a:pt x="3800606" y="76504"/>
                </a:moveTo>
                <a:lnTo>
                  <a:pt x="3639464" y="76504"/>
                </a:lnTo>
                <a:lnTo>
                  <a:pt x="3652454" y="77561"/>
                </a:lnTo>
                <a:lnTo>
                  <a:pt x="3664257" y="80729"/>
                </a:lnTo>
                <a:lnTo>
                  <a:pt x="3699121" y="117862"/>
                </a:lnTo>
                <a:lnTo>
                  <a:pt x="3704056" y="151790"/>
                </a:lnTo>
                <a:lnTo>
                  <a:pt x="3702822" y="169944"/>
                </a:lnTo>
                <a:lnTo>
                  <a:pt x="3684308" y="210210"/>
                </a:lnTo>
                <a:lnTo>
                  <a:pt x="3639464" y="227075"/>
                </a:lnTo>
                <a:lnTo>
                  <a:pt x="3800618" y="227075"/>
                </a:lnTo>
                <a:lnTo>
                  <a:pt x="3815694" y="188614"/>
                </a:lnTo>
                <a:lnTo>
                  <a:pt x="3819245" y="151790"/>
                </a:lnTo>
                <a:lnTo>
                  <a:pt x="3818357" y="132614"/>
                </a:lnTo>
                <a:lnTo>
                  <a:pt x="3815694" y="114979"/>
                </a:lnTo>
                <a:lnTo>
                  <a:pt x="3811257" y="98887"/>
                </a:lnTo>
                <a:lnTo>
                  <a:pt x="3805047" y="84340"/>
                </a:lnTo>
                <a:lnTo>
                  <a:pt x="3800606" y="76504"/>
                </a:lnTo>
                <a:close/>
              </a:path>
              <a:path w="4732655" h="356234">
                <a:moveTo>
                  <a:pt x="3146221" y="7810"/>
                </a:moveTo>
                <a:lnTo>
                  <a:pt x="3005531" y="7810"/>
                </a:lnTo>
                <a:lnTo>
                  <a:pt x="3005531" y="295782"/>
                </a:lnTo>
                <a:lnTo>
                  <a:pt x="3105912" y="295782"/>
                </a:lnTo>
                <a:lnTo>
                  <a:pt x="3105912" y="133692"/>
                </a:lnTo>
                <a:lnTo>
                  <a:pt x="3102203" y="106552"/>
                </a:lnTo>
                <a:lnTo>
                  <a:pt x="3180419" y="106552"/>
                </a:lnTo>
                <a:lnTo>
                  <a:pt x="3146221" y="7810"/>
                </a:lnTo>
                <a:close/>
              </a:path>
              <a:path w="4732655" h="356234">
                <a:moveTo>
                  <a:pt x="3180419" y="106552"/>
                </a:moveTo>
                <a:lnTo>
                  <a:pt x="3105912" y="106552"/>
                </a:lnTo>
                <a:lnTo>
                  <a:pt x="3171317" y="295782"/>
                </a:lnTo>
                <a:lnTo>
                  <a:pt x="3242487" y="295782"/>
                </a:lnTo>
                <a:lnTo>
                  <a:pt x="3278890" y="190461"/>
                </a:lnTo>
                <a:lnTo>
                  <a:pt x="3205467" y="190461"/>
                </a:lnTo>
                <a:lnTo>
                  <a:pt x="3200933" y="165785"/>
                </a:lnTo>
                <a:lnTo>
                  <a:pt x="3180419" y="106552"/>
                </a:lnTo>
                <a:close/>
              </a:path>
              <a:path w="4732655" h="356234">
                <a:moveTo>
                  <a:pt x="3408273" y="106552"/>
                </a:moveTo>
                <a:lnTo>
                  <a:pt x="3311601" y="106552"/>
                </a:lnTo>
                <a:lnTo>
                  <a:pt x="3307892" y="133692"/>
                </a:lnTo>
                <a:lnTo>
                  <a:pt x="3307892" y="295782"/>
                </a:lnTo>
                <a:lnTo>
                  <a:pt x="3408273" y="295782"/>
                </a:lnTo>
                <a:lnTo>
                  <a:pt x="3408273" y="106552"/>
                </a:lnTo>
                <a:close/>
              </a:path>
              <a:path w="4732655" h="356234">
                <a:moveTo>
                  <a:pt x="3408273" y="7810"/>
                </a:moveTo>
                <a:lnTo>
                  <a:pt x="3267583" y="7810"/>
                </a:lnTo>
                <a:lnTo>
                  <a:pt x="3213277" y="166192"/>
                </a:lnTo>
                <a:lnTo>
                  <a:pt x="3208337" y="190461"/>
                </a:lnTo>
                <a:lnTo>
                  <a:pt x="3278890" y="190461"/>
                </a:lnTo>
                <a:lnTo>
                  <a:pt x="3307892" y="106552"/>
                </a:lnTo>
                <a:lnTo>
                  <a:pt x="3408273" y="106552"/>
                </a:lnTo>
                <a:lnTo>
                  <a:pt x="3408273" y="7810"/>
                </a:lnTo>
                <a:close/>
              </a:path>
              <a:path w="4732655" h="356234">
                <a:moveTo>
                  <a:pt x="2774340" y="0"/>
                </a:moveTo>
                <a:lnTo>
                  <a:pt x="2734592" y="2571"/>
                </a:lnTo>
                <a:lnTo>
                  <a:pt x="2668361" y="23140"/>
                </a:lnTo>
                <a:lnTo>
                  <a:pt x="2632709" y="49698"/>
                </a:lnTo>
                <a:lnTo>
                  <a:pt x="2608757" y="84340"/>
                </a:lnTo>
                <a:lnTo>
                  <a:pt x="2595457" y="132614"/>
                </a:lnTo>
                <a:lnTo>
                  <a:pt x="2594571" y="151790"/>
                </a:lnTo>
                <a:lnTo>
                  <a:pt x="2595457" y="170973"/>
                </a:lnTo>
                <a:lnTo>
                  <a:pt x="2608757" y="219265"/>
                </a:lnTo>
                <a:lnTo>
                  <a:pt x="2632709" y="253900"/>
                </a:lnTo>
                <a:lnTo>
                  <a:pt x="2668361" y="280453"/>
                </a:lnTo>
                <a:lnTo>
                  <a:pt x="2734592" y="301021"/>
                </a:lnTo>
                <a:lnTo>
                  <a:pt x="2774340" y="303593"/>
                </a:lnTo>
                <a:lnTo>
                  <a:pt x="2814088" y="301021"/>
                </a:lnTo>
                <a:lnTo>
                  <a:pt x="2880319" y="280453"/>
                </a:lnTo>
                <a:lnTo>
                  <a:pt x="2915964" y="253900"/>
                </a:lnTo>
                <a:lnTo>
                  <a:pt x="2935482" y="227075"/>
                </a:lnTo>
                <a:lnTo>
                  <a:pt x="2774340" y="227075"/>
                </a:lnTo>
                <a:lnTo>
                  <a:pt x="2761356" y="226023"/>
                </a:lnTo>
                <a:lnTo>
                  <a:pt x="2720860" y="199157"/>
                </a:lnTo>
                <a:lnTo>
                  <a:pt x="2709748" y="151790"/>
                </a:lnTo>
                <a:lnTo>
                  <a:pt x="2710983" y="133645"/>
                </a:lnTo>
                <a:lnTo>
                  <a:pt x="2729496" y="93383"/>
                </a:lnTo>
                <a:lnTo>
                  <a:pt x="2774340" y="76504"/>
                </a:lnTo>
                <a:lnTo>
                  <a:pt x="2935469" y="76504"/>
                </a:lnTo>
                <a:lnTo>
                  <a:pt x="2932518" y="71297"/>
                </a:lnTo>
                <a:lnTo>
                  <a:pt x="2906801" y="41135"/>
                </a:lnTo>
                <a:lnTo>
                  <a:pt x="2849414" y="10285"/>
                </a:lnTo>
                <a:lnTo>
                  <a:pt x="2814088" y="2571"/>
                </a:lnTo>
                <a:lnTo>
                  <a:pt x="2774340" y="0"/>
                </a:lnTo>
                <a:close/>
              </a:path>
              <a:path w="4732655" h="356234">
                <a:moveTo>
                  <a:pt x="2935469" y="76504"/>
                </a:moveTo>
                <a:lnTo>
                  <a:pt x="2774340" y="76504"/>
                </a:lnTo>
                <a:lnTo>
                  <a:pt x="2787322" y="77561"/>
                </a:lnTo>
                <a:lnTo>
                  <a:pt x="2799124" y="80729"/>
                </a:lnTo>
                <a:lnTo>
                  <a:pt x="2833985" y="117862"/>
                </a:lnTo>
                <a:lnTo>
                  <a:pt x="2838919" y="151790"/>
                </a:lnTo>
                <a:lnTo>
                  <a:pt x="2837686" y="169944"/>
                </a:lnTo>
                <a:lnTo>
                  <a:pt x="2819184" y="210210"/>
                </a:lnTo>
                <a:lnTo>
                  <a:pt x="2774340" y="227075"/>
                </a:lnTo>
                <a:lnTo>
                  <a:pt x="2935482" y="227075"/>
                </a:lnTo>
                <a:lnTo>
                  <a:pt x="2950562" y="188614"/>
                </a:lnTo>
                <a:lnTo>
                  <a:pt x="2954108" y="151790"/>
                </a:lnTo>
                <a:lnTo>
                  <a:pt x="2953222" y="132614"/>
                </a:lnTo>
                <a:lnTo>
                  <a:pt x="2950562" y="114979"/>
                </a:lnTo>
                <a:lnTo>
                  <a:pt x="2946125" y="98887"/>
                </a:lnTo>
                <a:lnTo>
                  <a:pt x="2939910" y="84340"/>
                </a:lnTo>
                <a:lnTo>
                  <a:pt x="2935469" y="76504"/>
                </a:lnTo>
                <a:close/>
              </a:path>
              <a:path w="4732655" h="356234">
                <a:moveTo>
                  <a:pt x="2543149" y="7810"/>
                </a:moveTo>
                <a:lnTo>
                  <a:pt x="2232139" y="7810"/>
                </a:lnTo>
                <a:lnTo>
                  <a:pt x="2232139" y="295782"/>
                </a:lnTo>
                <a:lnTo>
                  <a:pt x="2339098" y="295782"/>
                </a:lnTo>
                <a:lnTo>
                  <a:pt x="2339098" y="87617"/>
                </a:lnTo>
                <a:lnTo>
                  <a:pt x="2543149" y="87617"/>
                </a:lnTo>
                <a:lnTo>
                  <a:pt x="2543149" y="7810"/>
                </a:lnTo>
                <a:close/>
              </a:path>
              <a:path w="4732655" h="356234">
                <a:moveTo>
                  <a:pt x="2543149" y="87617"/>
                </a:moveTo>
                <a:lnTo>
                  <a:pt x="2436177" y="87617"/>
                </a:lnTo>
                <a:lnTo>
                  <a:pt x="2436177" y="295782"/>
                </a:lnTo>
                <a:lnTo>
                  <a:pt x="2543149" y="295782"/>
                </a:lnTo>
                <a:lnTo>
                  <a:pt x="2543149" y="87617"/>
                </a:lnTo>
                <a:close/>
              </a:path>
              <a:path w="4732655" h="356234">
                <a:moveTo>
                  <a:pt x="2074164" y="7810"/>
                </a:moveTo>
                <a:lnTo>
                  <a:pt x="1904263" y="7810"/>
                </a:lnTo>
                <a:lnTo>
                  <a:pt x="1873104" y="9224"/>
                </a:lnTo>
                <a:lnTo>
                  <a:pt x="1823740" y="20540"/>
                </a:lnTo>
                <a:lnTo>
                  <a:pt x="1789514" y="45277"/>
                </a:lnTo>
                <a:lnTo>
                  <a:pt x="1771207" y="83736"/>
                </a:lnTo>
                <a:lnTo>
                  <a:pt x="1768919" y="107365"/>
                </a:lnTo>
                <a:lnTo>
                  <a:pt x="1770333" y="124465"/>
                </a:lnTo>
                <a:lnTo>
                  <a:pt x="1791550" y="166192"/>
                </a:lnTo>
                <a:lnTo>
                  <a:pt x="1829341" y="189180"/>
                </a:lnTo>
                <a:lnTo>
                  <a:pt x="1844205" y="192519"/>
                </a:lnTo>
                <a:lnTo>
                  <a:pt x="1756168" y="295782"/>
                </a:lnTo>
                <a:lnTo>
                  <a:pt x="1887397" y="295782"/>
                </a:lnTo>
                <a:lnTo>
                  <a:pt x="1947875" y="201574"/>
                </a:lnTo>
                <a:lnTo>
                  <a:pt x="2074164" y="201574"/>
                </a:lnTo>
                <a:lnTo>
                  <a:pt x="2074164" y="135762"/>
                </a:lnTo>
                <a:lnTo>
                  <a:pt x="1917026" y="135762"/>
                </a:lnTo>
                <a:lnTo>
                  <a:pt x="1906351" y="135325"/>
                </a:lnTo>
                <a:lnTo>
                  <a:pt x="1874647" y="116560"/>
                </a:lnTo>
                <a:lnTo>
                  <a:pt x="1874647" y="98183"/>
                </a:lnTo>
                <a:lnTo>
                  <a:pt x="1913724" y="79400"/>
                </a:lnTo>
                <a:lnTo>
                  <a:pt x="2074164" y="79400"/>
                </a:lnTo>
                <a:lnTo>
                  <a:pt x="2074164" y="7810"/>
                </a:lnTo>
                <a:close/>
              </a:path>
              <a:path w="4732655" h="356234">
                <a:moveTo>
                  <a:pt x="2074164" y="201574"/>
                </a:moveTo>
                <a:lnTo>
                  <a:pt x="1967204" y="201574"/>
                </a:lnTo>
                <a:lnTo>
                  <a:pt x="1967204" y="295782"/>
                </a:lnTo>
                <a:lnTo>
                  <a:pt x="2074164" y="295782"/>
                </a:lnTo>
                <a:lnTo>
                  <a:pt x="2074164" y="201574"/>
                </a:lnTo>
                <a:close/>
              </a:path>
              <a:path w="4732655" h="356234">
                <a:moveTo>
                  <a:pt x="2074164" y="79400"/>
                </a:moveTo>
                <a:lnTo>
                  <a:pt x="1967204" y="79400"/>
                </a:lnTo>
                <a:lnTo>
                  <a:pt x="1967204" y="135762"/>
                </a:lnTo>
                <a:lnTo>
                  <a:pt x="2074164" y="135762"/>
                </a:lnTo>
                <a:lnTo>
                  <a:pt x="2074164" y="79400"/>
                </a:lnTo>
                <a:close/>
              </a:path>
              <a:path w="4732655" h="356234">
                <a:moveTo>
                  <a:pt x="1622475" y="7810"/>
                </a:moveTo>
                <a:lnTo>
                  <a:pt x="1523326" y="7810"/>
                </a:lnTo>
                <a:lnTo>
                  <a:pt x="1396212" y="295782"/>
                </a:lnTo>
                <a:lnTo>
                  <a:pt x="1503997" y="295782"/>
                </a:lnTo>
                <a:lnTo>
                  <a:pt x="1519618" y="255054"/>
                </a:lnTo>
                <a:lnTo>
                  <a:pt x="1731611" y="255054"/>
                </a:lnTo>
                <a:lnTo>
                  <a:pt x="1703470" y="191300"/>
                </a:lnTo>
                <a:lnTo>
                  <a:pt x="1543075" y="191300"/>
                </a:lnTo>
                <a:lnTo>
                  <a:pt x="1572691" y="109423"/>
                </a:lnTo>
                <a:lnTo>
                  <a:pt x="1667328" y="109423"/>
                </a:lnTo>
                <a:lnTo>
                  <a:pt x="1622475" y="7810"/>
                </a:lnTo>
                <a:close/>
              </a:path>
              <a:path w="4732655" h="356234">
                <a:moveTo>
                  <a:pt x="1731611" y="255054"/>
                </a:moveTo>
                <a:lnTo>
                  <a:pt x="1626171" y="255054"/>
                </a:lnTo>
                <a:lnTo>
                  <a:pt x="1641805" y="295782"/>
                </a:lnTo>
                <a:lnTo>
                  <a:pt x="1749590" y="295782"/>
                </a:lnTo>
                <a:lnTo>
                  <a:pt x="1731611" y="255054"/>
                </a:lnTo>
                <a:close/>
              </a:path>
              <a:path w="4732655" h="356234">
                <a:moveTo>
                  <a:pt x="1667328" y="109423"/>
                </a:moveTo>
                <a:lnTo>
                  <a:pt x="1572691" y="109423"/>
                </a:lnTo>
                <a:lnTo>
                  <a:pt x="1603133" y="191300"/>
                </a:lnTo>
                <a:lnTo>
                  <a:pt x="1703470" y="191300"/>
                </a:lnTo>
                <a:lnTo>
                  <a:pt x="1667328" y="109423"/>
                </a:lnTo>
                <a:close/>
              </a:path>
              <a:path w="4732655" h="356234">
                <a:moveTo>
                  <a:pt x="1261694" y="7810"/>
                </a:moveTo>
                <a:lnTo>
                  <a:pt x="1071219" y="7810"/>
                </a:lnTo>
                <a:lnTo>
                  <a:pt x="1071219" y="295782"/>
                </a:lnTo>
                <a:lnTo>
                  <a:pt x="1264983" y="295782"/>
                </a:lnTo>
                <a:lnTo>
                  <a:pt x="1296039" y="294549"/>
                </a:lnTo>
                <a:lnTo>
                  <a:pt x="1342116" y="284676"/>
                </a:lnTo>
                <a:lnTo>
                  <a:pt x="1378115" y="250326"/>
                </a:lnTo>
                <a:lnTo>
                  <a:pt x="1383732" y="230784"/>
                </a:lnTo>
                <a:lnTo>
                  <a:pt x="1178178" y="230784"/>
                </a:lnTo>
                <a:lnTo>
                  <a:pt x="1178178" y="178536"/>
                </a:lnTo>
                <a:lnTo>
                  <a:pt x="1374169" y="178536"/>
                </a:lnTo>
                <a:lnTo>
                  <a:pt x="1371455" y="174065"/>
                </a:lnTo>
                <a:lnTo>
                  <a:pt x="1340264" y="151080"/>
                </a:lnTo>
                <a:lnTo>
                  <a:pt x="1313942" y="143167"/>
                </a:lnTo>
                <a:lnTo>
                  <a:pt x="1313942" y="141516"/>
                </a:lnTo>
                <a:lnTo>
                  <a:pt x="1351368" y="120522"/>
                </a:lnTo>
                <a:lnTo>
                  <a:pt x="1352726" y="118884"/>
                </a:lnTo>
                <a:lnTo>
                  <a:pt x="1178178" y="118884"/>
                </a:lnTo>
                <a:lnTo>
                  <a:pt x="1178178" y="72809"/>
                </a:lnTo>
                <a:lnTo>
                  <a:pt x="1369112" y="72809"/>
                </a:lnTo>
                <a:lnTo>
                  <a:pt x="1367652" y="59725"/>
                </a:lnTo>
                <a:lnTo>
                  <a:pt x="1340269" y="21399"/>
                </a:lnTo>
                <a:lnTo>
                  <a:pt x="1287580" y="8660"/>
                </a:lnTo>
                <a:lnTo>
                  <a:pt x="1261694" y="7810"/>
                </a:lnTo>
                <a:close/>
              </a:path>
              <a:path w="4732655" h="356234">
                <a:moveTo>
                  <a:pt x="1374169" y="178536"/>
                </a:moveTo>
                <a:lnTo>
                  <a:pt x="1235367" y="178536"/>
                </a:lnTo>
                <a:lnTo>
                  <a:pt x="1243744" y="178896"/>
                </a:lnTo>
                <a:lnTo>
                  <a:pt x="1251197" y="179976"/>
                </a:lnTo>
                <a:lnTo>
                  <a:pt x="1257727" y="181778"/>
                </a:lnTo>
                <a:lnTo>
                  <a:pt x="1263332" y="184302"/>
                </a:lnTo>
                <a:lnTo>
                  <a:pt x="1270469" y="188963"/>
                </a:lnTo>
                <a:lnTo>
                  <a:pt x="1274038" y="195681"/>
                </a:lnTo>
                <a:lnTo>
                  <a:pt x="1274038" y="212674"/>
                </a:lnTo>
                <a:lnTo>
                  <a:pt x="1236599" y="230784"/>
                </a:lnTo>
                <a:lnTo>
                  <a:pt x="1383732" y="230784"/>
                </a:lnTo>
                <a:lnTo>
                  <a:pt x="1385112" y="216788"/>
                </a:lnTo>
                <a:lnTo>
                  <a:pt x="1383594" y="200803"/>
                </a:lnTo>
                <a:lnTo>
                  <a:pt x="1379040" y="186562"/>
                </a:lnTo>
                <a:lnTo>
                  <a:pt x="1374169" y="178536"/>
                </a:lnTo>
                <a:close/>
              </a:path>
              <a:path w="4732655" h="356234">
                <a:moveTo>
                  <a:pt x="1369112" y="72809"/>
                </a:moveTo>
                <a:lnTo>
                  <a:pt x="1243177" y="72809"/>
                </a:lnTo>
                <a:lnTo>
                  <a:pt x="1250175" y="74447"/>
                </a:lnTo>
                <a:lnTo>
                  <a:pt x="1255102" y="77749"/>
                </a:lnTo>
                <a:lnTo>
                  <a:pt x="1260602" y="81305"/>
                </a:lnTo>
                <a:lnTo>
                  <a:pt x="1263332" y="87210"/>
                </a:lnTo>
                <a:lnTo>
                  <a:pt x="1263332" y="103670"/>
                </a:lnTo>
                <a:lnTo>
                  <a:pt x="1260462" y="109702"/>
                </a:lnTo>
                <a:lnTo>
                  <a:pt x="1254696" y="113537"/>
                </a:lnTo>
                <a:lnTo>
                  <a:pt x="1249489" y="117106"/>
                </a:lnTo>
                <a:lnTo>
                  <a:pt x="1241666" y="118884"/>
                </a:lnTo>
                <a:lnTo>
                  <a:pt x="1352726" y="118884"/>
                </a:lnTo>
                <a:lnTo>
                  <a:pt x="1359288" y="110967"/>
                </a:lnTo>
                <a:lnTo>
                  <a:pt x="1364948" y="100377"/>
                </a:lnTo>
                <a:lnTo>
                  <a:pt x="1368346" y="88754"/>
                </a:lnTo>
                <a:lnTo>
                  <a:pt x="1369479" y="76098"/>
                </a:lnTo>
                <a:lnTo>
                  <a:pt x="1369112" y="72809"/>
                </a:lnTo>
                <a:close/>
              </a:path>
              <a:path w="4732655" h="356234">
                <a:moveTo>
                  <a:pt x="896391" y="7810"/>
                </a:moveTo>
                <a:lnTo>
                  <a:pt x="723201" y="7810"/>
                </a:lnTo>
                <a:lnTo>
                  <a:pt x="723201" y="295782"/>
                </a:lnTo>
                <a:lnTo>
                  <a:pt x="830160" y="295782"/>
                </a:lnTo>
                <a:lnTo>
                  <a:pt x="830160" y="216788"/>
                </a:lnTo>
                <a:lnTo>
                  <a:pt x="891857" y="216788"/>
                </a:lnTo>
                <a:lnTo>
                  <a:pt x="932280" y="215044"/>
                </a:lnTo>
                <a:lnTo>
                  <a:pt x="970897" y="206326"/>
                </a:lnTo>
                <a:lnTo>
                  <a:pt x="1012087" y="169439"/>
                </a:lnTo>
                <a:lnTo>
                  <a:pt x="1021932" y="143573"/>
                </a:lnTo>
                <a:lnTo>
                  <a:pt x="830160" y="143573"/>
                </a:lnTo>
                <a:lnTo>
                  <a:pt x="830160" y="85153"/>
                </a:lnTo>
                <a:lnTo>
                  <a:pt x="1022974" y="85153"/>
                </a:lnTo>
                <a:lnTo>
                  <a:pt x="1019284" y="70962"/>
                </a:lnTo>
                <a:lnTo>
                  <a:pt x="980464" y="25630"/>
                </a:lnTo>
                <a:lnTo>
                  <a:pt x="929043" y="9791"/>
                </a:lnTo>
                <a:lnTo>
                  <a:pt x="896391" y="7810"/>
                </a:lnTo>
                <a:close/>
              </a:path>
              <a:path w="4732655" h="356234">
                <a:moveTo>
                  <a:pt x="1022974" y="85153"/>
                </a:moveTo>
                <a:lnTo>
                  <a:pt x="879106" y="85153"/>
                </a:lnTo>
                <a:lnTo>
                  <a:pt x="889391" y="85615"/>
                </a:lnTo>
                <a:lnTo>
                  <a:pt x="898031" y="87002"/>
                </a:lnTo>
                <a:lnTo>
                  <a:pt x="905026" y="89316"/>
                </a:lnTo>
                <a:lnTo>
                  <a:pt x="910374" y="92557"/>
                </a:lnTo>
                <a:lnTo>
                  <a:pt x="916127" y="96951"/>
                </a:lnTo>
                <a:lnTo>
                  <a:pt x="919022" y="103403"/>
                </a:lnTo>
                <a:lnTo>
                  <a:pt x="919022" y="111899"/>
                </a:lnTo>
                <a:lnTo>
                  <a:pt x="887621" y="143059"/>
                </a:lnTo>
                <a:lnTo>
                  <a:pt x="877468" y="143573"/>
                </a:lnTo>
                <a:lnTo>
                  <a:pt x="1021932" y="143573"/>
                </a:lnTo>
                <a:lnTo>
                  <a:pt x="1024426" y="133235"/>
                </a:lnTo>
                <a:lnTo>
                  <a:pt x="1025969" y="111899"/>
                </a:lnTo>
                <a:lnTo>
                  <a:pt x="1024298" y="90246"/>
                </a:lnTo>
                <a:lnTo>
                  <a:pt x="1022974" y="85153"/>
                </a:lnTo>
                <a:close/>
              </a:path>
              <a:path w="4732655" h="356234">
                <a:moveTo>
                  <a:pt x="665607" y="7810"/>
                </a:moveTo>
                <a:lnTo>
                  <a:pt x="380923" y="7810"/>
                </a:lnTo>
                <a:lnTo>
                  <a:pt x="380923" y="295782"/>
                </a:lnTo>
                <a:lnTo>
                  <a:pt x="669721" y="295782"/>
                </a:lnTo>
                <a:lnTo>
                  <a:pt x="669721" y="219671"/>
                </a:lnTo>
                <a:lnTo>
                  <a:pt x="487883" y="219671"/>
                </a:lnTo>
                <a:lnTo>
                  <a:pt x="487883" y="184302"/>
                </a:lnTo>
                <a:lnTo>
                  <a:pt x="630224" y="184302"/>
                </a:lnTo>
                <a:lnTo>
                  <a:pt x="630224" y="116420"/>
                </a:lnTo>
                <a:lnTo>
                  <a:pt x="487883" y="116420"/>
                </a:lnTo>
                <a:lnTo>
                  <a:pt x="487883" y="83908"/>
                </a:lnTo>
                <a:lnTo>
                  <a:pt x="665607" y="83908"/>
                </a:lnTo>
                <a:lnTo>
                  <a:pt x="665607" y="7810"/>
                </a:lnTo>
                <a:close/>
              </a:path>
              <a:path w="4732655" h="356234">
                <a:moveTo>
                  <a:pt x="310997" y="7810"/>
                </a:moveTo>
                <a:lnTo>
                  <a:pt x="0" y="7810"/>
                </a:lnTo>
                <a:lnTo>
                  <a:pt x="0" y="295782"/>
                </a:lnTo>
                <a:lnTo>
                  <a:pt x="106959" y="295782"/>
                </a:lnTo>
                <a:lnTo>
                  <a:pt x="106959" y="87617"/>
                </a:lnTo>
                <a:lnTo>
                  <a:pt x="310997" y="87617"/>
                </a:lnTo>
                <a:lnTo>
                  <a:pt x="310997" y="7810"/>
                </a:lnTo>
                <a:close/>
              </a:path>
              <a:path w="4732655" h="356234">
                <a:moveTo>
                  <a:pt x="310997" y="87617"/>
                </a:moveTo>
                <a:lnTo>
                  <a:pt x="204038" y="87617"/>
                </a:lnTo>
                <a:lnTo>
                  <a:pt x="204038" y="295782"/>
                </a:lnTo>
                <a:lnTo>
                  <a:pt x="310997" y="295782"/>
                </a:lnTo>
                <a:lnTo>
                  <a:pt x="310997" y="87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50953" y="4684634"/>
            <a:ext cx="3746031" cy="1197838"/>
          </a:xfrm>
          <a:prstGeom prst="rect">
            <a:avLst/>
          </a:prstGeom>
        </p:spPr>
        <p:txBody>
          <a:bodyPr vert="horz" wrap="square" lIns="0" tIns="18107" rIns="0" bIns="0" rtlCol="0">
            <a:spAutoFit/>
          </a:bodyPr>
          <a:lstStyle/>
          <a:p>
            <a:pPr marL="14486" marR="318684" indent="-724">
              <a:lnSpc>
                <a:spcPct val="101000"/>
              </a:lnSpc>
              <a:spcBef>
                <a:spcPts val="143"/>
              </a:spcBef>
            </a:pP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Проведение </a:t>
            </a:r>
            <a:r>
              <a:rPr sz="1100" spc="86" dirty="0">
                <a:solidFill>
                  <a:srgbClr val="010101"/>
                </a:solidFill>
                <a:latin typeface="Tahoma"/>
                <a:cs typeface="Tahoma"/>
              </a:rPr>
              <a:t>инструкторами </a:t>
            </a:r>
            <a:r>
              <a:rPr sz="1100" spc="97" dirty="0">
                <a:solidFill>
                  <a:srgbClr val="010101"/>
                </a:solidFill>
                <a:latin typeface="Tahoma"/>
                <a:cs typeface="Tahoma"/>
              </a:rPr>
              <a:t>мастер-классов </a:t>
            </a:r>
            <a:r>
              <a:rPr sz="1100" spc="-342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по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оказанию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первой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97" dirty="0">
                <a:solidFill>
                  <a:srgbClr val="010101"/>
                </a:solidFill>
                <a:latin typeface="Tahoma"/>
                <a:cs typeface="Tahoma"/>
              </a:rPr>
              <a:t>помощи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на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базе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91" dirty="0">
                <a:solidFill>
                  <a:srgbClr val="010101"/>
                </a:solidFill>
                <a:latin typeface="Tahoma"/>
                <a:cs typeface="Tahoma"/>
              </a:rPr>
              <a:t>детских</a:t>
            </a:r>
            <a:endParaRPr sz="1100">
              <a:latin typeface="Tahoma"/>
              <a:cs typeface="Tahoma"/>
            </a:endParaRPr>
          </a:p>
          <a:p>
            <a:pPr marL="14486" marR="5794" indent="-724">
              <a:lnSpc>
                <a:spcPct val="101000"/>
              </a:lnSpc>
            </a:pP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пришкольных</a:t>
            </a:r>
            <a:r>
              <a:rPr sz="1100" spc="-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лагерей,</a:t>
            </a:r>
            <a:r>
              <a:rPr sz="1100" spc="-8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школьных</a:t>
            </a:r>
            <a:r>
              <a:rPr sz="1100" spc="-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волонтёрских </a:t>
            </a:r>
            <a:r>
              <a:rPr sz="1100" spc="-33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отрядов,</a:t>
            </a:r>
            <a:r>
              <a:rPr sz="1100" spc="-6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опорных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образовательных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6" dirty="0">
                <a:solidFill>
                  <a:srgbClr val="010101"/>
                </a:solidFill>
                <a:latin typeface="Tahoma"/>
                <a:cs typeface="Tahoma"/>
              </a:rPr>
              <a:t>площадок</a:t>
            </a:r>
            <a:endParaRPr sz="1100">
              <a:latin typeface="Tahoma"/>
              <a:cs typeface="Tahoma"/>
            </a:endParaRPr>
          </a:p>
          <a:p>
            <a:pPr>
              <a:spcBef>
                <a:spcPts val="11"/>
              </a:spcBef>
            </a:pPr>
            <a:endParaRPr sz="1000">
              <a:latin typeface="Tahoma"/>
              <a:cs typeface="Tahoma"/>
            </a:endParaRPr>
          </a:p>
          <a:p>
            <a:pPr marL="14486" marR="811919">
              <a:lnSpc>
                <a:spcPct val="101000"/>
              </a:lnSpc>
            </a:pP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Разработка</a:t>
            </a:r>
            <a:r>
              <a:rPr sz="1100" spc="-7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91" dirty="0">
                <a:solidFill>
                  <a:srgbClr val="010101"/>
                </a:solidFill>
                <a:latin typeface="Tahoma"/>
                <a:cs typeface="Tahoma"/>
              </a:rPr>
              <a:t>методических</a:t>
            </a:r>
            <a:r>
              <a:rPr sz="1100" spc="-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материалов </a:t>
            </a:r>
            <a:r>
              <a:rPr sz="1100" spc="-33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по</a:t>
            </a:r>
            <a:r>
              <a:rPr sz="11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оказанию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первой</a:t>
            </a:r>
            <a:r>
              <a:rPr sz="1100" spc="-4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97" dirty="0">
                <a:solidFill>
                  <a:srgbClr val="010101"/>
                </a:solidFill>
                <a:latin typeface="Tahoma"/>
                <a:cs typeface="Tahoma"/>
              </a:rPr>
              <a:t>помощи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9699" y="4658038"/>
            <a:ext cx="4441164" cy="1277218"/>
          </a:xfrm>
          <a:prstGeom prst="rect">
            <a:avLst/>
          </a:prstGeom>
        </p:spPr>
        <p:txBody>
          <a:bodyPr vert="horz" wrap="square" lIns="0" tIns="18107" rIns="0" bIns="0" rtlCol="0">
            <a:spAutoFit/>
          </a:bodyPr>
          <a:lstStyle/>
          <a:p>
            <a:pPr marL="14486" marR="60840" indent="-724">
              <a:lnSpc>
                <a:spcPct val="101000"/>
              </a:lnSpc>
              <a:spcBef>
                <a:spcPts val="143"/>
              </a:spcBef>
            </a:pP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Проведение</a:t>
            </a:r>
            <a:r>
              <a:rPr sz="1100" spc="-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региональных</a:t>
            </a:r>
            <a:r>
              <a:rPr sz="1100" spc="-3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8" dirty="0">
                <a:solidFill>
                  <a:srgbClr val="010101"/>
                </a:solidFill>
                <a:latin typeface="Tahoma"/>
                <a:cs typeface="Tahoma"/>
              </a:rPr>
              <a:t>и</a:t>
            </a:r>
            <a:r>
              <a:rPr sz="1100" spc="-34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97" dirty="0">
                <a:solidFill>
                  <a:srgbClr val="010101"/>
                </a:solidFill>
                <a:latin typeface="Tahoma"/>
                <a:cs typeface="Tahoma"/>
              </a:rPr>
              <a:t>всероссийских</a:t>
            </a:r>
            <a:r>
              <a:rPr sz="1100" spc="-40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74" dirty="0">
                <a:solidFill>
                  <a:srgbClr val="010101"/>
                </a:solidFill>
                <a:latin typeface="Tahoma"/>
                <a:cs typeface="Tahoma"/>
              </a:rPr>
              <a:t>чемпионатов </a:t>
            </a:r>
            <a:r>
              <a:rPr sz="1100" spc="-33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010101"/>
                </a:solidFill>
                <a:latin typeface="Tahoma"/>
                <a:cs typeface="Tahoma"/>
              </a:rPr>
              <a:t>для</a:t>
            </a:r>
            <a:r>
              <a:rPr sz="1100" spc="-51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1100" spc="63" dirty="0">
                <a:solidFill>
                  <a:srgbClr val="010101"/>
                </a:solidFill>
                <a:latin typeface="Tahoma"/>
                <a:cs typeface="Tahoma"/>
              </a:rPr>
              <a:t>победителей:</a:t>
            </a:r>
            <a:endParaRPr sz="1100">
              <a:latin typeface="Tahoma"/>
              <a:cs typeface="Tahoma"/>
            </a:endParaRPr>
          </a:p>
          <a:p>
            <a:pPr marL="103572" marR="5794">
              <a:lnSpc>
                <a:spcPct val="126200"/>
              </a:lnSpc>
              <a:spcBef>
                <a:spcPts val="679"/>
              </a:spcBef>
            </a:pP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Участие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46" dirty="0">
                <a:solidFill>
                  <a:srgbClr val="010101"/>
                </a:solidFill>
                <a:latin typeface="Tahoma"/>
                <a:cs typeface="Tahoma"/>
              </a:rPr>
              <a:t>профориентационной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74" dirty="0">
                <a:solidFill>
                  <a:srgbClr val="010101"/>
                </a:solidFill>
                <a:latin typeface="Tahoma"/>
                <a:cs typeface="Tahoma"/>
              </a:rPr>
              <a:t>программе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сфере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74" dirty="0">
                <a:solidFill>
                  <a:srgbClr val="010101"/>
                </a:solidFill>
                <a:latin typeface="Tahoma"/>
                <a:cs typeface="Tahoma"/>
              </a:rPr>
              <a:t>медицины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«ВМеде» </a:t>
            </a:r>
            <a:r>
              <a:rPr sz="900" spc="-268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46" dirty="0">
                <a:solidFill>
                  <a:srgbClr val="010101"/>
                </a:solidFill>
                <a:latin typeface="Tahoma"/>
                <a:cs typeface="Tahoma"/>
              </a:rPr>
              <a:t>(наставник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из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числа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лучших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врачей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68" dirty="0">
                <a:solidFill>
                  <a:srgbClr val="010101"/>
                </a:solidFill>
                <a:latin typeface="Tahoma"/>
                <a:cs typeface="Tahoma"/>
              </a:rPr>
              <a:t>России)</a:t>
            </a:r>
            <a:endParaRPr sz="900">
              <a:latin typeface="Tahoma"/>
              <a:cs typeface="Tahoma"/>
            </a:endParaRPr>
          </a:p>
          <a:p>
            <a:pPr marL="103572" marR="254947">
              <a:lnSpc>
                <a:spcPct val="167600"/>
              </a:lnSpc>
              <a:spcBef>
                <a:spcPts val="74"/>
              </a:spcBef>
            </a:pPr>
            <a:r>
              <a:rPr sz="900" spc="68" dirty="0">
                <a:solidFill>
                  <a:srgbClr val="010101"/>
                </a:solidFill>
                <a:latin typeface="Tahoma"/>
                <a:cs typeface="Tahoma"/>
              </a:rPr>
              <a:t>Стажировки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в лучших </a:t>
            </a:r>
            <a:r>
              <a:rPr sz="900" spc="68" dirty="0">
                <a:solidFill>
                  <a:srgbClr val="010101"/>
                </a:solidFill>
                <a:latin typeface="Tahoma"/>
                <a:cs typeface="Tahoma"/>
              </a:rPr>
              <a:t>медицинских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организациях 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России </a:t>
            </a:r>
            <a:r>
              <a:rPr sz="900" spc="86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Преференции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при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поступлении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в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1" dirty="0">
                <a:solidFill>
                  <a:srgbClr val="010101"/>
                </a:solidFill>
                <a:latin typeface="Tahoma"/>
                <a:cs typeface="Tahoma"/>
              </a:rPr>
              <a:t>лучшие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68" dirty="0">
                <a:solidFill>
                  <a:srgbClr val="010101"/>
                </a:solidFill>
                <a:latin typeface="Tahoma"/>
                <a:cs typeface="Tahoma"/>
              </a:rPr>
              <a:t>медицинские</a:t>
            </a:r>
            <a:r>
              <a:rPr sz="900" spc="-17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57" dirty="0">
                <a:solidFill>
                  <a:srgbClr val="010101"/>
                </a:solidFill>
                <a:latin typeface="Tahoma"/>
                <a:cs typeface="Tahoma"/>
              </a:rPr>
              <a:t>вузы</a:t>
            </a:r>
            <a:r>
              <a:rPr sz="900" spc="-23" dirty="0">
                <a:solidFill>
                  <a:srgbClr val="010101"/>
                </a:solidFill>
                <a:latin typeface="Tahoma"/>
                <a:cs typeface="Tahoma"/>
              </a:rPr>
              <a:t> </a:t>
            </a:r>
            <a:r>
              <a:rPr sz="900" spc="80" dirty="0">
                <a:solidFill>
                  <a:srgbClr val="010101"/>
                </a:solidFill>
                <a:latin typeface="Tahoma"/>
                <a:cs typeface="Tahoma"/>
              </a:rPr>
              <a:t>России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4581" y="4573251"/>
            <a:ext cx="11113421" cy="1616115"/>
            <a:chOff x="477076" y="4014298"/>
            <a:chExt cx="9735820" cy="1418590"/>
          </a:xfrm>
        </p:grpSpPr>
        <p:sp>
          <p:nvSpPr>
            <p:cNvPr id="10" name="object 10"/>
            <p:cNvSpPr/>
            <p:nvPr/>
          </p:nvSpPr>
          <p:spPr>
            <a:xfrm>
              <a:off x="733755" y="4175671"/>
              <a:ext cx="4178935" cy="57150"/>
            </a:xfrm>
            <a:custGeom>
              <a:avLst/>
              <a:gdLst/>
              <a:ahLst/>
              <a:cxnLst/>
              <a:rect l="l" t="t" r="r" b="b"/>
              <a:pathLst>
                <a:path w="4178935" h="57150">
                  <a:moveTo>
                    <a:pt x="56908" y="28460"/>
                  </a:moveTo>
                  <a:lnTo>
                    <a:pt x="54673" y="17386"/>
                  </a:lnTo>
                  <a:lnTo>
                    <a:pt x="48564" y="8331"/>
                  </a:lnTo>
                  <a:lnTo>
                    <a:pt x="39522" y="2235"/>
                  </a:lnTo>
                  <a:lnTo>
                    <a:pt x="28448" y="0"/>
                  </a:lnTo>
                  <a:lnTo>
                    <a:pt x="17360" y="2235"/>
                  </a:lnTo>
                  <a:lnTo>
                    <a:pt x="8318" y="8331"/>
                  </a:lnTo>
                  <a:lnTo>
                    <a:pt x="2235" y="17386"/>
                  </a:lnTo>
                  <a:lnTo>
                    <a:pt x="0" y="28460"/>
                  </a:lnTo>
                  <a:lnTo>
                    <a:pt x="2235" y="39535"/>
                  </a:lnTo>
                  <a:lnTo>
                    <a:pt x="8318" y="48577"/>
                  </a:lnTo>
                  <a:lnTo>
                    <a:pt x="17360" y="54686"/>
                  </a:lnTo>
                  <a:lnTo>
                    <a:pt x="28448" y="56921"/>
                  </a:lnTo>
                  <a:lnTo>
                    <a:pt x="39522" y="54686"/>
                  </a:lnTo>
                  <a:lnTo>
                    <a:pt x="48564" y="48577"/>
                  </a:lnTo>
                  <a:lnTo>
                    <a:pt x="54673" y="39535"/>
                  </a:lnTo>
                  <a:lnTo>
                    <a:pt x="56908" y="28460"/>
                  </a:lnTo>
                  <a:close/>
                </a:path>
                <a:path w="4178935" h="57150">
                  <a:moveTo>
                    <a:pt x="4178439" y="28460"/>
                  </a:moveTo>
                  <a:lnTo>
                    <a:pt x="4176204" y="17386"/>
                  </a:lnTo>
                  <a:lnTo>
                    <a:pt x="4170108" y="8331"/>
                  </a:lnTo>
                  <a:lnTo>
                    <a:pt x="4161066" y="2235"/>
                  </a:lnTo>
                  <a:lnTo>
                    <a:pt x="4149979" y="0"/>
                  </a:lnTo>
                  <a:lnTo>
                    <a:pt x="4138904" y="2235"/>
                  </a:lnTo>
                  <a:lnTo>
                    <a:pt x="4129862" y="8331"/>
                  </a:lnTo>
                  <a:lnTo>
                    <a:pt x="4123753" y="17386"/>
                  </a:lnTo>
                  <a:lnTo>
                    <a:pt x="4121518" y="28460"/>
                  </a:lnTo>
                  <a:lnTo>
                    <a:pt x="4123753" y="39535"/>
                  </a:lnTo>
                  <a:lnTo>
                    <a:pt x="4129862" y="48577"/>
                  </a:lnTo>
                  <a:lnTo>
                    <a:pt x="4138904" y="54686"/>
                  </a:lnTo>
                  <a:lnTo>
                    <a:pt x="4149979" y="56921"/>
                  </a:lnTo>
                  <a:lnTo>
                    <a:pt x="4161066" y="54686"/>
                  </a:lnTo>
                  <a:lnTo>
                    <a:pt x="4170108" y="48577"/>
                  </a:lnTo>
                  <a:lnTo>
                    <a:pt x="4176204" y="39535"/>
                  </a:lnTo>
                  <a:lnTo>
                    <a:pt x="4178439" y="28460"/>
                  </a:lnTo>
                  <a:close/>
                </a:path>
              </a:pathLst>
            </a:custGeom>
            <a:solidFill>
              <a:srgbClr val="E00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85931" y="4572444"/>
              <a:ext cx="25400" cy="592455"/>
            </a:xfrm>
            <a:custGeom>
              <a:avLst/>
              <a:gdLst/>
              <a:ahLst/>
              <a:cxnLst/>
              <a:rect l="l" t="t" r="r" b="b"/>
              <a:pathLst>
                <a:path w="25400" h="592454">
                  <a:moveTo>
                    <a:pt x="24841" y="572757"/>
                  </a:moveTo>
                  <a:lnTo>
                    <a:pt x="19278" y="567182"/>
                  </a:lnTo>
                  <a:lnTo>
                    <a:pt x="5549" y="567182"/>
                  </a:lnTo>
                  <a:lnTo>
                    <a:pt x="0" y="572757"/>
                  </a:lnTo>
                  <a:lnTo>
                    <a:pt x="0" y="586486"/>
                  </a:lnTo>
                  <a:lnTo>
                    <a:pt x="5549" y="592048"/>
                  </a:lnTo>
                  <a:lnTo>
                    <a:pt x="19278" y="592048"/>
                  </a:lnTo>
                  <a:lnTo>
                    <a:pt x="24841" y="586486"/>
                  </a:lnTo>
                  <a:lnTo>
                    <a:pt x="24841" y="579615"/>
                  </a:lnTo>
                  <a:lnTo>
                    <a:pt x="24841" y="572757"/>
                  </a:lnTo>
                  <a:close/>
                </a:path>
                <a:path w="25400" h="592454">
                  <a:moveTo>
                    <a:pt x="24841" y="371602"/>
                  </a:moveTo>
                  <a:lnTo>
                    <a:pt x="19278" y="366039"/>
                  </a:lnTo>
                  <a:lnTo>
                    <a:pt x="5549" y="366039"/>
                  </a:lnTo>
                  <a:lnTo>
                    <a:pt x="0" y="371602"/>
                  </a:lnTo>
                  <a:lnTo>
                    <a:pt x="0" y="385318"/>
                  </a:lnTo>
                  <a:lnTo>
                    <a:pt x="5549" y="390893"/>
                  </a:lnTo>
                  <a:lnTo>
                    <a:pt x="19278" y="390893"/>
                  </a:lnTo>
                  <a:lnTo>
                    <a:pt x="24841" y="385318"/>
                  </a:lnTo>
                  <a:lnTo>
                    <a:pt x="24841" y="378460"/>
                  </a:lnTo>
                  <a:lnTo>
                    <a:pt x="24841" y="371602"/>
                  </a:lnTo>
                  <a:close/>
                </a:path>
                <a:path w="25400" h="592454">
                  <a:moveTo>
                    <a:pt x="24841" y="5562"/>
                  </a:moveTo>
                  <a:lnTo>
                    <a:pt x="19278" y="0"/>
                  </a:lnTo>
                  <a:lnTo>
                    <a:pt x="5549" y="0"/>
                  </a:lnTo>
                  <a:lnTo>
                    <a:pt x="0" y="5562"/>
                  </a:lnTo>
                  <a:lnTo>
                    <a:pt x="0" y="19278"/>
                  </a:lnTo>
                  <a:lnTo>
                    <a:pt x="5549" y="24853"/>
                  </a:lnTo>
                  <a:lnTo>
                    <a:pt x="19278" y="24853"/>
                  </a:lnTo>
                  <a:lnTo>
                    <a:pt x="24841" y="19278"/>
                  </a:lnTo>
                  <a:lnTo>
                    <a:pt x="24841" y="12420"/>
                  </a:lnTo>
                  <a:lnTo>
                    <a:pt x="24841" y="5562"/>
                  </a:lnTo>
                  <a:close/>
                </a:path>
              </a:pathLst>
            </a:custGeom>
            <a:solidFill>
              <a:srgbClr val="35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3756" y="49397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8448" y="0"/>
                  </a:moveTo>
                  <a:lnTo>
                    <a:pt x="17370" y="2235"/>
                  </a:lnTo>
                  <a:lnTo>
                    <a:pt x="8328" y="8332"/>
                  </a:lnTo>
                  <a:lnTo>
                    <a:pt x="2234" y="17375"/>
                  </a:lnTo>
                  <a:lnTo>
                    <a:pt x="0" y="28447"/>
                  </a:lnTo>
                  <a:lnTo>
                    <a:pt x="2234" y="39527"/>
                  </a:lnTo>
                  <a:lnTo>
                    <a:pt x="8328" y="48574"/>
                  </a:lnTo>
                  <a:lnTo>
                    <a:pt x="17370" y="54672"/>
                  </a:lnTo>
                  <a:lnTo>
                    <a:pt x="28448" y="56908"/>
                  </a:lnTo>
                  <a:lnTo>
                    <a:pt x="39527" y="54672"/>
                  </a:lnTo>
                  <a:lnTo>
                    <a:pt x="48574" y="48574"/>
                  </a:lnTo>
                  <a:lnTo>
                    <a:pt x="54672" y="39527"/>
                  </a:lnTo>
                  <a:lnTo>
                    <a:pt x="56908" y="28447"/>
                  </a:lnTo>
                  <a:lnTo>
                    <a:pt x="54672" y="17375"/>
                  </a:lnTo>
                  <a:lnTo>
                    <a:pt x="48574" y="8332"/>
                  </a:lnTo>
                  <a:lnTo>
                    <a:pt x="39527" y="2235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E00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9794" y="4017016"/>
              <a:ext cx="9730105" cy="1413510"/>
            </a:xfrm>
            <a:custGeom>
              <a:avLst/>
              <a:gdLst/>
              <a:ahLst/>
              <a:cxnLst/>
              <a:rect l="l" t="t" r="r" b="b"/>
              <a:pathLst>
                <a:path w="9730105" h="1413510">
                  <a:moveTo>
                    <a:pt x="9581870" y="1413090"/>
                  </a:moveTo>
                  <a:lnTo>
                    <a:pt x="148005" y="1413090"/>
                  </a:lnTo>
                  <a:lnTo>
                    <a:pt x="101226" y="1406616"/>
                  </a:lnTo>
                  <a:lnTo>
                    <a:pt x="60597" y="1388589"/>
                  </a:lnTo>
                  <a:lnTo>
                    <a:pt x="28557" y="1361101"/>
                  </a:lnTo>
                  <a:lnTo>
                    <a:pt x="7545" y="1326246"/>
                  </a:lnTo>
                  <a:lnTo>
                    <a:pt x="0" y="1286116"/>
                  </a:lnTo>
                  <a:lnTo>
                    <a:pt x="0" y="126974"/>
                  </a:lnTo>
                  <a:lnTo>
                    <a:pt x="7545" y="86844"/>
                  </a:lnTo>
                  <a:lnTo>
                    <a:pt x="28557" y="51989"/>
                  </a:lnTo>
                  <a:lnTo>
                    <a:pt x="60597" y="24501"/>
                  </a:lnTo>
                  <a:lnTo>
                    <a:pt x="101226" y="6474"/>
                  </a:lnTo>
                  <a:lnTo>
                    <a:pt x="148005" y="0"/>
                  </a:lnTo>
                  <a:lnTo>
                    <a:pt x="9581870" y="0"/>
                  </a:lnTo>
                  <a:lnTo>
                    <a:pt x="9628648" y="6474"/>
                  </a:lnTo>
                  <a:lnTo>
                    <a:pt x="9669274" y="24501"/>
                  </a:lnTo>
                  <a:lnTo>
                    <a:pt x="9701310" y="51989"/>
                  </a:lnTo>
                  <a:lnTo>
                    <a:pt x="9722319" y="86844"/>
                  </a:lnTo>
                  <a:lnTo>
                    <a:pt x="9729863" y="126974"/>
                  </a:lnTo>
                  <a:lnTo>
                    <a:pt x="9729863" y="1286116"/>
                  </a:lnTo>
                  <a:lnTo>
                    <a:pt x="9722319" y="1326246"/>
                  </a:lnTo>
                  <a:lnTo>
                    <a:pt x="9701310" y="1361101"/>
                  </a:lnTo>
                  <a:lnTo>
                    <a:pt x="9669274" y="1388589"/>
                  </a:lnTo>
                  <a:lnTo>
                    <a:pt x="9628648" y="1406616"/>
                  </a:lnTo>
                  <a:lnTo>
                    <a:pt x="9581870" y="1413090"/>
                  </a:lnTo>
                  <a:close/>
                </a:path>
              </a:pathLst>
            </a:custGeom>
            <a:ln w="5435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2923" y="1275820"/>
            <a:ext cx="6837320" cy="321967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530534"/>
          </a:xfrm>
          <a:prstGeom prst="rect">
            <a:avLst/>
          </a:prstGeom>
        </p:spPr>
        <p:txBody>
          <a:bodyPr vert="horz" wrap="square" lIns="0" tIns="7243" rIns="0" bIns="0" rtlCol="0">
            <a:spAutoFit/>
          </a:bodyPr>
          <a:lstStyle/>
          <a:p>
            <a:r>
              <a:t>Российское</a:t>
            </a:r>
            <a:r>
              <a:rPr spc="-205"/>
              <a:t> </a:t>
            </a:r>
            <a:r>
              <a:rPr spc="-6"/>
              <a:t>движение</a:t>
            </a:r>
            <a:r>
              <a:rPr spc="-205"/>
              <a:t> </a:t>
            </a:r>
            <a:r>
              <a:rPr spc="17"/>
              <a:t>детей</a:t>
            </a:r>
            <a:r>
              <a:rPr spc="-205"/>
              <a:t> </a:t>
            </a:r>
            <a:r>
              <a:rPr spc="-51"/>
              <a:t>и</a:t>
            </a:r>
            <a:r>
              <a:rPr spc="-200"/>
              <a:t> </a:t>
            </a:r>
            <a:r>
              <a:rPr spc="34"/>
              <a:t>молодёжи</a:t>
            </a:r>
            <a:r>
              <a:rPr spc="-200"/>
              <a:t> </a:t>
            </a:r>
            <a:r>
              <a:rPr spc="-11"/>
              <a:t>«Движение</a:t>
            </a:r>
            <a:r>
              <a:rPr spc="-205"/>
              <a:t> </a:t>
            </a:r>
            <a:r>
              <a:rPr spc="-6"/>
              <a:t>Первых»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269655"/>
          </a:xfrm>
          <a:prstGeom prst="rect">
            <a:avLst/>
          </a:prstGeom>
        </p:spPr>
        <p:txBody>
          <a:bodyPr vert="horz" wrap="square" lIns="0" tIns="7967" rIns="0" bIns="0" rtlCol="0">
            <a:spAutoFit/>
          </a:bodyPr>
          <a:lstStyle/>
          <a:p>
            <a:fld id="{81D60167-4931-47E6-BA6A-407CBD079E47}" type="slidenum">
              <a:rPr/>
              <a:pPr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15835</TotalTime>
  <Words>357</Words>
  <Application>Microsoft Macintosh PowerPoint</Application>
  <PresentationFormat>Произвольный</PresentationFormat>
  <Paragraphs>69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Движение Первых</dc:title>
  <dc:creator>Савелий Будко</dc:creator>
  <cp:lastModifiedBy>HP</cp:lastModifiedBy>
  <cp:revision>81</cp:revision>
  <dcterms:created xsi:type="dcterms:W3CDTF">2023-08-09T10:54:26Z</dcterms:created>
  <dcterms:modified xsi:type="dcterms:W3CDTF">2023-09-19T16:42:48Z</dcterms:modified>
</cp:coreProperties>
</file>