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318" r:id="rId2"/>
    <p:sldId id="256" r:id="rId3"/>
    <p:sldId id="257" r:id="rId4"/>
    <p:sldId id="267" r:id="rId5"/>
    <p:sldId id="274" r:id="rId6"/>
    <p:sldId id="273" r:id="rId7"/>
    <p:sldId id="319" r:id="rId8"/>
    <p:sldId id="320" r:id="rId9"/>
    <p:sldId id="321" r:id="rId10"/>
    <p:sldId id="281" r:id="rId11"/>
    <p:sldId id="269" r:id="rId12"/>
    <p:sldId id="299" r:id="rId13"/>
    <p:sldId id="32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Заголовок, текст и клип мультимеди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C7ABB-198E-43FF-A446-0E5799E1FB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546473_57-p-shabloni-dlya-prezentatsii-s-belim-fonom-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Структура закрытого банка тем итогового сочинения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Презентацию подготовила </a:t>
            </a:r>
          </a:p>
          <a:p>
            <a:r>
              <a:rPr lang="ru-RU" sz="2400" dirty="0" err="1" smtClean="0">
                <a:solidFill>
                  <a:schemeClr val="tx1"/>
                </a:solidFill>
              </a:rPr>
              <a:t>Мажейкина</a:t>
            </a:r>
            <a:r>
              <a:rPr lang="ru-RU" sz="2400" dirty="0" smtClean="0">
                <a:solidFill>
                  <a:schemeClr val="tx1"/>
                </a:solidFill>
              </a:rPr>
              <a:t> Ольга Александровна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19.10.2022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571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322784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2022/23 учебном году комплекты тем итогового сочинения будут собираться только из тех тем, которые использовались в прошлые годы. В дальнейшем закрытый банк тем итогового сочинения будет ежегодно пополняться новыми темами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7" descr="C:\Users\Хозяин\Desktop\картинки с шаттерстока ПОЛНЫЕ\shutterstock_1496123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2852936"/>
            <a:ext cx="1081088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:\Users\Хозяин\Desktop\картинки с шаттерстока ПОЛНЫЕ\shutterstock_1605908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996952"/>
            <a:ext cx="1944687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8847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ОБРАЗЕЦ КОМПЛЕКТА ТЕМ 2023 ГОДА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1223 Как, по-вашему, связаны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понятия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чести и совести?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1434 Что Вы вкладываете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в понятие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«счастье»?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2345 Семейные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ценности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их место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жизни человека.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2456 В чём может проявляться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любовь к Отечеству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3367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Способно 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с Вашей точки зрения,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явление куль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туры (книга, музыкальное произведение, фильм, спектакль)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изменить взгляды человека на жизнь?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3167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Чему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человек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может научиться у природы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  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Примечание.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комплект тем итогового сочинения включены по две темы из каждого раздела банка тем итогового сочинения в соответствии со следующей последовательностью: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Темы 1, 2 «Духовно-нравственные ориентиры в жизни человека». Темы 3, 4 «Семья, общество, Отечество в жизни человека».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Темы 5, 6 «Природа и культура в жизни человека».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C:\Users\дом\Desktop\00-3-768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404664"/>
            <a:ext cx="1208836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/>
      </p:sp>
      <p:pic>
        <p:nvPicPr>
          <p:cNvPr id="6146" name="Picture 2" descr="F:\лит. соч. 18\491670717485249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76672"/>
            <a:ext cx="7815749" cy="585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88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P PC\Desktop\соч. 22-23\itogovoe-sochinenie-po-literature-v-2023-godu-temy-napravleniya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79"/>
            <a:ext cx="9144000" cy="54726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 PC\Desktop\соч. 22-23\9DBfFAsg0U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0648"/>
            <a:ext cx="7272808" cy="6048672"/>
          </a:xfrm>
          <a:prstGeom prst="rect">
            <a:avLst/>
          </a:prstGeom>
          <a:noFill/>
        </p:spPr>
      </p:pic>
      <p:pic>
        <p:nvPicPr>
          <p:cNvPr id="3" name="Picture 2" descr="C:\Users\Хозяин\Desktop\картинки с шаттерстока ПОЛНЫЕ\shutterstock_935560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5562600"/>
            <a:ext cx="16557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HP PC\Desktop\59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19237"/>
            <a:ext cx="7056784" cy="5078115"/>
          </a:xfrm>
          <a:prstGeom prst="rect">
            <a:avLst/>
          </a:prstGeom>
          <a:noFill/>
        </p:spPr>
      </p:pic>
      <p:pic>
        <p:nvPicPr>
          <p:cNvPr id="15363" name="Picture 3" descr="C:\Users\HP PC\Desktop\652472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0"/>
            <a:ext cx="4680520" cy="14334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3"/>
            <a:ext cx="871296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Выберите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только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ОДНУ из предложенных тем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итогового сочинения,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в бланке записи итогового сочинения перепишите название выбранной темы сочинения.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Напишите сочинение-рассуждение на эту тему.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Рекомендуемый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объём − от 350 слов. Если в сочинении менее 250 слов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(в подсчёт включаются все слова, в том числе и служебные),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то за такую работу ставится «незачёт». </a:t>
            </a: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В рамках заявленной темы сформулируйте свою позицию, докажите её, подкрепляя аргументы примерами из литературных произведений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Можно привлекать художественные произведения, дневники, мемуары, публицистику, произведения устного народного творчества (за исключением малых жанров), другие источники отечественной или мировой литературы.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Достаточно опоры на один текст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(количество привлечённых текстов не так важно, как глубина раскрытия темы с опорой на литературный материал).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Продумайте композицию сочинения. Соблюдайте речевые и орфографические нормы (разрешается пользоваться орфографическим словарём).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Сочинение пишите чётко и разборчиво.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При оценке сочинения в первую очередь учитывается соблюдение требований объема и самостоятельности написания сочинения, соответствие выбранной теме, умение аргументировать позицию и обоснованно привлекать литературный материал. 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51920" y="0"/>
            <a:ext cx="1301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СТРУКТУРА  ЗАКРЫТОГО БАНКА ТЕМ ИТОГОВОГО СОЧИНЕН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ИЯ  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Комплекты тем итогового сочинения с 2022/23 учебного года формируются из закрытого банк тем итогового сочинения. Он включает более полутора тысяч тем сочинений прошлых лет. 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284984"/>
            <a:ext cx="2232248" cy="252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284984"/>
            <a:ext cx="2232248" cy="252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83568" y="548680"/>
            <a:ext cx="65527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 и подразделы:  </a:t>
            </a: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Духовно-нравственные ориентиры в жизни человека 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 Внутренний мир человека и его личностные качества.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 Отношение человека к другому человеку (окружению), нравственные идеалы и выбор между добром и злом.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1.3. Познание человеком самого себя.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1.4. Свобода человека и ее ограничения. </a:t>
            </a:r>
          </a:p>
        </p:txBody>
      </p:sp>
    </p:spTree>
    <p:extLst>
      <p:ext uri="{BB962C8B-B14F-4D97-AF65-F5344CB8AC3E}">
        <p14:creationId xmlns:p14="http://schemas.microsoft.com/office/powerpoint/2010/main" val="1785455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4005064"/>
            <a:ext cx="2231329" cy="251786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692696"/>
            <a:ext cx="69127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Семья, общество, Отечество в жизни человека 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 Семья, род; семейные ценности и традиции. 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 Человек и общество.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2.3.  Родина, государство, гражданская позиция человека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6758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556792"/>
            <a:ext cx="58326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и культура в жизни человека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3.1.  Природа и человек.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3.2. Наука и человек.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3.3. Искусство и человек.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3789040"/>
            <a:ext cx="2231329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143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512</Words>
  <Application>Microsoft Office PowerPoint</Application>
  <PresentationFormat>Экран (4:3)</PresentationFormat>
  <Paragraphs>39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Структура закрытого банка тем итогового сочинения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 PC</dc:creator>
  <cp:lastModifiedBy>user</cp:lastModifiedBy>
  <cp:revision>39</cp:revision>
  <dcterms:created xsi:type="dcterms:W3CDTF">2022-10-03T15:42:00Z</dcterms:created>
  <dcterms:modified xsi:type="dcterms:W3CDTF">2022-10-18T18:42:36Z</dcterms:modified>
</cp:coreProperties>
</file>