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58" r:id="rId3"/>
    <p:sldId id="257" r:id="rId4"/>
    <p:sldId id="260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78A-5E44-46BA-BBDA-DB9CFA7A6CC3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03B0-D9FB-407D-AF69-F9AC92899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123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78A-5E44-46BA-BBDA-DB9CFA7A6CC3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03B0-D9FB-407D-AF69-F9AC92899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695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78A-5E44-46BA-BBDA-DB9CFA7A6CC3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03B0-D9FB-407D-AF69-F9AC9289972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1911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78A-5E44-46BA-BBDA-DB9CFA7A6CC3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03B0-D9FB-407D-AF69-F9AC92899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797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78A-5E44-46BA-BBDA-DB9CFA7A6CC3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03B0-D9FB-407D-AF69-F9AC9289972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6511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78A-5E44-46BA-BBDA-DB9CFA7A6CC3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03B0-D9FB-407D-AF69-F9AC92899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333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78A-5E44-46BA-BBDA-DB9CFA7A6CC3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03B0-D9FB-407D-AF69-F9AC92899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487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78A-5E44-46BA-BBDA-DB9CFA7A6CC3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03B0-D9FB-407D-AF69-F9AC92899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32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78A-5E44-46BA-BBDA-DB9CFA7A6CC3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03B0-D9FB-407D-AF69-F9AC92899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43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78A-5E44-46BA-BBDA-DB9CFA7A6CC3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03B0-D9FB-407D-AF69-F9AC92899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148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78A-5E44-46BA-BBDA-DB9CFA7A6CC3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03B0-D9FB-407D-AF69-F9AC92899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8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78A-5E44-46BA-BBDA-DB9CFA7A6CC3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03B0-D9FB-407D-AF69-F9AC92899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1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78A-5E44-46BA-BBDA-DB9CFA7A6CC3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03B0-D9FB-407D-AF69-F9AC92899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95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78A-5E44-46BA-BBDA-DB9CFA7A6CC3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03B0-D9FB-407D-AF69-F9AC92899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566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78A-5E44-46BA-BBDA-DB9CFA7A6CC3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03B0-D9FB-407D-AF69-F9AC92899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207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278A-5E44-46BA-BBDA-DB9CFA7A6CC3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403B0-D9FB-407D-AF69-F9AC92899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76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F278A-5E44-46BA-BBDA-DB9CFA7A6CC3}" type="datetimeFigureOut">
              <a:rPr lang="ru-RU" smtClean="0"/>
              <a:t>18.10.2020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9403B0-D9FB-407D-AF69-F9AC928997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12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8214" y="980388"/>
            <a:ext cx="7740627" cy="527901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Берильген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сёзлерни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суаллерине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коре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учь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сырагъа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язып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алынъыз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3496" y="1743960"/>
            <a:ext cx="7766936" cy="3347212"/>
          </a:xfrm>
        </p:spPr>
        <p:txBody>
          <a:bodyPr>
            <a:normAutofit/>
          </a:bodyPr>
          <a:lstStyle/>
          <a:p>
            <a:r>
              <a:rPr lang="ru-RU" sz="3600" dirty="0" err="1" smtClean="0">
                <a:solidFill>
                  <a:srgbClr val="00B050"/>
                </a:solidFill>
              </a:rPr>
              <a:t>Баарь</a:t>
            </a:r>
            <a:r>
              <a:rPr lang="ru-RU" sz="3600" dirty="0">
                <a:solidFill>
                  <a:srgbClr val="00B050"/>
                </a:solidFill>
              </a:rPr>
              <a:t>, </a:t>
            </a:r>
            <a:r>
              <a:rPr lang="ru-RU" sz="3600" dirty="0" err="1">
                <a:solidFill>
                  <a:srgbClr val="00B050"/>
                </a:solidFill>
              </a:rPr>
              <a:t>тавшан</a:t>
            </a:r>
            <a:r>
              <a:rPr lang="ru-RU" sz="3600" dirty="0">
                <a:solidFill>
                  <a:srgbClr val="00B050"/>
                </a:solidFill>
              </a:rPr>
              <a:t>, </a:t>
            </a:r>
            <a:r>
              <a:rPr lang="ru-RU" sz="3600" dirty="0" err="1">
                <a:solidFill>
                  <a:srgbClr val="00B050"/>
                </a:solidFill>
              </a:rPr>
              <a:t>кельди</a:t>
            </a:r>
            <a:r>
              <a:rPr lang="ru-RU" sz="3600" dirty="0">
                <a:solidFill>
                  <a:srgbClr val="00B050"/>
                </a:solidFill>
              </a:rPr>
              <a:t>, </a:t>
            </a:r>
            <a:r>
              <a:rPr lang="ru-RU" sz="3600" dirty="0" err="1">
                <a:solidFill>
                  <a:srgbClr val="00B050"/>
                </a:solidFill>
              </a:rPr>
              <a:t>ана</a:t>
            </a:r>
            <a:r>
              <a:rPr lang="ru-RU" sz="3600" dirty="0">
                <a:solidFill>
                  <a:srgbClr val="00B050"/>
                </a:solidFill>
              </a:rPr>
              <a:t>, </a:t>
            </a:r>
            <a:r>
              <a:rPr lang="ru-RU" sz="3600" dirty="0" err="1">
                <a:solidFill>
                  <a:srgbClr val="00B050"/>
                </a:solidFill>
              </a:rPr>
              <a:t>тильки</a:t>
            </a:r>
            <a:r>
              <a:rPr lang="ru-RU" sz="3600" dirty="0">
                <a:solidFill>
                  <a:srgbClr val="00B050"/>
                </a:solidFill>
              </a:rPr>
              <a:t>, </a:t>
            </a:r>
            <a:r>
              <a:rPr lang="ru-RU" sz="3600" dirty="0" err="1">
                <a:solidFill>
                  <a:srgbClr val="00B050"/>
                </a:solidFill>
              </a:rPr>
              <a:t>къыз</a:t>
            </a:r>
            <a:r>
              <a:rPr lang="ru-RU" sz="3600" dirty="0">
                <a:solidFill>
                  <a:srgbClr val="00B050"/>
                </a:solidFill>
              </a:rPr>
              <a:t>, </a:t>
            </a:r>
            <a:r>
              <a:rPr lang="ru-RU" sz="3600" dirty="0" err="1">
                <a:solidFill>
                  <a:srgbClr val="00B050"/>
                </a:solidFill>
              </a:rPr>
              <a:t>дерслик</a:t>
            </a:r>
            <a:r>
              <a:rPr lang="ru-RU" sz="3600" dirty="0">
                <a:solidFill>
                  <a:srgbClr val="00B050"/>
                </a:solidFill>
              </a:rPr>
              <a:t>, </a:t>
            </a:r>
            <a:r>
              <a:rPr lang="ru-RU" sz="3600" dirty="0" err="1">
                <a:solidFill>
                  <a:srgbClr val="00B050"/>
                </a:solidFill>
              </a:rPr>
              <a:t>яза</a:t>
            </a:r>
            <a:r>
              <a:rPr lang="ru-RU" sz="3600" dirty="0">
                <a:solidFill>
                  <a:srgbClr val="00B050"/>
                </a:solidFill>
              </a:rPr>
              <a:t>, </a:t>
            </a:r>
            <a:r>
              <a:rPr lang="ru-RU" sz="3600" dirty="0" err="1">
                <a:solidFill>
                  <a:srgbClr val="00B050"/>
                </a:solidFill>
              </a:rPr>
              <a:t>тизе</a:t>
            </a:r>
            <a:r>
              <a:rPr lang="ru-RU" sz="3600" dirty="0">
                <a:solidFill>
                  <a:srgbClr val="00B050"/>
                </a:solidFill>
              </a:rPr>
              <a:t>, </a:t>
            </a:r>
            <a:r>
              <a:rPr lang="ru-RU" sz="3600" dirty="0" err="1">
                <a:solidFill>
                  <a:srgbClr val="00B050"/>
                </a:solidFill>
              </a:rPr>
              <a:t>къалпакъ</a:t>
            </a:r>
            <a:r>
              <a:rPr lang="ru-RU" sz="3600" dirty="0">
                <a:solidFill>
                  <a:srgbClr val="00B050"/>
                </a:solidFill>
              </a:rPr>
              <a:t>, </a:t>
            </a:r>
            <a:r>
              <a:rPr lang="ru-RU" sz="3600" dirty="0" err="1">
                <a:solidFill>
                  <a:srgbClr val="00B050"/>
                </a:solidFill>
              </a:rPr>
              <a:t>мелевше</a:t>
            </a:r>
            <a:r>
              <a:rPr lang="ru-RU" sz="3600" dirty="0">
                <a:solidFill>
                  <a:srgbClr val="00B050"/>
                </a:solidFill>
              </a:rPr>
              <a:t>, </a:t>
            </a:r>
            <a:r>
              <a:rPr lang="ru-RU" sz="3600" dirty="0" err="1">
                <a:solidFill>
                  <a:srgbClr val="00B050"/>
                </a:solidFill>
              </a:rPr>
              <a:t>талебе</a:t>
            </a:r>
            <a:r>
              <a:rPr lang="ru-RU" sz="3600" dirty="0">
                <a:solidFill>
                  <a:srgbClr val="00B050"/>
                </a:solidFill>
              </a:rPr>
              <a:t>, </a:t>
            </a:r>
            <a:r>
              <a:rPr lang="ru-RU" sz="3600" dirty="0" err="1">
                <a:solidFill>
                  <a:srgbClr val="00B050"/>
                </a:solidFill>
              </a:rPr>
              <a:t>окъуй</a:t>
            </a:r>
            <a:r>
              <a:rPr lang="ru-RU" sz="3600" dirty="0">
                <a:solidFill>
                  <a:srgbClr val="00B050"/>
                </a:solidFill>
              </a:rPr>
              <a:t>.</a:t>
            </a:r>
          </a:p>
          <a:p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5" name="Picture 8" descr="Бемби - Мультяшки иностранные - Кира-скрап - клипарт и рамки на прозрачном  фоне | Открытки, Картинки, Рисов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57" y="3813242"/>
            <a:ext cx="19621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132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234911"/>
            <a:ext cx="4950294" cy="2815925"/>
          </a:xfrm>
        </p:spPr>
        <p:txBody>
          <a:bodyPr/>
          <a:lstStyle/>
          <a:p>
            <a:r>
              <a:rPr lang="ru-RU" dirty="0" err="1" smtClean="0"/>
              <a:t>Мевзу</a:t>
            </a:r>
            <a:r>
              <a:rPr lang="ru-RU" dirty="0" smtClean="0"/>
              <a:t>: </a:t>
            </a:r>
            <a:r>
              <a:rPr lang="ru-RU" dirty="0" err="1" smtClean="0"/>
              <a:t>Фииль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Оджа</a:t>
            </a:r>
            <a:r>
              <a:rPr lang="ru-RU" dirty="0" smtClean="0"/>
              <a:t>: Алимова С.С.</a:t>
            </a:r>
          </a:p>
          <a:p>
            <a:r>
              <a:rPr lang="ru-RU" dirty="0" smtClean="0"/>
              <a:t>2-В </a:t>
            </a:r>
            <a:r>
              <a:rPr lang="ru-RU" dirty="0" err="1" smtClean="0"/>
              <a:t>сыныф</a:t>
            </a:r>
            <a:endParaRPr lang="ru-RU" dirty="0"/>
          </a:p>
        </p:txBody>
      </p:sp>
      <p:pic>
        <p:nvPicPr>
          <p:cNvPr id="3074" name="Picture 2" descr="Картинки Сова Учител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720" y="0"/>
            <a:ext cx="3081924" cy="33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Образование всем детям - МАУДО &quot;Центр &quot;Креатив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21" y="4181861"/>
            <a:ext cx="3535051" cy="26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921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9711004" cy="5668652"/>
          </a:xfrm>
        </p:spPr>
      </p:pic>
    </p:spTree>
    <p:extLst>
      <p:ext uri="{BB962C8B-B14F-4D97-AF65-F5344CB8AC3E}">
        <p14:creationId xmlns:p14="http://schemas.microsoft.com/office/powerpoint/2010/main" val="2131261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Сёзлерни</a:t>
            </a:r>
            <a:r>
              <a:rPr lang="ru-RU" dirty="0"/>
              <a:t> </a:t>
            </a:r>
            <a:r>
              <a:rPr lang="ru-RU" dirty="0" err="1"/>
              <a:t>суаллерине</a:t>
            </a:r>
            <a:r>
              <a:rPr lang="ru-RU" dirty="0"/>
              <a:t> коре </a:t>
            </a:r>
            <a:r>
              <a:rPr lang="ru-RU" dirty="0" err="1"/>
              <a:t>учь</a:t>
            </a:r>
            <a:r>
              <a:rPr lang="ru-RU" dirty="0"/>
              <a:t> </a:t>
            </a:r>
            <a:r>
              <a:rPr lang="ru-RU" dirty="0" err="1"/>
              <a:t>сырагъа</a:t>
            </a:r>
            <a:r>
              <a:rPr lang="ru-RU" dirty="0"/>
              <a:t> </a:t>
            </a:r>
            <a:r>
              <a:rPr lang="ru-RU" dirty="0" err="1"/>
              <a:t>язып</a:t>
            </a:r>
            <a:r>
              <a:rPr lang="ru-RU" dirty="0"/>
              <a:t> </a:t>
            </a:r>
            <a:r>
              <a:rPr lang="ru-RU" dirty="0" err="1"/>
              <a:t>алынъыз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Суварды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къаза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бараджакъ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сая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тикти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чалыша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эзберледи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раатланаджакъ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секирди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чивильдей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раатлана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чапа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ичеджек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басаджакъ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/>
              <a:t>Не </a:t>
            </a:r>
            <a:r>
              <a:rPr lang="ru-RU" sz="2400" dirty="0" err="1"/>
              <a:t>япа</a:t>
            </a:r>
            <a:r>
              <a:rPr lang="ru-RU" sz="2400" dirty="0"/>
              <a:t>?          Не </a:t>
            </a:r>
            <a:r>
              <a:rPr lang="ru-RU" sz="2400" dirty="0" err="1"/>
              <a:t>япты</a:t>
            </a:r>
            <a:r>
              <a:rPr lang="ru-RU" sz="2400" dirty="0"/>
              <a:t>?           Не </a:t>
            </a:r>
            <a:r>
              <a:rPr lang="ru-RU" sz="2400" dirty="0" err="1"/>
              <a:t>япаджакъ</a:t>
            </a:r>
            <a:r>
              <a:rPr lang="ru-RU" sz="2400" dirty="0"/>
              <a:t>?</a:t>
            </a:r>
          </a:p>
          <a:p>
            <a:endParaRPr lang="ru-RU" sz="2400" dirty="0"/>
          </a:p>
        </p:txBody>
      </p:sp>
      <p:pic>
        <p:nvPicPr>
          <p:cNvPr id="2050" name="Picture 2" descr="Niño Y Niña Que Estudia En Su Ilustración Tablas Ilustraciones Vectoriales,  Clip Art Vectorizado Libre De Derechos. Image 50652626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575" y="3887948"/>
            <a:ext cx="3830426" cy="297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8205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</a:t>
            </a:r>
            <a:r>
              <a:rPr lang="ru-RU" b="1" dirty="0" err="1"/>
              <a:t>Иш</a:t>
            </a:r>
            <a:r>
              <a:rPr lang="ru-RU" b="1" dirty="0"/>
              <a:t>- </a:t>
            </a:r>
            <a:r>
              <a:rPr lang="ru-RU" b="1" dirty="0" err="1"/>
              <a:t>арекетни</a:t>
            </a:r>
            <a:r>
              <a:rPr lang="ru-RU" b="1" dirty="0"/>
              <a:t> тап» </a:t>
            </a:r>
            <a:r>
              <a:rPr lang="ru-RU" b="1" dirty="0" err="1"/>
              <a:t>оюны</a:t>
            </a:r>
            <a:r>
              <a:rPr lang="ru-RU" b="1" dirty="0"/>
              <a:t>. </a:t>
            </a:r>
            <a:endParaRPr lang="ru-RU" dirty="0"/>
          </a:p>
        </p:txBody>
      </p:sp>
      <p:pic>
        <p:nvPicPr>
          <p:cNvPr id="1026" name="Picture 2" descr="Птички мультяшные | Мультипликационные рисунки, Мультипликационные птицы,  Рисунки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12" y="1468486"/>
            <a:ext cx="1801372" cy="243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ᐈ Рыба рисунок иллюстрация, рисунки рыба | скачать на Depositphotos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67" y="1454889"/>
            <a:ext cx="2625331" cy="245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ng_lelik: овечки (барашки)- на прозрачном фон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433" y="1192874"/>
            <a:ext cx="2671795" cy="271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Бемби - Мультяшки иностранные - Кира-скрап - клипарт и рамки на прозрачном  фоне | Открытки, Картинки, Рисоват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157" y="3813242"/>
            <a:ext cx="19621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элемент дизайна шаблон вектор клипа иллюстрацией малыш спит в своей  постелипечать, очаровательно, тревога PNG и вектор пнг для бесплатной  загрузк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866" y="3906891"/>
            <a:ext cx="2963734" cy="296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0371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199</TotalTime>
  <Words>90</Words>
  <Application>Microsoft Office PowerPoint</Application>
  <PresentationFormat>Широкоэкранный</PresentationFormat>
  <Paragraphs>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Times New Roman</vt:lpstr>
      <vt:lpstr>Trebuchet MS</vt:lpstr>
      <vt:lpstr>Wingdings 3</vt:lpstr>
      <vt:lpstr>Грань</vt:lpstr>
      <vt:lpstr>    Берильген сёзлерни , суаллерине коре учь сырагъа язып алынъыз. </vt:lpstr>
      <vt:lpstr>Мевзу: Фииль</vt:lpstr>
      <vt:lpstr>Презентация PowerPoint</vt:lpstr>
      <vt:lpstr>Сёзлерни суаллерине коре учь сырагъа язып алынъыз.</vt:lpstr>
      <vt:lpstr>«Иш- арекетни тап» оюны.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Берильген сёзлерни , суаллерине коре учь сырагъа язып алынъыз. </dc:title>
  <dc:creator>Сабина</dc:creator>
  <cp:lastModifiedBy>Сабина</cp:lastModifiedBy>
  <cp:revision>12</cp:revision>
  <dcterms:created xsi:type="dcterms:W3CDTF">2020-10-18T15:52:55Z</dcterms:created>
  <dcterms:modified xsi:type="dcterms:W3CDTF">2020-10-18T19:12:13Z</dcterms:modified>
</cp:coreProperties>
</file>