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6"/>
  </p:notesMasterIdLst>
  <p:sldIdLst>
    <p:sldId id="256" r:id="rId2"/>
    <p:sldId id="262" r:id="rId3"/>
    <p:sldId id="263" r:id="rId4"/>
    <p:sldId id="265" r:id="rId5"/>
    <p:sldId id="267" r:id="rId6"/>
    <p:sldId id="258" r:id="rId7"/>
    <p:sldId id="271" r:id="rId8"/>
    <p:sldId id="272" r:id="rId9"/>
    <p:sldId id="273" r:id="rId10"/>
    <p:sldId id="274" r:id="rId11"/>
    <p:sldId id="282" r:id="rId12"/>
    <p:sldId id="259" r:id="rId13"/>
    <p:sldId id="286" r:id="rId14"/>
    <p:sldId id="277" r:id="rId15"/>
    <p:sldId id="260" r:id="rId16"/>
    <p:sldId id="289" r:id="rId17"/>
    <p:sldId id="261" r:id="rId18"/>
    <p:sldId id="287" r:id="rId19"/>
    <p:sldId id="279" r:id="rId20"/>
    <p:sldId id="280" r:id="rId21"/>
    <p:sldId id="281" r:id="rId22"/>
    <p:sldId id="288" r:id="rId23"/>
    <p:sldId id="290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82E09-AD7B-4DD7-AA87-07AD18526ACC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B0388-1C0C-4872-8C65-715DBA4457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79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97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1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65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32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4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34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1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63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6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02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95B1A5-C5DD-4396-99D4-A682B8C0AD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A023B02-1245-49F5-87C1-189C564A33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34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istie.istoki.zh.tilda.ws/page7639148.html#form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3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7" y="1298447"/>
            <a:ext cx="10497864" cy="1632039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3" y="610138"/>
            <a:ext cx="10442223" cy="5716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82088" y="4435563"/>
            <a:ext cx="38156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Чоджан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Зарема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Халитовна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Учитель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биологии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химии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                                                                                                          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МБОУ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 «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Первомайская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школа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</a:rPr>
              <a:t>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4569" y="264405"/>
            <a:ext cx="9970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Open Sans"/>
              </a:rPr>
              <a:t>5 этап Чтобы 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перейти к созданию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лонгрида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, нажимаем на кнопку 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«Создать новую страницу»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57" y="1218513"/>
            <a:ext cx="9537023" cy="51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169" y="562480"/>
            <a:ext cx="916603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/>
              <a:t>Переходим </a:t>
            </a:r>
            <a:r>
              <a:rPr lang="ru-RU" sz="2000" b="1" dirty="0"/>
              <a:t>к выбору шаблона. Можно начать с пустой страницы, а можно начать с шаблона (так проще для новичков). Шаблонные страницы </a:t>
            </a:r>
            <a:r>
              <a:rPr lang="ru-RU" sz="2000" b="1" dirty="0" err="1"/>
              <a:t>Tilda</a:t>
            </a:r>
            <a:r>
              <a:rPr lang="ru-RU" sz="2000" b="1" dirty="0"/>
              <a:t> состоят из модулей, которые можно настраивать, менять местами, удалять и добавлять.</a:t>
            </a:r>
          </a:p>
          <a:p>
            <a:endParaRPr lang="ru-RU" sz="2000" b="1" dirty="0"/>
          </a:p>
          <a:p>
            <a:r>
              <a:rPr lang="ru-RU" sz="2000" b="1" dirty="0"/>
              <a:t>Каждый шаблон можно просмотреть перед выбором. Есть универсальные страницы под любое содержимое, есть шаблоны для событий, мастер-классов, концертов, фестивалей, </a:t>
            </a:r>
            <a:r>
              <a:rPr lang="ru-RU" sz="2000" b="1" dirty="0" err="1"/>
              <a:t>хакатонов</a:t>
            </a:r>
            <a:r>
              <a:rPr lang="ru-RU" sz="2000" b="1" dirty="0"/>
              <a:t>, выставок, семинаров, даже для Дня города.</a:t>
            </a:r>
          </a:p>
          <a:p>
            <a:endParaRPr lang="ru-RU" sz="2000" b="1" dirty="0"/>
          </a:p>
          <a:p>
            <a:r>
              <a:rPr lang="ru-RU" sz="2000" b="1" dirty="0"/>
              <a:t>Если в шаблоне понравились многие блоки или приглянулось оформление, можно его взять за основу, а затем отредактировать под </a:t>
            </a:r>
            <a:r>
              <a:rPr lang="ru-RU" sz="2000" b="1" dirty="0" smtClean="0"/>
              <a:t>себя. Любые блоки из шаблона </a:t>
            </a:r>
            <a:r>
              <a:rPr lang="ru-RU" sz="2000" b="1" dirty="0"/>
              <a:t>можно удалить и заменить на свои, оформление тоже можно настроить по-своему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r>
              <a:rPr lang="ru-RU" sz="2000" b="1" dirty="0"/>
              <a:t>В категории «</a:t>
            </a:r>
            <a:r>
              <a:rPr lang="ru-RU" sz="2000" b="1" dirty="0" err="1"/>
              <a:t>Pro</a:t>
            </a:r>
            <a:r>
              <a:rPr lang="ru-RU" sz="2000" b="1" dirty="0"/>
              <a:t>» есть несколько шаблонов со сложной версткой, нестандартной </a:t>
            </a:r>
            <a:r>
              <a:rPr lang="ru-RU" sz="2000" b="1" dirty="0" err="1"/>
              <a:t>типографикой</a:t>
            </a:r>
            <a:r>
              <a:rPr lang="ru-RU" sz="2000" b="1" dirty="0"/>
              <a:t> и анимацией. Они рассчитаны на продвинутых пользователей</a:t>
            </a:r>
            <a:r>
              <a:rPr lang="ru-RU" b="1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78201">
            <a:off x="9501909" y="1328018"/>
            <a:ext cx="2287663" cy="38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cave.com/wp/tmx6W6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0421"/>
            <a:ext cx="1204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6 этап  Выбрать шаблон.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6" y="868307"/>
            <a:ext cx="11252991" cy="54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287" y="826265"/>
            <a:ext cx="88575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Открываем шаблон для редактирования. Внутри каждого шаблона уже есть несколько блоков, которые можно менять и редактировать. Чтобы вызвать меню редактирования каждого блока (модуля), достаточно навести курсор на этот самый модуль.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>Для начала попробуем отредактировать обложку — модуль с картинкой и названием </a:t>
            </a:r>
            <a:r>
              <a:rPr lang="ru-RU" dirty="0" err="1">
                <a:solidFill>
                  <a:srgbClr val="000000"/>
                </a:solidFill>
              </a:rPr>
              <a:t>лонгрида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>В верхнем левом углу находится выпадающее меню. Используем его, чтобы выбрать один из шаблонов модуля. При наведении курсора на описание шаблона модуля система отображает его миниатюру. У каждого модуля свое обозначение, например, модули обложки обозначены буквами СR.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>Обязательно проверяем, чтобы стоял переключатель напротив надписи «Сохранять контент при переключении». В этом случае мы можем бесконечно менять шаблоны – содержимое не пострадает, а будет перестраиваться под новый шаблон.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086" y="1167796"/>
            <a:ext cx="2780914" cy="39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" y="154236"/>
            <a:ext cx="1184313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cave.com/wp/tmx6W6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833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 Начать редактирование.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2" y="1316773"/>
            <a:ext cx="10354378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219" y="-99153"/>
            <a:ext cx="12140587" cy="66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8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cave.com/wp/tmx6W6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7988" y="13432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Open Sans"/>
              </a:rPr>
              <a:t>Для масштабных изменений, лучше вызвать меню </a:t>
            </a:r>
            <a:r>
              <a:rPr lang="ru-RU" sz="2000" b="1" dirty="0">
                <a:solidFill>
                  <a:srgbClr val="000000"/>
                </a:solidFill>
                <a:latin typeface="Open Sans"/>
              </a:rPr>
              <a:t>«Контент»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 Здесь можно не только изменить текст надписи, но и поменять фоновое изображение… То есть выполнить все возможные манипуляции с содержимым блока. Не забываем 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нажать </a:t>
            </a:r>
            <a:r>
              <a:rPr lang="ru-RU" sz="3200" b="1" dirty="0">
                <a:solidFill>
                  <a:srgbClr val="000000"/>
                </a:solidFill>
                <a:latin typeface="Open Sans"/>
              </a:rPr>
              <a:t>«Сохранить и выйти»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8" y="1334657"/>
            <a:ext cx="10532040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581" y="831629"/>
            <a:ext cx="31875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</a:rPr>
              <a:t>Какие бывают модули?</a:t>
            </a:r>
          </a:p>
          <a:p>
            <a:pPr lvl="0"/>
            <a:r>
              <a:rPr lang="ru-RU" sz="2400" b="1" dirty="0">
                <a:solidFill>
                  <a:srgbClr val="000000"/>
                </a:solidFill>
              </a:rPr>
              <a:t>На страницу можно добавить дополнительные модули из библиотеки. Для этого нажимаем на значок «+» на границе блока и в библиотеке выбираем и добавляем нужный модуль.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30" y="0"/>
            <a:ext cx="8339769" cy="65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3609" y="192650"/>
            <a:ext cx="10679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Open Sans"/>
              </a:rPr>
              <a:t>Публикация</a:t>
            </a:r>
            <a:endParaRPr lang="ru-RU" dirty="0">
              <a:solidFill>
                <a:srgbClr val="333333"/>
              </a:solidFill>
              <a:latin typeface="Open Sans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После того, как все модули добавлены и отредактированы, можно сохранять страницу и публиковать её.</a:t>
            </a:r>
            <a:endParaRPr lang="ru-RU" dirty="0">
              <a:solidFill>
                <a:srgbClr val="666666"/>
              </a:solidFill>
              <a:latin typeface="Open Sans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Справа вверху есть кнопка для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предпросмотра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Кнопка 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«Еще»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вызывает карту страницы – можно проверить, не забыли ли вы какой-нибудь блок. После этого можно публиковать страницу.</a:t>
            </a:r>
            <a:endParaRPr lang="ru-RU" b="0" i="0" dirty="0">
              <a:solidFill>
                <a:srgbClr val="666666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9" y="1669978"/>
            <a:ext cx="8964276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202" y="-7711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4667" y="103449"/>
            <a:ext cx="75849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Лонгри́д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(англ.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longread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букв. «долгое чтение») — формат подачи журналистских материалов в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интернете. Его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спецификой является большое количество текста, разбитого на части с помощью различных мультимедийных элементов: фотографий, видео,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инфографики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прочих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65" y="898941"/>
            <a:ext cx="1615580" cy="2530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88" y="3565851"/>
            <a:ext cx="2957690" cy="11754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50456" y="5888989"/>
            <a:ext cx="550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chistie.istoki.zh.tilda.ws/page7639148.html#form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7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82" y="323275"/>
            <a:ext cx="11229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В разделе 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«Главное»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можно поменять название статьи и добавить к ней описание.</a:t>
            </a:r>
            <a:endParaRPr lang="ru-RU" dirty="0">
              <a:solidFill>
                <a:srgbClr val="666666"/>
              </a:solidFill>
              <a:latin typeface="Open Sans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В разделе 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Open Sans"/>
              </a:rPr>
              <a:t>Бейджик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»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при необходимости меняем изображение, которое используется в превью страницы.</a:t>
            </a:r>
            <a:endParaRPr lang="ru-RU" dirty="0">
              <a:solidFill>
                <a:srgbClr val="666666"/>
              </a:solidFill>
              <a:latin typeface="Open Sans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В разделе 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Open Sans"/>
              </a:rPr>
              <a:t>Соцсети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»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можно посмотреть, как будет выглядеть ссылка на страницу в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соцсетях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и отредактировать её.</a:t>
            </a:r>
            <a:endParaRPr lang="ru-RU" dirty="0">
              <a:solidFill>
                <a:srgbClr val="666666"/>
              </a:solidFill>
              <a:latin typeface="Open Sans"/>
            </a:endParaRPr>
          </a:p>
          <a:p>
            <a:r>
              <a:rPr lang="ru-RU" dirty="0">
                <a:solidFill>
                  <a:srgbClr val="666666"/>
                </a:solidFill>
                <a:latin typeface="Open Sans"/>
              </a:rPr>
              <a:t/>
            </a:r>
            <a:br>
              <a:rPr lang="ru-RU" dirty="0">
                <a:solidFill>
                  <a:srgbClr val="666666"/>
                </a:solidFill>
                <a:latin typeface="Open San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2" y="1817783"/>
            <a:ext cx="9782978" cy="4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373" y="337447"/>
            <a:ext cx="10535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В разделе 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«Действия»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есть полезная кнопка 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«Дублировать страницу»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Это очень удобно для создания серии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лонгридов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с одинаковым дизайном. Можно создать одну страницу, настроить ее, а далее копировать и добавлять внутрь новое содержимое.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9" y="1344058"/>
            <a:ext cx="11435508" cy="46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99" y="-132203"/>
            <a:ext cx="12327874" cy="66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7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" y="297454"/>
            <a:ext cx="8791459" cy="63787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985" y="1458342"/>
            <a:ext cx="2600877" cy="22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4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9" y="99152"/>
            <a:ext cx="11942283" cy="67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0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67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2444" y="327379"/>
            <a:ext cx="60056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лонгридов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активно обсуждается в сети: многие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блогеры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высказываются по поводу того, насколько интересен такой формат предоставления информации, какие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лонгриды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более популярны 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Tilda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специализированная платформа для создания интернет-материалов и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лонгридов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составила в блоге рейтинг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лонгридов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самым лучшим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дизайном.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804" y="1104287"/>
            <a:ext cx="3118396" cy="39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3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2310" y="217311"/>
            <a:ext cx="1006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лонгридов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0534" y="935419"/>
            <a:ext cx="80489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•Репортаж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–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интересно рассказать о том, что вы увидели, и рассказать так, чтобы человеку показалось, будто бы он это видел собственными глазами.</a:t>
            </a:r>
          </a:p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Реконструктор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Этот материал является реконструкцией цепи каких-то определенных событий, попыткой проанализировать их, выяснить причины и последствия.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Потреты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(второе название −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этому типу относятся и портретные интервью, и очерки, и биографические зарисовки. Главная задача – раскрыть личность героя, его жизненные принципы,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взгляды.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2656" y="683046"/>
            <a:ext cx="2473762" cy="36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25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783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 - РЕГИСТРАЦИЯ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Tilda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нажимаем на кнопку «Регистрация» в правом верхнем углу.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7" y="1339074"/>
            <a:ext cx="9694843" cy="50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295"/>
            <a:ext cx="12031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 Чтобы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аккаунт, надо указать имя, адрес электронной почты и пароль. Нажимаем на кнопку «Зарегистрироваться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7" y="1866621"/>
            <a:ext cx="11578771" cy="467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540" y="136000"/>
            <a:ext cx="11589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Open Sans"/>
              </a:rPr>
              <a:t> 3 этап Тут 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же открывается окошко, в котором предлагается создать проект и придумать ему название. Нажимаем «Создать».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0" y="1520995"/>
            <a:ext cx="11501608" cy="51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4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1013552"/>
            <a:ext cx="11633812" cy="56406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7961" y="121187"/>
            <a:ext cx="9573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платформе лучше заглянуть в раздел 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«Тарифы и оплата</a:t>
            </a:r>
            <a:r>
              <a:rPr lang="ru-RU" sz="2400" b="1" dirty="0" smtClean="0">
                <a:solidFill>
                  <a:srgbClr val="000000"/>
                </a:solidFill>
                <a:latin typeface="Open Sans"/>
              </a:rPr>
              <a:t>»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 После регистрации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251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810" y="132202"/>
            <a:ext cx="11105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Так выглядит рабочий кабинет. Изначально работе присваивается адрес, состоящий из слова «</a:t>
            </a:r>
            <a:r>
              <a:rPr lang="ru-RU" sz="2000" b="1" dirty="0" err="1"/>
              <a:t>project</a:t>
            </a:r>
            <a:r>
              <a:rPr lang="ru-RU" sz="2000" b="1" dirty="0"/>
              <a:t>» и номера. В настройках эти слова можно убрать и заменить на свое название. </a:t>
            </a:r>
          </a:p>
          <a:p>
            <a:endParaRPr lang="ru-RU" sz="2000" b="1" dirty="0"/>
          </a:p>
          <a:p>
            <a:r>
              <a:rPr lang="ru-RU" sz="2000" b="1" dirty="0" smtClean="0"/>
              <a:t>4 этап Чтобы </a:t>
            </a:r>
            <a:r>
              <a:rPr lang="ru-RU" sz="2000" b="1" dirty="0"/>
              <a:t>перейти к конструктору страницы, нажимаем «Редактировать сайт».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7" y="1659015"/>
            <a:ext cx="8859486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2007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316</TotalTime>
  <Words>670</Words>
  <Application>Microsoft Office PowerPoint</Application>
  <PresentationFormat>Широкоэкранный</PresentationFormat>
  <Paragraphs>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 Black</vt:lpstr>
      <vt:lpstr>Bauhaus 93</vt:lpstr>
      <vt:lpstr>Calibri</vt:lpstr>
      <vt:lpstr>Cambria</vt:lpstr>
      <vt:lpstr>Corbel</vt:lpstr>
      <vt:lpstr>Open Sans</vt:lpstr>
      <vt:lpstr>Wingdings 2</vt:lpstr>
      <vt:lpstr>Рама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Prepodavatel</dc:creator>
  <cp:lastModifiedBy>User</cp:lastModifiedBy>
  <cp:revision>42</cp:revision>
  <dcterms:created xsi:type="dcterms:W3CDTF">2017-03-22T07:14:32Z</dcterms:created>
  <dcterms:modified xsi:type="dcterms:W3CDTF">2024-02-13T05:56:21Z</dcterms:modified>
</cp:coreProperties>
</file>