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1" r:id="rId2"/>
    <p:sldId id="257" r:id="rId3"/>
    <p:sldId id="301" r:id="rId4"/>
    <p:sldId id="263" r:id="rId5"/>
    <p:sldId id="262" r:id="rId6"/>
    <p:sldId id="302" r:id="rId7"/>
    <p:sldId id="303" r:id="rId8"/>
    <p:sldId id="304" r:id="rId9"/>
    <p:sldId id="305" r:id="rId10"/>
    <p:sldId id="307" r:id="rId11"/>
    <p:sldId id="306" r:id="rId12"/>
    <p:sldId id="308" r:id="rId13"/>
    <p:sldId id="309" r:id="rId14"/>
    <p:sldId id="310" r:id="rId15"/>
    <p:sldId id="31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FC8101E-8DB9-47C8-890A-E93D0176030C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885C8FB-B59D-415F-849D-EB8F07F535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О результатах ОГЭ и ЕГЭ по истории и обществознанию в 2023 г.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149080"/>
            <a:ext cx="5114778" cy="1101248"/>
          </a:xfrm>
        </p:spPr>
        <p:txBody>
          <a:bodyPr/>
          <a:lstStyle/>
          <a:p>
            <a:r>
              <a:rPr lang="ru-RU" dirty="0" smtClean="0"/>
              <a:t>Методист МБОУ ДО 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Александренко</a:t>
            </a:r>
            <a:r>
              <a:rPr lang="ru-RU" dirty="0" smtClean="0"/>
              <a:t> В.В.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39481"/>
              </p:ext>
            </p:extLst>
          </p:nvPr>
        </p:nvGraphicFramePr>
        <p:xfrm>
          <a:off x="611560" y="2060848"/>
          <a:ext cx="7239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426975113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83920934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88909537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754725620"/>
                    </a:ext>
                  </a:extLst>
                </a:gridCol>
                <a:gridCol w="1396008">
                  <a:extLst>
                    <a:ext uri="{9D8B030D-6E8A-4147-A177-3AD203B41FA5}">
                      <a16:colId xmlns:a16="http://schemas.microsoft.com/office/drawing/2014/main" val="606202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«5»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433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2022-2023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23,5%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- 35,3%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29,4%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11,8%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555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2021-2022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20%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40%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31,1%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8,9%</a:t>
                      </a:r>
                      <a:endParaRPr lang="ru-RU" dirty="0" smtClean="0">
                        <a:latin typeface="+mj-lt"/>
                      </a:endParaRPr>
                    </a:p>
                    <a:p>
                      <a:pPr algn="ctr"/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0142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11272"/>
              </p:ext>
            </p:extLst>
          </p:nvPr>
        </p:nvGraphicFramePr>
        <p:xfrm>
          <a:off x="1183060" y="4345678"/>
          <a:ext cx="6096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8016103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619808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57597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Успешность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3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2022-2023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41,2%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76,5% </a:t>
                      </a:r>
                      <a:endParaRPr lang="ru-RU" dirty="0" smtClean="0">
                        <a:latin typeface="+mj-lt"/>
                      </a:endParaRPr>
                    </a:p>
                    <a:p>
                      <a:pPr algn="ctr"/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066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2021-2022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40%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80%.</a:t>
                      </a:r>
                      <a:endParaRPr lang="ru-RU" dirty="0" smtClean="0">
                        <a:latin typeface="+mj-lt"/>
                      </a:endParaRPr>
                    </a:p>
                    <a:p>
                      <a:pPr algn="ctr"/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3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934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качества выше среднего по району в 7 образовательных учреждениях.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Наивысший показатель качества знаний (100%) в МБОУ: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Денисовская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участника),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Первомайская  школа» (2 участника).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Выпускники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Денисовская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на протяжении двух лет подтверждают высокий уровень знаний в полном составе.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110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7239000" cy="554461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качества знаний «0» в 6 МБОУ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№1» (1 участник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(1 участник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Молодежненская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(2 участника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«Родниковская школа-гимназия» (2 участника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«Украинская школа» (1 участник),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Укромновская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(3 участника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им. И.С. Тарасюка»                     (1 участник).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 подряд отсутствует качество результативности ОГЭ по истории в МБОУ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Молодежненская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№2», «Родниковская школа-гимназия».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15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7239000" cy="5400600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Максимальный показатель успешности (100%) в 10 образовательных учреждениях района.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справились с экзаменационной работой, и все участники получили отметку «2» в  МБОУ: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Молодежненская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(1 участник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Укромновская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(3 участника).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2822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7239000" cy="4846320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итогам написания экзаменационной работы 11,8% выпускников выполнили работу на отметку «5» по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пятибальной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системе, набрав 30 и более первичных баллов.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Наибольшее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количество баллов (33 б.) набрал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Кулев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Тимур, учащийся МБОУ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Денисовская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школа».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472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7239000" cy="561662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Наибольшие трудности у участников экзамена по истории в формате ОГЭ вызвали задания, направленные на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знание исторических терминов (задания 3,5);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выявлять положения, которые требуется аргументировать (тезис – факт) (задание 6);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исторической карты (задания 8,9);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изображения (задание 11);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исторического источника (задания 18–20);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установление причинно-следственных связей (задание 21);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исторического текста, поиск и исправление в нём ошибок (задание 22);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сравнение исторических событий и явлений (задание 23);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исторической ситуации, связанной с деятельностью исторической личности (задание 24).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61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7326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ОГЭ-2023  (обществознание)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7704856" cy="4896544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r>
              <a:rPr lang="ru-RU" dirty="0"/>
              <a:t>В написании ОГЭ по обществознанию приняли участие 990 выпускников 9-х классов из 37 образовательных учреждений района, что составило 57,6% от общего количества учащихся (1717 человек). В 2022 году «Обществознание» как предмет по выбору для сдачи ОГЭ выбрали 57%. Следовательно, обществознание остается одним из востребованных предметов для сдачи основного государственного экзамена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Максимальный первичный балл экзаменационной работы в 2023 году - 37 баллов. Для определения качества и успешности выполнения экзаменационной работы первичные баллы переведены в пятибалльную систему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0-13 – «2», 14-23 – «3», 24-31 – «4», 32-37 – «5».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593648"/>
              </p:ext>
            </p:extLst>
          </p:nvPr>
        </p:nvGraphicFramePr>
        <p:xfrm>
          <a:off x="611560" y="2060848"/>
          <a:ext cx="7239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426975113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83920934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88909537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754725620"/>
                    </a:ext>
                  </a:extLst>
                </a:gridCol>
                <a:gridCol w="1396008">
                  <a:extLst>
                    <a:ext uri="{9D8B030D-6E8A-4147-A177-3AD203B41FA5}">
                      <a16:colId xmlns:a16="http://schemas.microsoft.com/office/drawing/2014/main" val="606202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«5»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433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2022-2023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3,9%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41,5%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41,5%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13,1%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555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2021-2022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6,5%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45,9%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38,9%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8,7%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0142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437375"/>
              </p:ext>
            </p:extLst>
          </p:nvPr>
        </p:nvGraphicFramePr>
        <p:xfrm>
          <a:off x="1183060" y="4345678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8016103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619808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57597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Успешность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32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2022-2023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54,6%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</a:rPr>
                        <a:t>96,1%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066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2021-2022 </a:t>
                      </a:r>
                      <a:r>
                        <a:rPr lang="ru-RU" dirty="0" err="1" smtClean="0"/>
                        <a:t>уч.г</a:t>
                      </a:r>
                      <a:r>
                        <a:rPr lang="ru-RU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47,6%</a:t>
                      </a:r>
                      <a:endParaRPr lang="ru-RU" dirty="0" smtClean="0">
                        <a:latin typeface="+mj-lt"/>
                      </a:endParaRPr>
                    </a:p>
                    <a:p>
                      <a:pPr algn="ctr"/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93,5%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3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15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196752"/>
            <a:ext cx="7239000" cy="4846320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качества выше среднего по району в 16 образовательных учреждениях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Aft>
                <a:spcPts val="0"/>
              </a:spcAft>
              <a:buNone/>
            </a:pPr>
            <a:endParaRPr lang="ru-RU" sz="2400" b="1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Наибольший процент качества знаний в МБОУ: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Журавлевская школа» - 100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(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участника),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Скворцовская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- 88,5% (26 участников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Заречненская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126 ОГББО» - 87,5% (16 участников),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Лицей Крымской весны» - 87,3 (63 участника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«Кленовская основная школа» - 85,7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(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участников),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- 83,3% (6 участников).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11560" y="1052736"/>
            <a:ext cx="7239000" cy="4846320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Наименьший показатель качества в МБОУ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Перевальненская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Ф.И. Федоренко» - 0% (5 учащихся),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- 20% (15 учащихся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Урожайновская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К.В. Варлыгина» - 23% (26 участников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Константиновская школа» - 25% (8 участников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качества знаний «0» в МБОУ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Перевальненская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Ф.И. Федоренко».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20688"/>
            <a:ext cx="7239000" cy="4846320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Максимальный показатель успешности (100%) в 14 образовательных учреждениях района.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Наименьший показатель успешности в МБОУ: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Залесская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(80%),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(80%).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32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7239000" cy="48463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итогам написания экзаменационной работы 13% выпускников выполнили работу на отметку «5» по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пятибальной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системе, набрав 32 и более первичных баллов. 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Максимальное количество первичных баллов (37 б.) набрали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Веселянский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Д., учащийся МБОУ «Николаевская школа»,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Шапошникова Е., Кочергина Д., учащиеся МБОУ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Трудовская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школа»,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Сарычева Е., учащаяся МБОУ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им. И.С. Тарасюка».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495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43192" cy="583504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Наибольшие трудности у участников экзамена по обществознанию в формате ОГЭ вызвали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1, проверяющее знание понятийного аппарата;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задания 5 и 12, направленные на проверку умения осуществлять поиск социальной информации по заданной теме из фотоизображения и диаграммы/таблицы и оценивать поведение людей с точки зрения социальных норм, экономической рациональности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Оказались сложными для выполнения задания 21–24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объединеные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составное задание с фрагментом адаптированного научно-популярного текста и направлены на проверку следующих умений: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осуществлять поиск социальной информации по заданной теме в различных её источниках (материалах СМИ, учебном тексте, других адаптированных источниках, статистических материалах, носителях аудиовизуальной информации и т.п.) (задания 21–23);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составлять на их основе план (задание 21);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приводить примеры (в том числе моделировать ситуации) социальных объектов, явлений, процессов определённого типа, их структурных элементов и проявлений основных функций разных типов социальных отношений и ситуаций, регулируемых различными видами социальных норм деятельности людей в разных сферах (задание 23);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анализировать, обобщать, систематизировать и конкретизировать социальную информацию из адаптированных источников, соотносить её с собственными знаниями (задание 24).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16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pPr algn="ctr"/>
            <a:r>
              <a:rPr lang="ru-RU" dirty="0" smtClean="0"/>
              <a:t>ОГЭ-2023 (история)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025" y="1340768"/>
            <a:ext cx="7239000" cy="48463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написании ОГЭ по истории приняли участие 34 выпускника 9-х классов из 15 образовательных учреждений района, что составило 2% от общего количества девятиклассников (1717 человек).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Максимальный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первичный балл экзаменационной работы в 2023 году - 37 баллов. 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определения качества и успешности выполнения экзаменационной работы первичные баллы переведены в пятибалльную систему: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0-10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«2», 11-20 – «3», 21-29 – «4», 30-37 – «5».</a:t>
            </a:r>
            <a:endParaRPr lang="ru-RU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1162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387</TotalTime>
  <Words>1123</Words>
  <Application>Microsoft Office PowerPoint</Application>
  <PresentationFormat>Экран (4:3)</PresentationFormat>
  <Paragraphs>128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Cambria</vt:lpstr>
      <vt:lpstr>Times New Roman</vt:lpstr>
      <vt:lpstr>Trebuchet MS</vt:lpstr>
      <vt:lpstr>Wingdings</vt:lpstr>
      <vt:lpstr>Wingdings 2</vt:lpstr>
      <vt:lpstr>Изящная</vt:lpstr>
      <vt:lpstr>О результатах ОГЭ и ЕГЭ по истории и обществознанию в 2023 г. </vt:lpstr>
      <vt:lpstr>ОГЭ-2023  (обществознание)</vt:lpstr>
      <vt:lpstr>Результаты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ОГЭ-2023 (история)</vt:lpstr>
      <vt:lpstr>Результаты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итогов ЕГЭ 2015 году  по истории .Типичные затруднения  при выполнении егэ</dc:title>
  <dc:creator>User</dc:creator>
  <cp:lastModifiedBy>ПК-2</cp:lastModifiedBy>
  <cp:revision>16</cp:revision>
  <dcterms:created xsi:type="dcterms:W3CDTF">2015-11-05T17:49:31Z</dcterms:created>
  <dcterms:modified xsi:type="dcterms:W3CDTF">2023-08-25T05:43:49Z</dcterms:modified>
</cp:coreProperties>
</file>