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3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</p:sldMasterIdLst>
  <p:notesMasterIdLst>
    <p:notesMasterId r:id="rId22"/>
  </p:notesMasterIdLst>
  <p:sldIdLst>
    <p:sldId id="284" r:id="rId2"/>
    <p:sldId id="317" r:id="rId3"/>
    <p:sldId id="300" r:id="rId4"/>
    <p:sldId id="313" r:id="rId5"/>
    <p:sldId id="297" r:id="rId6"/>
    <p:sldId id="301" r:id="rId7"/>
    <p:sldId id="302" r:id="rId8"/>
    <p:sldId id="303" r:id="rId9"/>
    <p:sldId id="314" r:id="rId10"/>
    <p:sldId id="259" r:id="rId11"/>
    <p:sldId id="315" r:id="rId12"/>
    <p:sldId id="270" r:id="rId13"/>
    <p:sldId id="305" r:id="rId14"/>
    <p:sldId id="307" r:id="rId15"/>
    <p:sldId id="308" r:id="rId16"/>
    <p:sldId id="298" r:id="rId17"/>
    <p:sldId id="290" r:id="rId18"/>
    <p:sldId id="309" r:id="rId19"/>
    <p:sldId id="310" r:id="rId20"/>
    <p:sldId id="276" r:id="rId21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8" autoAdjust="0"/>
    <p:restoredTop sz="94660"/>
  </p:normalViewPr>
  <p:slideViewPr>
    <p:cSldViewPr>
      <p:cViewPr varScale="1">
        <p:scale>
          <a:sx n="106" d="100"/>
          <a:sy n="106" d="100"/>
        </p:scale>
        <p:origin x="141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Высокий уровень</c:v>
                </c:pt>
                <c:pt idx="1">
                  <c:v>Средний уровень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onstantia" pitchFamily="18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onstantia" pitchFamily="18" charset="0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120041067463178"/>
          <c:y val="0.59776174929524684"/>
          <c:w val="0.29907872484200088"/>
          <c:h val="0.375412676295959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9094793050290162"/>
                  <c:y val="-6.097274041853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4203092858180827E-4"/>
                  <c:y val="1.9463897646318642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/>
                      <a:t>36%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16666562975912785"/>
                  <c:y val="6.29230995503876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0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Лист1!$B$2:$B$8</c:f>
              <c:numCache>
                <c:formatCode>0%</c:formatCode>
                <c:ptCount val="7"/>
                <c:pt idx="0">
                  <c:v>1</c:v>
                </c:pt>
                <c:pt idx="1">
                  <c:v>0.83000000000000007</c:v>
                </c:pt>
                <c:pt idx="2">
                  <c:v>0.56000000000000005</c:v>
                </c:pt>
                <c:pt idx="3">
                  <c:v>0.36000000000000004</c:v>
                </c:pt>
                <c:pt idx="4">
                  <c:v>0.17</c:v>
                </c:pt>
                <c:pt idx="5">
                  <c:v>7.0000000000000021E-2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6"/>
        <c:delete val="1"/>
      </c:legendEntry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Уровни</a:t>
            </a:r>
            <a:endParaRPr lang="ru-RU" dirty="0"/>
          </a:p>
        </c:rich>
      </c:tx>
      <c:layout>
        <c:manualLayout>
          <c:xMode val="edge"/>
          <c:yMode val="edge"/>
          <c:x val="0.3451010250398952"/>
          <c:y val="8.5823154102279212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Lbls>
            <c:dLbl>
              <c:idx val="0"/>
              <c:layout>
                <c:manualLayout>
                  <c:x val="-0.1475012035699737"/>
                  <c:y val="-0.1605399107701483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64625226826649"/>
                  <c:y val="-0.285678784228652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Лист1!$B$2:$B$5</c:f>
              <c:numCache>
                <c:formatCode>0%</c:formatCode>
                <c:ptCount val="4"/>
                <c:pt idx="0">
                  <c:v>0.46</c:v>
                </c:pt>
                <c:pt idx="1">
                  <c:v>0.54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65862982816724081"/>
          <c:y val="0.75672171902926966"/>
          <c:w val="0.10915060363663297"/>
          <c:h val="0.17114765026108211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Уровни</a:t>
            </a:r>
            <a:endParaRPr lang="ru-RU" dirty="0"/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</c:numCache>
            </c:numRef>
          </c:cat>
          <c:val>
            <c:numRef>
              <c:f>Лист1!$B$2:$B$5</c:f>
              <c:numCache>
                <c:formatCode>0%</c:formatCode>
                <c:ptCount val="4"/>
                <c:pt idx="0">
                  <c:v>0.54</c:v>
                </c:pt>
                <c:pt idx="1">
                  <c:v>0.46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724935316041876"/>
          <c:y val="0.7111211047974707"/>
          <c:w val="0.11997583096943254"/>
          <c:h val="0.1600359772708943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E75D63-670C-4C06-BA69-C06ADB9699D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EB128B-47E7-460F-92E9-BC4560CCC02A}">
      <dgm:prSet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участие педагога-психолога  во  всех  этапах инновационной  деятельности </a:t>
          </a:r>
          <a:endParaRPr lang="ru-RU" dirty="0">
            <a:solidFill>
              <a:srgbClr val="002060"/>
            </a:solidFill>
          </a:endParaRPr>
        </a:p>
      </dgm:t>
    </dgm:pt>
    <dgm:pt modelId="{C8BA00EF-3B8E-4D73-9857-0BD65A203EDB}" type="parTrans" cxnId="{3DACA1B1-EF13-4E5F-BE24-4DBDC61D4072}">
      <dgm:prSet/>
      <dgm:spPr/>
      <dgm:t>
        <a:bodyPr/>
        <a:lstStyle/>
        <a:p>
          <a:endParaRPr lang="ru-RU"/>
        </a:p>
      </dgm:t>
    </dgm:pt>
    <dgm:pt modelId="{A04E769C-2F47-4463-A155-1B5AA17CBC9D}" type="sibTrans" cxnId="{3DACA1B1-EF13-4E5F-BE24-4DBDC61D4072}">
      <dgm:prSet/>
      <dgm:spPr/>
      <dgm:t>
        <a:bodyPr/>
        <a:lstStyle/>
        <a:p>
          <a:endParaRPr lang="ru-RU"/>
        </a:p>
      </dgm:t>
    </dgm:pt>
    <dgm:pt modelId="{7006B6DC-5B83-455E-83D1-2B6132A0C701}">
      <dgm:prSet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работа в тесном  контакте  с творческой  группой  педагогов,  реализующих инновационный  проект  </a:t>
          </a:r>
          <a:endParaRPr lang="ru-RU" dirty="0">
            <a:solidFill>
              <a:srgbClr val="002060"/>
            </a:solidFill>
          </a:endParaRPr>
        </a:p>
      </dgm:t>
    </dgm:pt>
    <dgm:pt modelId="{9F753A67-6948-4169-903E-981FA0634E61}" type="parTrans" cxnId="{61FE754F-8453-443A-8841-2BCDB7EAC1CC}">
      <dgm:prSet/>
      <dgm:spPr/>
      <dgm:t>
        <a:bodyPr/>
        <a:lstStyle/>
        <a:p>
          <a:endParaRPr lang="ru-RU"/>
        </a:p>
      </dgm:t>
    </dgm:pt>
    <dgm:pt modelId="{90D5BDFE-0B3F-4BBF-AFDB-1DA921EE0BB1}" type="sibTrans" cxnId="{61FE754F-8453-443A-8841-2BCDB7EAC1CC}">
      <dgm:prSet/>
      <dgm:spPr/>
      <dgm:t>
        <a:bodyPr/>
        <a:lstStyle/>
        <a:p>
          <a:endParaRPr lang="ru-RU"/>
        </a:p>
      </dgm:t>
    </dgm:pt>
    <dgm:pt modelId="{913F5C1D-F040-425A-802D-4DF45DA3296B}">
      <dgm:prSet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разработка и  реализация  локальных  проектов, созданных  в  ходе  реализации  инновационной  образовательной  модели</a:t>
          </a:r>
          <a:endParaRPr lang="ru-RU" dirty="0">
            <a:solidFill>
              <a:srgbClr val="002060"/>
            </a:solidFill>
          </a:endParaRPr>
        </a:p>
      </dgm:t>
    </dgm:pt>
    <dgm:pt modelId="{A1664E18-3370-4962-9618-947FDDBAE90F}" type="parTrans" cxnId="{48FB31EF-A8A1-4AAA-9998-91FDF45BD6BF}">
      <dgm:prSet/>
      <dgm:spPr/>
      <dgm:t>
        <a:bodyPr/>
        <a:lstStyle/>
        <a:p>
          <a:endParaRPr lang="ru-RU"/>
        </a:p>
      </dgm:t>
    </dgm:pt>
    <dgm:pt modelId="{ADE7417D-2170-4A4F-A2C4-7D79F4AE5642}" type="sibTrans" cxnId="{48FB31EF-A8A1-4AAA-9998-91FDF45BD6BF}">
      <dgm:prSet/>
      <dgm:spPr/>
      <dgm:t>
        <a:bodyPr/>
        <a:lstStyle/>
        <a:p>
          <a:endParaRPr lang="ru-RU"/>
        </a:p>
      </dgm:t>
    </dgm:pt>
    <dgm:pt modelId="{D41C8011-4462-49BD-9C45-D80A77181E8D}">
      <dgm:prSet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обеспечение психологической безопасности инновационных преобразований образовательного процесса  </a:t>
          </a:r>
          <a:endParaRPr lang="ru-RU" dirty="0">
            <a:solidFill>
              <a:srgbClr val="002060"/>
            </a:solidFill>
          </a:endParaRPr>
        </a:p>
      </dgm:t>
    </dgm:pt>
    <dgm:pt modelId="{21BFED23-8665-4FA0-9FFB-6FE0905C961A}" type="parTrans" cxnId="{E4D5445C-2389-4507-8F42-314F790A8FA5}">
      <dgm:prSet/>
      <dgm:spPr/>
      <dgm:t>
        <a:bodyPr/>
        <a:lstStyle/>
        <a:p>
          <a:endParaRPr lang="ru-RU"/>
        </a:p>
      </dgm:t>
    </dgm:pt>
    <dgm:pt modelId="{3830ACA5-70C4-475E-8445-A26396D30F40}" type="sibTrans" cxnId="{E4D5445C-2389-4507-8F42-314F790A8FA5}">
      <dgm:prSet/>
      <dgm:spPr/>
      <dgm:t>
        <a:bodyPr/>
        <a:lstStyle/>
        <a:p>
          <a:endParaRPr lang="ru-RU"/>
        </a:p>
      </dgm:t>
    </dgm:pt>
    <dgm:pt modelId="{0590E460-F06B-4FEB-8C28-1736F08493DF}">
      <dgm:prSet/>
      <dgm:spPr/>
      <dgm:t>
        <a:bodyPr/>
        <a:lstStyle/>
        <a:p>
          <a:r>
            <a:rPr lang="ru-RU" dirty="0" smtClean="0">
              <a:solidFill>
                <a:srgbClr val="002060"/>
              </a:solidFill>
            </a:rPr>
            <a:t>экспертная оценка  результатов  инновационной деятельности</a:t>
          </a:r>
          <a:endParaRPr lang="ru-RU" dirty="0">
            <a:solidFill>
              <a:srgbClr val="002060"/>
            </a:solidFill>
          </a:endParaRPr>
        </a:p>
      </dgm:t>
    </dgm:pt>
    <dgm:pt modelId="{E34FD0A5-0041-480E-BCBD-16D4BB9655F1}" type="parTrans" cxnId="{9FF62C40-8C66-4C5C-98F5-F3CEBAD61722}">
      <dgm:prSet/>
      <dgm:spPr/>
      <dgm:t>
        <a:bodyPr/>
        <a:lstStyle/>
        <a:p>
          <a:endParaRPr lang="ru-RU"/>
        </a:p>
      </dgm:t>
    </dgm:pt>
    <dgm:pt modelId="{BAC8DE20-C5CF-499E-B3C9-8D5883EB1662}" type="sibTrans" cxnId="{9FF62C40-8C66-4C5C-98F5-F3CEBAD61722}">
      <dgm:prSet/>
      <dgm:spPr/>
      <dgm:t>
        <a:bodyPr/>
        <a:lstStyle/>
        <a:p>
          <a:endParaRPr lang="ru-RU"/>
        </a:p>
      </dgm:t>
    </dgm:pt>
    <dgm:pt modelId="{1811A159-C30B-46BB-9D47-B80A4782167B}" type="pres">
      <dgm:prSet presAssocID="{EDE75D63-670C-4C06-BA69-C06ADB9699D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881C41C-6584-4EFE-87EB-B5EA420A1BF6}" type="pres">
      <dgm:prSet presAssocID="{EDE75D63-670C-4C06-BA69-C06ADB9699DB}" presName="Name1" presStyleCnt="0"/>
      <dgm:spPr/>
    </dgm:pt>
    <dgm:pt modelId="{6F647ED3-C88C-462F-93E9-0FE004A84532}" type="pres">
      <dgm:prSet presAssocID="{EDE75D63-670C-4C06-BA69-C06ADB9699DB}" presName="cycle" presStyleCnt="0"/>
      <dgm:spPr/>
    </dgm:pt>
    <dgm:pt modelId="{99C2B7EC-3144-4826-B317-174B642B87AA}" type="pres">
      <dgm:prSet presAssocID="{EDE75D63-670C-4C06-BA69-C06ADB9699DB}" presName="srcNode" presStyleLbl="node1" presStyleIdx="0" presStyleCnt="5"/>
      <dgm:spPr/>
    </dgm:pt>
    <dgm:pt modelId="{C0B90E80-DDC5-476C-A14D-0FB3EBC2FB68}" type="pres">
      <dgm:prSet presAssocID="{EDE75D63-670C-4C06-BA69-C06ADB9699DB}" presName="conn" presStyleLbl="parChTrans1D2" presStyleIdx="0" presStyleCnt="1"/>
      <dgm:spPr/>
      <dgm:t>
        <a:bodyPr/>
        <a:lstStyle/>
        <a:p>
          <a:endParaRPr lang="ru-RU"/>
        </a:p>
      </dgm:t>
    </dgm:pt>
    <dgm:pt modelId="{C56EAA83-8318-4215-9AB4-BE59A0B9E618}" type="pres">
      <dgm:prSet presAssocID="{EDE75D63-670C-4C06-BA69-C06ADB9699DB}" presName="extraNode" presStyleLbl="node1" presStyleIdx="0" presStyleCnt="5"/>
      <dgm:spPr/>
    </dgm:pt>
    <dgm:pt modelId="{CEEB4777-994C-4D5C-890F-66890A75B5D5}" type="pres">
      <dgm:prSet presAssocID="{EDE75D63-670C-4C06-BA69-C06ADB9699DB}" presName="dstNode" presStyleLbl="node1" presStyleIdx="0" presStyleCnt="5"/>
      <dgm:spPr/>
    </dgm:pt>
    <dgm:pt modelId="{6E0759A3-855D-4D3F-973F-6956D54A2BDA}" type="pres">
      <dgm:prSet presAssocID="{44EB128B-47E7-460F-92E9-BC4560CCC02A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6DB01-8249-4B55-8F71-B8A0ED753248}" type="pres">
      <dgm:prSet presAssocID="{44EB128B-47E7-460F-92E9-BC4560CCC02A}" presName="accent_1" presStyleCnt="0"/>
      <dgm:spPr/>
    </dgm:pt>
    <dgm:pt modelId="{E6E7325A-7C16-43B1-9FE7-C1B6ED573B0A}" type="pres">
      <dgm:prSet presAssocID="{44EB128B-47E7-460F-92E9-BC4560CCC02A}" presName="accentRepeatNode" presStyleLbl="solidFgAcc1" presStyleIdx="0" presStyleCnt="5"/>
      <dgm:spPr>
        <a:solidFill>
          <a:srgbClr val="FFFF00"/>
        </a:solidFill>
      </dgm:spPr>
    </dgm:pt>
    <dgm:pt modelId="{929EB978-ABA9-4859-8697-B9B6FF05DCAB}" type="pres">
      <dgm:prSet presAssocID="{7006B6DC-5B83-455E-83D1-2B6132A0C701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952C7-6C26-40AA-BB5A-E3CD674ECCAC}" type="pres">
      <dgm:prSet presAssocID="{7006B6DC-5B83-455E-83D1-2B6132A0C701}" presName="accent_2" presStyleCnt="0"/>
      <dgm:spPr/>
    </dgm:pt>
    <dgm:pt modelId="{E7F05A6E-981F-4106-8F3B-BD83C9D79238}" type="pres">
      <dgm:prSet presAssocID="{7006B6DC-5B83-455E-83D1-2B6132A0C701}" presName="accentRepeatNode" presStyleLbl="solidFgAcc1" presStyleIdx="1" presStyleCnt="5"/>
      <dgm:spPr>
        <a:solidFill>
          <a:srgbClr val="FFFF00"/>
        </a:solidFill>
      </dgm:spPr>
    </dgm:pt>
    <dgm:pt modelId="{17D45BC6-2EE4-4E2B-AB8D-FD7902CCB7E1}" type="pres">
      <dgm:prSet presAssocID="{913F5C1D-F040-425A-802D-4DF45DA3296B}" presName="text_3" presStyleLbl="node1" presStyleIdx="2" presStyleCnt="5" custLinFactNeighborX="580" custLinFactNeighborY="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FDC49-C466-4551-B582-B0F37DE731A3}" type="pres">
      <dgm:prSet presAssocID="{913F5C1D-F040-425A-802D-4DF45DA3296B}" presName="accent_3" presStyleCnt="0"/>
      <dgm:spPr/>
    </dgm:pt>
    <dgm:pt modelId="{39036C8B-EEE1-4B73-B505-941F8A6E6F73}" type="pres">
      <dgm:prSet presAssocID="{913F5C1D-F040-425A-802D-4DF45DA3296B}" presName="accentRepeatNode" presStyleLbl="solidFgAcc1" presStyleIdx="2" presStyleCnt="5"/>
      <dgm:spPr>
        <a:solidFill>
          <a:srgbClr val="FFFF00"/>
        </a:solidFill>
      </dgm:spPr>
    </dgm:pt>
    <dgm:pt modelId="{A0FD158F-D4D4-4E20-9A4F-50088CAD26CB}" type="pres">
      <dgm:prSet presAssocID="{D41C8011-4462-49BD-9C45-D80A77181E8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884164-9297-4AF6-B5D3-442B64BA7135}" type="pres">
      <dgm:prSet presAssocID="{D41C8011-4462-49BD-9C45-D80A77181E8D}" presName="accent_4" presStyleCnt="0"/>
      <dgm:spPr/>
    </dgm:pt>
    <dgm:pt modelId="{0B8CC690-CB60-48AB-87DA-F5A2CF1A89C7}" type="pres">
      <dgm:prSet presAssocID="{D41C8011-4462-49BD-9C45-D80A77181E8D}" presName="accentRepeatNode" presStyleLbl="solidFgAcc1" presStyleIdx="3" presStyleCnt="5"/>
      <dgm:spPr>
        <a:solidFill>
          <a:srgbClr val="FFFF00"/>
        </a:solidFill>
      </dgm:spPr>
    </dgm:pt>
    <dgm:pt modelId="{820EB389-7703-4E05-A948-1F8ABEA16ECB}" type="pres">
      <dgm:prSet presAssocID="{0590E460-F06B-4FEB-8C28-1736F08493DF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3537C8-C0C8-4B5C-8515-11F6E8EAD998}" type="pres">
      <dgm:prSet presAssocID="{0590E460-F06B-4FEB-8C28-1736F08493DF}" presName="accent_5" presStyleCnt="0"/>
      <dgm:spPr/>
    </dgm:pt>
    <dgm:pt modelId="{6DBD2853-1691-4EC0-9757-11E87D3D5044}" type="pres">
      <dgm:prSet presAssocID="{0590E460-F06B-4FEB-8C28-1736F08493DF}" presName="accentRepeatNode" presStyleLbl="solidFgAcc1" presStyleIdx="4" presStyleCnt="5"/>
      <dgm:spPr>
        <a:solidFill>
          <a:srgbClr val="FFFF00"/>
        </a:solidFill>
      </dgm:spPr>
    </dgm:pt>
  </dgm:ptLst>
  <dgm:cxnLst>
    <dgm:cxn modelId="{7CCAF779-E688-4E26-AE1E-A3EC0454D688}" type="presOf" srcId="{D41C8011-4462-49BD-9C45-D80A77181E8D}" destId="{A0FD158F-D4D4-4E20-9A4F-50088CAD26CB}" srcOrd="0" destOrd="0" presId="urn:microsoft.com/office/officeart/2008/layout/VerticalCurvedList"/>
    <dgm:cxn modelId="{0B121413-2113-471F-B3CA-6F72FA278DD4}" type="presOf" srcId="{44EB128B-47E7-460F-92E9-BC4560CCC02A}" destId="{6E0759A3-855D-4D3F-973F-6956D54A2BDA}" srcOrd="0" destOrd="0" presId="urn:microsoft.com/office/officeart/2008/layout/VerticalCurvedList"/>
    <dgm:cxn modelId="{48FB31EF-A8A1-4AAA-9998-91FDF45BD6BF}" srcId="{EDE75D63-670C-4C06-BA69-C06ADB9699DB}" destId="{913F5C1D-F040-425A-802D-4DF45DA3296B}" srcOrd="2" destOrd="0" parTransId="{A1664E18-3370-4962-9618-947FDDBAE90F}" sibTransId="{ADE7417D-2170-4A4F-A2C4-7D79F4AE5642}"/>
    <dgm:cxn modelId="{3DACA1B1-EF13-4E5F-BE24-4DBDC61D4072}" srcId="{EDE75D63-670C-4C06-BA69-C06ADB9699DB}" destId="{44EB128B-47E7-460F-92E9-BC4560CCC02A}" srcOrd="0" destOrd="0" parTransId="{C8BA00EF-3B8E-4D73-9857-0BD65A203EDB}" sibTransId="{A04E769C-2F47-4463-A155-1B5AA17CBC9D}"/>
    <dgm:cxn modelId="{8D345472-4FC5-409A-890E-94585575FD7A}" type="presOf" srcId="{7006B6DC-5B83-455E-83D1-2B6132A0C701}" destId="{929EB978-ABA9-4859-8697-B9B6FF05DCAB}" srcOrd="0" destOrd="0" presId="urn:microsoft.com/office/officeart/2008/layout/VerticalCurvedList"/>
    <dgm:cxn modelId="{35EEB291-1547-4C9B-B405-37272C9D68A1}" type="presOf" srcId="{A04E769C-2F47-4463-A155-1B5AA17CBC9D}" destId="{C0B90E80-DDC5-476C-A14D-0FB3EBC2FB68}" srcOrd="0" destOrd="0" presId="urn:microsoft.com/office/officeart/2008/layout/VerticalCurvedList"/>
    <dgm:cxn modelId="{6E4A944F-F633-4712-A8A4-0DCF318988B7}" type="presOf" srcId="{0590E460-F06B-4FEB-8C28-1736F08493DF}" destId="{820EB389-7703-4E05-A948-1F8ABEA16ECB}" srcOrd="0" destOrd="0" presId="urn:microsoft.com/office/officeart/2008/layout/VerticalCurvedList"/>
    <dgm:cxn modelId="{E4D5445C-2389-4507-8F42-314F790A8FA5}" srcId="{EDE75D63-670C-4C06-BA69-C06ADB9699DB}" destId="{D41C8011-4462-49BD-9C45-D80A77181E8D}" srcOrd="3" destOrd="0" parTransId="{21BFED23-8665-4FA0-9FFB-6FE0905C961A}" sibTransId="{3830ACA5-70C4-475E-8445-A26396D30F40}"/>
    <dgm:cxn modelId="{CD7A4C4A-24A7-459D-A6FE-CEC0B1688532}" type="presOf" srcId="{EDE75D63-670C-4C06-BA69-C06ADB9699DB}" destId="{1811A159-C30B-46BB-9D47-B80A4782167B}" srcOrd="0" destOrd="0" presId="urn:microsoft.com/office/officeart/2008/layout/VerticalCurvedList"/>
    <dgm:cxn modelId="{A7FDFACC-F9B9-443F-971A-998E35877520}" type="presOf" srcId="{913F5C1D-F040-425A-802D-4DF45DA3296B}" destId="{17D45BC6-2EE4-4E2B-AB8D-FD7902CCB7E1}" srcOrd="0" destOrd="0" presId="urn:microsoft.com/office/officeart/2008/layout/VerticalCurvedList"/>
    <dgm:cxn modelId="{9FF62C40-8C66-4C5C-98F5-F3CEBAD61722}" srcId="{EDE75D63-670C-4C06-BA69-C06ADB9699DB}" destId="{0590E460-F06B-4FEB-8C28-1736F08493DF}" srcOrd="4" destOrd="0" parTransId="{E34FD0A5-0041-480E-BCBD-16D4BB9655F1}" sibTransId="{BAC8DE20-C5CF-499E-B3C9-8D5883EB1662}"/>
    <dgm:cxn modelId="{61FE754F-8453-443A-8841-2BCDB7EAC1CC}" srcId="{EDE75D63-670C-4C06-BA69-C06ADB9699DB}" destId="{7006B6DC-5B83-455E-83D1-2B6132A0C701}" srcOrd="1" destOrd="0" parTransId="{9F753A67-6948-4169-903E-981FA0634E61}" sibTransId="{90D5BDFE-0B3F-4BBF-AFDB-1DA921EE0BB1}"/>
    <dgm:cxn modelId="{9CB5314E-05C8-428C-9C89-1FF212F30237}" type="presParOf" srcId="{1811A159-C30B-46BB-9D47-B80A4782167B}" destId="{1881C41C-6584-4EFE-87EB-B5EA420A1BF6}" srcOrd="0" destOrd="0" presId="urn:microsoft.com/office/officeart/2008/layout/VerticalCurvedList"/>
    <dgm:cxn modelId="{732B5EC2-3735-4934-8E58-23BB8521E6F7}" type="presParOf" srcId="{1881C41C-6584-4EFE-87EB-B5EA420A1BF6}" destId="{6F647ED3-C88C-462F-93E9-0FE004A84532}" srcOrd="0" destOrd="0" presId="urn:microsoft.com/office/officeart/2008/layout/VerticalCurvedList"/>
    <dgm:cxn modelId="{5C8D18DD-FCB4-4D8B-9A6E-A53BF31E47B9}" type="presParOf" srcId="{6F647ED3-C88C-462F-93E9-0FE004A84532}" destId="{99C2B7EC-3144-4826-B317-174B642B87AA}" srcOrd="0" destOrd="0" presId="urn:microsoft.com/office/officeart/2008/layout/VerticalCurvedList"/>
    <dgm:cxn modelId="{5385B092-A44D-4C43-A2B7-3FDF8876357F}" type="presParOf" srcId="{6F647ED3-C88C-462F-93E9-0FE004A84532}" destId="{C0B90E80-DDC5-476C-A14D-0FB3EBC2FB68}" srcOrd="1" destOrd="0" presId="urn:microsoft.com/office/officeart/2008/layout/VerticalCurvedList"/>
    <dgm:cxn modelId="{AEC58431-D147-4123-907F-9A81DEF13846}" type="presParOf" srcId="{6F647ED3-C88C-462F-93E9-0FE004A84532}" destId="{C56EAA83-8318-4215-9AB4-BE59A0B9E618}" srcOrd="2" destOrd="0" presId="urn:microsoft.com/office/officeart/2008/layout/VerticalCurvedList"/>
    <dgm:cxn modelId="{4BD27FE8-14C2-498C-95A8-8A0532011B76}" type="presParOf" srcId="{6F647ED3-C88C-462F-93E9-0FE004A84532}" destId="{CEEB4777-994C-4D5C-890F-66890A75B5D5}" srcOrd="3" destOrd="0" presId="urn:microsoft.com/office/officeart/2008/layout/VerticalCurvedList"/>
    <dgm:cxn modelId="{8541370F-35C2-4EE3-B9D5-C2A931F96B0F}" type="presParOf" srcId="{1881C41C-6584-4EFE-87EB-B5EA420A1BF6}" destId="{6E0759A3-855D-4D3F-973F-6956D54A2BDA}" srcOrd="1" destOrd="0" presId="urn:microsoft.com/office/officeart/2008/layout/VerticalCurvedList"/>
    <dgm:cxn modelId="{874A4A65-92B5-4DB7-B458-EF75718A561B}" type="presParOf" srcId="{1881C41C-6584-4EFE-87EB-B5EA420A1BF6}" destId="{A206DB01-8249-4B55-8F71-B8A0ED753248}" srcOrd="2" destOrd="0" presId="urn:microsoft.com/office/officeart/2008/layout/VerticalCurvedList"/>
    <dgm:cxn modelId="{5B94A977-08EA-4287-9DD0-59E5827C381A}" type="presParOf" srcId="{A206DB01-8249-4B55-8F71-B8A0ED753248}" destId="{E6E7325A-7C16-43B1-9FE7-C1B6ED573B0A}" srcOrd="0" destOrd="0" presId="urn:microsoft.com/office/officeart/2008/layout/VerticalCurvedList"/>
    <dgm:cxn modelId="{B43A4CFE-E07C-46AE-978C-11DD2D2C9406}" type="presParOf" srcId="{1881C41C-6584-4EFE-87EB-B5EA420A1BF6}" destId="{929EB978-ABA9-4859-8697-B9B6FF05DCAB}" srcOrd="3" destOrd="0" presId="urn:microsoft.com/office/officeart/2008/layout/VerticalCurvedList"/>
    <dgm:cxn modelId="{869FA4B9-2F8B-4B86-8211-745A9717B34A}" type="presParOf" srcId="{1881C41C-6584-4EFE-87EB-B5EA420A1BF6}" destId="{29A952C7-6C26-40AA-BB5A-E3CD674ECCAC}" srcOrd="4" destOrd="0" presId="urn:microsoft.com/office/officeart/2008/layout/VerticalCurvedList"/>
    <dgm:cxn modelId="{9A169A0A-CAD4-4E6F-BCE8-0232BEDAB5F6}" type="presParOf" srcId="{29A952C7-6C26-40AA-BB5A-E3CD674ECCAC}" destId="{E7F05A6E-981F-4106-8F3B-BD83C9D79238}" srcOrd="0" destOrd="0" presId="urn:microsoft.com/office/officeart/2008/layout/VerticalCurvedList"/>
    <dgm:cxn modelId="{B59F7457-D4A1-4F2A-B57B-9F41D29A90C9}" type="presParOf" srcId="{1881C41C-6584-4EFE-87EB-B5EA420A1BF6}" destId="{17D45BC6-2EE4-4E2B-AB8D-FD7902CCB7E1}" srcOrd="5" destOrd="0" presId="urn:microsoft.com/office/officeart/2008/layout/VerticalCurvedList"/>
    <dgm:cxn modelId="{3EBF83BC-DADA-4446-A6EF-54C7B08A27D5}" type="presParOf" srcId="{1881C41C-6584-4EFE-87EB-B5EA420A1BF6}" destId="{0F7FDC49-C466-4551-B582-B0F37DE731A3}" srcOrd="6" destOrd="0" presId="urn:microsoft.com/office/officeart/2008/layout/VerticalCurvedList"/>
    <dgm:cxn modelId="{4606A475-F0DF-47F5-A5E6-A57A62FC4AD7}" type="presParOf" srcId="{0F7FDC49-C466-4551-B582-B0F37DE731A3}" destId="{39036C8B-EEE1-4B73-B505-941F8A6E6F73}" srcOrd="0" destOrd="0" presId="urn:microsoft.com/office/officeart/2008/layout/VerticalCurvedList"/>
    <dgm:cxn modelId="{186A7820-A331-4F04-B1E9-7552F1E13E37}" type="presParOf" srcId="{1881C41C-6584-4EFE-87EB-B5EA420A1BF6}" destId="{A0FD158F-D4D4-4E20-9A4F-50088CAD26CB}" srcOrd="7" destOrd="0" presId="urn:microsoft.com/office/officeart/2008/layout/VerticalCurvedList"/>
    <dgm:cxn modelId="{F88C39AF-0D00-49DA-AB22-71E2F7CE6B56}" type="presParOf" srcId="{1881C41C-6584-4EFE-87EB-B5EA420A1BF6}" destId="{D0884164-9297-4AF6-B5D3-442B64BA7135}" srcOrd="8" destOrd="0" presId="urn:microsoft.com/office/officeart/2008/layout/VerticalCurvedList"/>
    <dgm:cxn modelId="{C40FFCBF-CA87-4673-8245-8AAC17A24684}" type="presParOf" srcId="{D0884164-9297-4AF6-B5D3-442B64BA7135}" destId="{0B8CC690-CB60-48AB-87DA-F5A2CF1A89C7}" srcOrd="0" destOrd="0" presId="urn:microsoft.com/office/officeart/2008/layout/VerticalCurvedList"/>
    <dgm:cxn modelId="{58D26C2E-7EB4-439E-9AA5-1CDBF94955B0}" type="presParOf" srcId="{1881C41C-6584-4EFE-87EB-B5EA420A1BF6}" destId="{820EB389-7703-4E05-A948-1F8ABEA16ECB}" srcOrd="9" destOrd="0" presId="urn:microsoft.com/office/officeart/2008/layout/VerticalCurvedList"/>
    <dgm:cxn modelId="{0C63026A-8C76-4DEF-8FF6-11AA055B525B}" type="presParOf" srcId="{1881C41C-6584-4EFE-87EB-B5EA420A1BF6}" destId="{5C3537C8-C0C8-4B5C-8515-11F6E8EAD998}" srcOrd="10" destOrd="0" presId="urn:microsoft.com/office/officeart/2008/layout/VerticalCurvedList"/>
    <dgm:cxn modelId="{93C54880-63A2-4A97-9094-A0BFF4F195E7}" type="presParOf" srcId="{5C3537C8-C0C8-4B5C-8515-11F6E8EAD998}" destId="{6DBD2853-1691-4EC0-9757-11E87D3D504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DBA331-D395-4F41-BDA6-C45FBADA933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B88387F-27F3-44C5-886B-08FE142CBF39}">
      <dgm:prSet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1. Подготовительный и проектировочный этапы  (цель: разработка материалов и механизмов методического сопровождения инновационной деятельности, осуществление психологической подготовки участников инновационной деятельности к работе в новом режиме).</a:t>
          </a:r>
          <a:endParaRPr lang="ru-RU" b="1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F2EADE12-66B5-4436-9C11-06EFFFEDBD9C}" type="parTrans" cxnId="{0F776AD6-0F19-4B9F-85A6-53F8445B8A96}">
      <dgm:prSet/>
      <dgm:spPr/>
      <dgm:t>
        <a:bodyPr/>
        <a:lstStyle/>
        <a:p>
          <a:endParaRPr lang="ru-RU"/>
        </a:p>
      </dgm:t>
    </dgm:pt>
    <dgm:pt modelId="{5B070FCD-B3AC-4E57-A871-2EA5D2C8A8FB}" type="sibTrans" cxnId="{0F776AD6-0F19-4B9F-85A6-53F8445B8A96}">
      <dgm:prSet/>
      <dgm:spPr/>
      <dgm:t>
        <a:bodyPr/>
        <a:lstStyle/>
        <a:p>
          <a:endParaRPr lang="ru-RU"/>
        </a:p>
      </dgm:t>
    </dgm:pt>
    <dgm:pt modelId="{FE439E7C-9C81-4F3F-9FC6-B38C37531150}">
      <dgm:prSet custT="1"/>
      <dgm:spPr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2. Диагностический этап (цель: диагностика состояния готовности участников образовательного процесса к инновационной деятельности; проведение первичных исследований в рамках инновации, диагностика личностных особенностей учащихся и т.п.).</a:t>
          </a:r>
          <a:endParaRPr lang="ru-RU" sz="1400" b="1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FA1A230C-0C5D-42E6-B286-BEC219D8AA7A}" type="parTrans" cxnId="{96CFF210-5D51-4111-B71F-67B7C2C06E82}">
      <dgm:prSet/>
      <dgm:spPr/>
      <dgm:t>
        <a:bodyPr/>
        <a:lstStyle/>
        <a:p>
          <a:endParaRPr lang="ru-RU"/>
        </a:p>
      </dgm:t>
    </dgm:pt>
    <dgm:pt modelId="{AD2AAC75-ACC8-4B79-AB29-7797333DE7E9}" type="sibTrans" cxnId="{96CFF210-5D51-4111-B71F-67B7C2C06E82}">
      <dgm:prSet/>
      <dgm:spPr/>
      <dgm:t>
        <a:bodyPr/>
        <a:lstStyle/>
        <a:p>
          <a:endParaRPr lang="ru-RU"/>
        </a:p>
      </dgm:t>
    </dgm:pt>
    <dgm:pt modelId="{FF85A21A-9DF2-446D-A137-088DB4CAEDBF}">
      <dgm:prSet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4. Рефлексивный этап (цель: комплексный мониторинг, оказание помощи в обобщении опыта педагогов-участников инновационной деятельности, переносе опыта в практику работы других педагогов учреждения образования)</a:t>
          </a:r>
          <a:endParaRPr lang="ru-RU" sz="1600" b="1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6AAF93D0-BD49-4524-9323-6E7F9594724A}" type="sibTrans" cxnId="{E5FF0F39-C063-490A-ABAA-741ED4F95DB5}">
      <dgm:prSet/>
      <dgm:spPr/>
      <dgm:t>
        <a:bodyPr/>
        <a:lstStyle/>
        <a:p>
          <a:endParaRPr lang="ru-RU"/>
        </a:p>
      </dgm:t>
    </dgm:pt>
    <dgm:pt modelId="{4846070B-8D58-4EF6-B484-0EF924449B95}" type="parTrans" cxnId="{E5FF0F39-C063-490A-ABAA-741ED4F95DB5}">
      <dgm:prSet/>
      <dgm:spPr/>
      <dgm:t>
        <a:bodyPr/>
        <a:lstStyle/>
        <a:p>
          <a:endParaRPr lang="ru-RU"/>
        </a:p>
      </dgm:t>
    </dgm:pt>
    <dgm:pt modelId="{089F2C81-58F0-4976-9E92-C84B7D6171E4}">
      <dgm:prSet custT="1"/>
      <dgm:spPr>
        <a:effectLst>
          <a:glow rad="2286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3. Практический этап (цель: психологический мониторинг (контрольный и оценочный), контроль личностных особенностей учащихся; информационная, научно–методическая деятельность участников инновационной деятельности).</a:t>
          </a:r>
          <a:endParaRPr lang="ru-RU" sz="1400" b="1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74CE9963-CA6B-4040-9234-73FC0C164655}" type="sibTrans" cxnId="{4F023E16-C0C4-48B8-8B2A-F69E6E523169}">
      <dgm:prSet/>
      <dgm:spPr/>
      <dgm:t>
        <a:bodyPr/>
        <a:lstStyle/>
        <a:p>
          <a:endParaRPr lang="ru-RU"/>
        </a:p>
      </dgm:t>
    </dgm:pt>
    <dgm:pt modelId="{2461AA04-F9F6-47B8-AFE0-C361518CE172}" type="parTrans" cxnId="{4F023E16-C0C4-48B8-8B2A-F69E6E523169}">
      <dgm:prSet/>
      <dgm:spPr/>
      <dgm:t>
        <a:bodyPr/>
        <a:lstStyle/>
        <a:p>
          <a:endParaRPr lang="ru-RU"/>
        </a:p>
      </dgm:t>
    </dgm:pt>
    <dgm:pt modelId="{63F3C10C-2BB2-4629-BC7F-EDAA2741D745}" type="pres">
      <dgm:prSet presAssocID="{F2DBA331-D395-4F41-BDA6-C45FBADA93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3CA2B39-1565-4AE5-A304-41551F3F12D7}" type="pres">
      <dgm:prSet presAssocID="{F2DBA331-D395-4F41-BDA6-C45FBADA933E}" presName="Name1" presStyleCnt="0"/>
      <dgm:spPr/>
      <dgm:t>
        <a:bodyPr/>
        <a:lstStyle/>
        <a:p>
          <a:endParaRPr lang="ru-RU"/>
        </a:p>
      </dgm:t>
    </dgm:pt>
    <dgm:pt modelId="{E33F106E-7034-427F-A88D-22B922D11C6D}" type="pres">
      <dgm:prSet presAssocID="{F2DBA331-D395-4F41-BDA6-C45FBADA933E}" presName="cycle" presStyleCnt="0"/>
      <dgm:spPr/>
      <dgm:t>
        <a:bodyPr/>
        <a:lstStyle/>
        <a:p>
          <a:endParaRPr lang="ru-RU"/>
        </a:p>
      </dgm:t>
    </dgm:pt>
    <dgm:pt modelId="{5631D8F6-FE21-4679-940C-AA6150772C2C}" type="pres">
      <dgm:prSet presAssocID="{F2DBA331-D395-4F41-BDA6-C45FBADA933E}" presName="srcNode" presStyleLbl="node1" presStyleIdx="0" presStyleCnt="4"/>
      <dgm:spPr/>
      <dgm:t>
        <a:bodyPr/>
        <a:lstStyle/>
        <a:p>
          <a:endParaRPr lang="ru-RU"/>
        </a:p>
      </dgm:t>
    </dgm:pt>
    <dgm:pt modelId="{7937085B-66D0-4A17-ABA2-A42E5A599039}" type="pres">
      <dgm:prSet presAssocID="{F2DBA331-D395-4F41-BDA6-C45FBADA933E}" presName="conn" presStyleLbl="parChTrans1D2" presStyleIdx="0" presStyleCnt="1"/>
      <dgm:spPr/>
      <dgm:t>
        <a:bodyPr/>
        <a:lstStyle/>
        <a:p>
          <a:endParaRPr lang="ru-RU"/>
        </a:p>
      </dgm:t>
    </dgm:pt>
    <dgm:pt modelId="{27A76ABC-53E5-49F5-9DD7-B678A5C614A5}" type="pres">
      <dgm:prSet presAssocID="{F2DBA331-D395-4F41-BDA6-C45FBADA933E}" presName="extraNode" presStyleLbl="node1" presStyleIdx="0" presStyleCnt="4"/>
      <dgm:spPr/>
      <dgm:t>
        <a:bodyPr/>
        <a:lstStyle/>
        <a:p>
          <a:endParaRPr lang="ru-RU"/>
        </a:p>
      </dgm:t>
    </dgm:pt>
    <dgm:pt modelId="{C8D5901B-93EA-4F0B-9442-04FB01A2F61E}" type="pres">
      <dgm:prSet presAssocID="{F2DBA331-D395-4F41-BDA6-C45FBADA933E}" presName="dstNode" presStyleLbl="node1" presStyleIdx="0" presStyleCnt="4"/>
      <dgm:spPr/>
      <dgm:t>
        <a:bodyPr/>
        <a:lstStyle/>
        <a:p>
          <a:endParaRPr lang="ru-RU"/>
        </a:p>
      </dgm:t>
    </dgm:pt>
    <dgm:pt modelId="{510103C1-74B0-43E7-9EE3-E0DA84E5B23D}" type="pres">
      <dgm:prSet presAssocID="{0B88387F-27F3-44C5-886B-08FE142CBF39}" presName="text_1" presStyleLbl="node1" presStyleIdx="0" presStyleCnt="4" custLinFactNeighborX="3370" custLinFactNeighborY="2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6FF2CB-FA08-4BE2-B635-F66B7375E9B6}" type="pres">
      <dgm:prSet presAssocID="{0B88387F-27F3-44C5-886B-08FE142CBF39}" presName="accent_1" presStyleCnt="0"/>
      <dgm:spPr/>
      <dgm:t>
        <a:bodyPr/>
        <a:lstStyle/>
        <a:p>
          <a:endParaRPr lang="ru-RU"/>
        </a:p>
      </dgm:t>
    </dgm:pt>
    <dgm:pt modelId="{67E5B772-FA44-428F-A7CF-EFDF6353DE93}" type="pres">
      <dgm:prSet presAssocID="{0B88387F-27F3-44C5-886B-08FE142CBF39}" presName="accentRepeatNode" presStyleLbl="solidFgAcc1" presStyleIdx="0" presStyleCnt="4"/>
      <dgm:spPr>
        <a:solidFill>
          <a:srgbClr val="FFFF00"/>
        </a:solidFill>
        <a:ln>
          <a:solidFill>
            <a:srgbClr val="FF0000"/>
          </a:solidFill>
        </a:ln>
        <a:effectLst>
          <a:glow rad="63500">
            <a:schemeClr val="accent2">
              <a:satMod val="175000"/>
              <a:alpha val="40000"/>
            </a:schemeClr>
          </a:glow>
          <a:softEdge rad="12700"/>
        </a:effectLst>
      </dgm:spPr>
      <dgm:t>
        <a:bodyPr/>
        <a:lstStyle/>
        <a:p>
          <a:endParaRPr lang="ru-RU"/>
        </a:p>
      </dgm:t>
    </dgm:pt>
    <dgm:pt modelId="{31C2C9EC-4902-4F09-8FA8-A3B6EC272399}" type="pres">
      <dgm:prSet presAssocID="{FE439E7C-9C81-4F3F-9FC6-B38C37531150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5AB1F-6331-4696-AECB-2BD200A7AAD7}" type="pres">
      <dgm:prSet presAssocID="{FE439E7C-9C81-4F3F-9FC6-B38C37531150}" presName="accent_2" presStyleCnt="0"/>
      <dgm:spPr/>
      <dgm:t>
        <a:bodyPr/>
        <a:lstStyle/>
        <a:p>
          <a:endParaRPr lang="ru-RU"/>
        </a:p>
      </dgm:t>
    </dgm:pt>
    <dgm:pt modelId="{D6EE2370-25FA-4E57-8444-C24C3DEA4EEB}" type="pres">
      <dgm:prSet presAssocID="{FE439E7C-9C81-4F3F-9FC6-B38C37531150}" presName="accentRepeatNode" presStyleLbl="solidFgAcc1" presStyleIdx="1" presStyleCnt="4"/>
      <dgm:spPr>
        <a:solidFill>
          <a:srgbClr val="FFFF00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4829BCEB-1C22-4C12-A851-A4BA45091DFC}" type="pres">
      <dgm:prSet presAssocID="{089F2C81-58F0-4976-9E92-C84B7D6171E4}" presName="text_3" presStyleLbl="node1" presStyleIdx="2" presStyleCnt="4" custLinFactNeighborX="3070" custLinFactNeighborY="-16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86CAA3-CA3C-40CE-8EDF-BD74B1BCA279}" type="pres">
      <dgm:prSet presAssocID="{089F2C81-58F0-4976-9E92-C84B7D6171E4}" presName="accent_3" presStyleCnt="0"/>
      <dgm:spPr/>
      <dgm:t>
        <a:bodyPr/>
        <a:lstStyle/>
        <a:p>
          <a:endParaRPr lang="ru-RU"/>
        </a:p>
      </dgm:t>
    </dgm:pt>
    <dgm:pt modelId="{A5FDDFE0-633F-426F-9D1A-21EEAED6C6FC}" type="pres">
      <dgm:prSet presAssocID="{089F2C81-58F0-4976-9E92-C84B7D6171E4}" presName="accentRepeatNode" presStyleLbl="solidFgAcc1" presStyleIdx="2" presStyleCnt="4"/>
      <dgm:spPr>
        <a:solidFill>
          <a:srgbClr val="FFFF00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76DDF21A-5E2B-4901-8E80-2CB8D5E1455A}" type="pres">
      <dgm:prSet presAssocID="{FF85A21A-9DF2-446D-A137-088DB4CAEDBF}" presName="text_4" presStyleLbl="node1" presStyleIdx="3" presStyleCnt="4" custLinFactNeighborX="393" custLinFactNeighborY="-2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04EC19-040C-471A-B420-FCC0580FD8E2}" type="pres">
      <dgm:prSet presAssocID="{FF85A21A-9DF2-446D-A137-088DB4CAEDBF}" presName="accent_4" presStyleCnt="0"/>
      <dgm:spPr/>
      <dgm:t>
        <a:bodyPr/>
        <a:lstStyle/>
        <a:p>
          <a:endParaRPr lang="ru-RU"/>
        </a:p>
      </dgm:t>
    </dgm:pt>
    <dgm:pt modelId="{C270F8F1-8882-4983-B9E4-82E5191C827E}" type="pres">
      <dgm:prSet presAssocID="{FF85A21A-9DF2-446D-A137-088DB4CAEDBF}" presName="accentRepeatNode" presStyleLbl="solidFgAcc1" presStyleIdx="3" presStyleCnt="4"/>
      <dgm:spPr>
        <a:solidFill>
          <a:srgbClr val="FFFF00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</dgm:ptLst>
  <dgm:cxnLst>
    <dgm:cxn modelId="{4F023E16-C0C4-48B8-8B2A-F69E6E523169}" srcId="{F2DBA331-D395-4F41-BDA6-C45FBADA933E}" destId="{089F2C81-58F0-4976-9E92-C84B7D6171E4}" srcOrd="2" destOrd="0" parTransId="{2461AA04-F9F6-47B8-AFE0-C361518CE172}" sibTransId="{74CE9963-CA6B-4040-9234-73FC0C164655}"/>
    <dgm:cxn modelId="{0F776AD6-0F19-4B9F-85A6-53F8445B8A96}" srcId="{F2DBA331-D395-4F41-BDA6-C45FBADA933E}" destId="{0B88387F-27F3-44C5-886B-08FE142CBF39}" srcOrd="0" destOrd="0" parTransId="{F2EADE12-66B5-4436-9C11-06EFFFEDBD9C}" sibTransId="{5B070FCD-B3AC-4E57-A871-2EA5D2C8A8FB}"/>
    <dgm:cxn modelId="{D19D164A-F4DF-42D5-8DA5-135B7F80D049}" type="presOf" srcId="{0B88387F-27F3-44C5-886B-08FE142CBF39}" destId="{510103C1-74B0-43E7-9EE3-E0DA84E5B23D}" srcOrd="0" destOrd="0" presId="urn:microsoft.com/office/officeart/2008/layout/VerticalCurvedList"/>
    <dgm:cxn modelId="{96CFF210-5D51-4111-B71F-67B7C2C06E82}" srcId="{F2DBA331-D395-4F41-BDA6-C45FBADA933E}" destId="{FE439E7C-9C81-4F3F-9FC6-B38C37531150}" srcOrd="1" destOrd="0" parTransId="{FA1A230C-0C5D-42E6-B286-BEC219D8AA7A}" sibTransId="{AD2AAC75-ACC8-4B79-AB29-7797333DE7E9}"/>
    <dgm:cxn modelId="{B8B1252A-79F6-4223-AD29-AC842C0F3B0A}" type="presOf" srcId="{FE439E7C-9C81-4F3F-9FC6-B38C37531150}" destId="{31C2C9EC-4902-4F09-8FA8-A3B6EC272399}" srcOrd="0" destOrd="0" presId="urn:microsoft.com/office/officeart/2008/layout/VerticalCurvedList"/>
    <dgm:cxn modelId="{3A2CE9E0-D0E9-4080-8DA2-3C2FFB218FD5}" type="presOf" srcId="{F2DBA331-D395-4F41-BDA6-C45FBADA933E}" destId="{63F3C10C-2BB2-4629-BC7F-EDAA2741D745}" srcOrd="0" destOrd="0" presId="urn:microsoft.com/office/officeart/2008/layout/VerticalCurvedList"/>
    <dgm:cxn modelId="{B1FA1B46-1AE7-44A5-A054-95D92CA11893}" type="presOf" srcId="{089F2C81-58F0-4976-9E92-C84B7D6171E4}" destId="{4829BCEB-1C22-4C12-A851-A4BA45091DFC}" srcOrd="0" destOrd="0" presId="urn:microsoft.com/office/officeart/2008/layout/VerticalCurvedList"/>
    <dgm:cxn modelId="{E5FF0F39-C063-490A-ABAA-741ED4F95DB5}" srcId="{F2DBA331-D395-4F41-BDA6-C45FBADA933E}" destId="{FF85A21A-9DF2-446D-A137-088DB4CAEDBF}" srcOrd="3" destOrd="0" parTransId="{4846070B-8D58-4EF6-B484-0EF924449B95}" sibTransId="{6AAF93D0-BD49-4524-9323-6E7F9594724A}"/>
    <dgm:cxn modelId="{418B2C2D-FCF8-4864-9279-7BA63B78D404}" type="presOf" srcId="{FF85A21A-9DF2-446D-A137-088DB4CAEDBF}" destId="{76DDF21A-5E2B-4901-8E80-2CB8D5E1455A}" srcOrd="0" destOrd="0" presId="urn:microsoft.com/office/officeart/2008/layout/VerticalCurvedList"/>
    <dgm:cxn modelId="{88E1408C-8E0A-4689-A663-6A48F5B3A8BE}" type="presOf" srcId="{5B070FCD-B3AC-4E57-A871-2EA5D2C8A8FB}" destId="{7937085B-66D0-4A17-ABA2-A42E5A599039}" srcOrd="0" destOrd="0" presId="urn:microsoft.com/office/officeart/2008/layout/VerticalCurvedList"/>
    <dgm:cxn modelId="{627DD79A-34F4-43B9-B1F3-8EC843CAEADE}" type="presParOf" srcId="{63F3C10C-2BB2-4629-BC7F-EDAA2741D745}" destId="{83CA2B39-1565-4AE5-A304-41551F3F12D7}" srcOrd="0" destOrd="0" presId="urn:microsoft.com/office/officeart/2008/layout/VerticalCurvedList"/>
    <dgm:cxn modelId="{2BB7814B-7D67-4D66-9C32-C5C87CAD3900}" type="presParOf" srcId="{83CA2B39-1565-4AE5-A304-41551F3F12D7}" destId="{E33F106E-7034-427F-A88D-22B922D11C6D}" srcOrd="0" destOrd="0" presId="urn:microsoft.com/office/officeart/2008/layout/VerticalCurvedList"/>
    <dgm:cxn modelId="{778BD021-E5B6-4CA7-93CC-03E6AE7559E8}" type="presParOf" srcId="{E33F106E-7034-427F-A88D-22B922D11C6D}" destId="{5631D8F6-FE21-4679-940C-AA6150772C2C}" srcOrd="0" destOrd="0" presId="urn:microsoft.com/office/officeart/2008/layout/VerticalCurvedList"/>
    <dgm:cxn modelId="{45BF963E-07E3-428F-94D7-B7E4D5405BF3}" type="presParOf" srcId="{E33F106E-7034-427F-A88D-22B922D11C6D}" destId="{7937085B-66D0-4A17-ABA2-A42E5A599039}" srcOrd="1" destOrd="0" presId="urn:microsoft.com/office/officeart/2008/layout/VerticalCurvedList"/>
    <dgm:cxn modelId="{61937A63-55F2-41D5-9A5B-19CAB939C57C}" type="presParOf" srcId="{E33F106E-7034-427F-A88D-22B922D11C6D}" destId="{27A76ABC-53E5-49F5-9DD7-B678A5C614A5}" srcOrd="2" destOrd="0" presId="urn:microsoft.com/office/officeart/2008/layout/VerticalCurvedList"/>
    <dgm:cxn modelId="{65D7D16A-9543-4426-BBDE-254A3614E0D6}" type="presParOf" srcId="{E33F106E-7034-427F-A88D-22B922D11C6D}" destId="{C8D5901B-93EA-4F0B-9442-04FB01A2F61E}" srcOrd="3" destOrd="0" presId="urn:microsoft.com/office/officeart/2008/layout/VerticalCurvedList"/>
    <dgm:cxn modelId="{DC264006-812B-4765-A314-188C71964F1A}" type="presParOf" srcId="{83CA2B39-1565-4AE5-A304-41551F3F12D7}" destId="{510103C1-74B0-43E7-9EE3-E0DA84E5B23D}" srcOrd="1" destOrd="0" presId="urn:microsoft.com/office/officeart/2008/layout/VerticalCurvedList"/>
    <dgm:cxn modelId="{643C4599-BBB6-4B28-878C-B4BDF2A75B40}" type="presParOf" srcId="{83CA2B39-1565-4AE5-A304-41551F3F12D7}" destId="{2E6FF2CB-FA08-4BE2-B635-F66B7375E9B6}" srcOrd="2" destOrd="0" presId="urn:microsoft.com/office/officeart/2008/layout/VerticalCurvedList"/>
    <dgm:cxn modelId="{C01254B5-05E8-4953-A5F3-3FC9D175DA43}" type="presParOf" srcId="{2E6FF2CB-FA08-4BE2-B635-F66B7375E9B6}" destId="{67E5B772-FA44-428F-A7CF-EFDF6353DE93}" srcOrd="0" destOrd="0" presId="urn:microsoft.com/office/officeart/2008/layout/VerticalCurvedList"/>
    <dgm:cxn modelId="{158DA46A-65ED-44E0-A82F-4B6A69ACEFC8}" type="presParOf" srcId="{83CA2B39-1565-4AE5-A304-41551F3F12D7}" destId="{31C2C9EC-4902-4F09-8FA8-A3B6EC272399}" srcOrd="3" destOrd="0" presId="urn:microsoft.com/office/officeart/2008/layout/VerticalCurvedList"/>
    <dgm:cxn modelId="{D11CEA99-19A2-4A60-B923-C0062F6BB123}" type="presParOf" srcId="{83CA2B39-1565-4AE5-A304-41551F3F12D7}" destId="{8755AB1F-6331-4696-AECB-2BD200A7AAD7}" srcOrd="4" destOrd="0" presId="urn:microsoft.com/office/officeart/2008/layout/VerticalCurvedList"/>
    <dgm:cxn modelId="{0FC7F4C3-0573-49C4-9CA9-D0502505A067}" type="presParOf" srcId="{8755AB1F-6331-4696-AECB-2BD200A7AAD7}" destId="{D6EE2370-25FA-4E57-8444-C24C3DEA4EEB}" srcOrd="0" destOrd="0" presId="urn:microsoft.com/office/officeart/2008/layout/VerticalCurvedList"/>
    <dgm:cxn modelId="{1A659821-D131-47C1-91D5-6E4D3D634C4E}" type="presParOf" srcId="{83CA2B39-1565-4AE5-A304-41551F3F12D7}" destId="{4829BCEB-1C22-4C12-A851-A4BA45091DFC}" srcOrd="5" destOrd="0" presId="urn:microsoft.com/office/officeart/2008/layout/VerticalCurvedList"/>
    <dgm:cxn modelId="{C200A4F6-C304-4A79-81C9-C8B776C41DF3}" type="presParOf" srcId="{83CA2B39-1565-4AE5-A304-41551F3F12D7}" destId="{1886CAA3-CA3C-40CE-8EDF-BD74B1BCA279}" srcOrd="6" destOrd="0" presId="urn:microsoft.com/office/officeart/2008/layout/VerticalCurvedList"/>
    <dgm:cxn modelId="{958A2206-FC53-44D9-B5CF-3FFE03AB60E6}" type="presParOf" srcId="{1886CAA3-CA3C-40CE-8EDF-BD74B1BCA279}" destId="{A5FDDFE0-633F-426F-9D1A-21EEAED6C6FC}" srcOrd="0" destOrd="0" presId="urn:microsoft.com/office/officeart/2008/layout/VerticalCurvedList"/>
    <dgm:cxn modelId="{AFDA49E7-F225-49D4-923E-FC4E34F1DB5D}" type="presParOf" srcId="{83CA2B39-1565-4AE5-A304-41551F3F12D7}" destId="{76DDF21A-5E2B-4901-8E80-2CB8D5E1455A}" srcOrd="7" destOrd="0" presId="urn:microsoft.com/office/officeart/2008/layout/VerticalCurvedList"/>
    <dgm:cxn modelId="{65ECD2FA-56AB-4FCD-9894-83A321C5B0AC}" type="presParOf" srcId="{83CA2B39-1565-4AE5-A304-41551F3F12D7}" destId="{B804EC19-040C-471A-B420-FCC0580FD8E2}" srcOrd="8" destOrd="0" presId="urn:microsoft.com/office/officeart/2008/layout/VerticalCurvedList"/>
    <dgm:cxn modelId="{321E0EC4-7D1E-49F4-BB30-E6803DF4461E}" type="presParOf" srcId="{B804EC19-040C-471A-B420-FCC0580FD8E2}" destId="{C270F8F1-8882-4983-B9E4-82E5191C827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126D2D-B0AA-4B32-8F38-E7F0CDC34C0F}" type="doc">
      <dgm:prSet loTypeId="urn:microsoft.com/office/officeart/2005/8/layout/default#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A2D9B09-66EA-41BC-937F-50DE57DEE016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  <a:latin typeface="Constantia" pitchFamily="18" charset="0"/>
            </a:rPr>
            <a:t>Восприимчивость педагогического состава образовательного учреждения к нововведениям</a:t>
          </a:r>
          <a:endParaRPr lang="ru-RU" sz="2000" dirty="0">
            <a:solidFill>
              <a:srgbClr val="002060"/>
            </a:solidFill>
          </a:endParaRPr>
        </a:p>
      </dgm:t>
    </dgm:pt>
    <dgm:pt modelId="{DD94FE26-E887-4ACF-BD00-64298B779C39}" type="parTrans" cxnId="{C06DBDA3-0540-484A-9133-F0041BC742CC}">
      <dgm:prSet/>
      <dgm:spPr/>
      <dgm:t>
        <a:bodyPr/>
        <a:lstStyle/>
        <a:p>
          <a:endParaRPr lang="ru-RU"/>
        </a:p>
      </dgm:t>
    </dgm:pt>
    <dgm:pt modelId="{05CD3722-45A6-4751-AA99-DB206A698C80}" type="sibTrans" cxnId="{C06DBDA3-0540-484A-9133-F0041BC742CC}">
      <dgm:prSet/>
      <dgm:spPr/>
      <dgm:t>
        <a:bodyPr/>
        <a:lstStyle/>
        <a:p>
          <a:endParaRPr lang="ru-RU"/>
        </a:p>
      </dgm:t>
    </dgm:pt>
    <dgm:pt modelId="{53314506-A464-41CF-9B00-34F7E27A3AD9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  <a:latin typeface="Constantia" pitchFamily="18" charset="0"/>
            </a:rPr>
            <a:t>Факторы мотивации использования педагогическим составом новшеств и инноваций</a:t>
          </a:r>
          <a:endParaRPr lang="ru-RU" sz="2000" dirty="0">
            <a:solidFill>
              <a:srgbClr val="002060"/>
            </a:solidFill>
          </a:endParaRPr>
        </a:p>
      </dgm:t>
    </dgm:pt>
    <dgm:pt modelId="{142D8941-A1BF-4AAD-8712-26D2DAA18F30}" type="parTrans" cxnId="{EACD1E3E-9300-4C47-A810-24B9231FE024}">
      <dgm:prSet/>
      <dgm:spPr/>
      <dgm:t>
        <a:bodyPr/>
        <a:lstStyle/>
        <a:p>
          <a:endParaRPr lang="ru-RU"/>
        </a:p>
      </dgm:t>
    </dgm:pt>
    <dgm:pt modelId="{FAD825C1-6CD0-4B04-B922-71584B90F259}" type="sibTrans" cxnId="{EACD1E3E-9300-4C47-A810-24B9231FE024}">
      <dgm:prSet/>
      <dgm:spPr/>
      <dgm:t>
        <a:bodyPr/>
        <a:lstStyle/>
        <a:p>
          <a:endParaRPr lang="ru-RU"/>
        </a:p>
      </dgm:t>
    </dgm:pt>
    <dgm:pt modelId="{4E701FE8-1A67-4C0C-B6FA-E38B2C9323A1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  <a:latin typeface="Constantia" pitchFamily="18" charset="0"/>
            </a:rPr>
            <a:t>Уровень   использования   инновационных продуктов образовательным учреждением</a:t>
          </a:r>
          <a:endParaRPr lang="ru-RU" sz="2000" dirty="0">
            <a:solidFill>
              <a:srgbClr val="002060"/>
            </a:solidFill>
          </a:endParaRPr>
        </a:p>
      </dgm:t>
    </dgm:pt>
    <dgm:pt modelId="{0A2AA6EA-F31E-4CD9-B719-F22CC6513ACF}" type="parTrans" cxnId="{739B44CF-76F2-4C82-98E2-AB361C16071E}">
      <dgm:prSet/>
      <dgm:spPr/>
      <dgm:t>
        <a:bodyPr/>
        <a:lstStyle/>
        <a:p>
          <a:endParaRPr lang="ru-RU"/>
        </a:p>
      </dgm:t>
    </dgm:pt>
    <dgm:pt modelId="{15F46BF2-2B3B-42FF-B52D-87B9E3E89B70}" type="sibTrans" cxnId="{739B44CF-76F2-4C82-98E2-AB361C16071E}">
      <dgm:prSet/>
      <dgm:spPr/>
      <dgm:t>
        <a:bodyPr/>
        <a:lstStyle/>
        <a:p>
          <a:endParaRPr lang="ru-RU"/>
        </a:p>
      </dgm:t>
    </dgm:pt>
    <dgm:pt modelId="{2B090E0D-11F7-49B5-ABBE-512CACAF5B9B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2060"/>
              </a:solidFill>
              <a:latin typeface="Constantia" pitchFamily="18" charset="0"/>
            </a:rPr>
            <a:t>Уровень готовности к профессионально-педагогическому саморазвитию</a:t>
          </a:r>
          <a:endParaRPr lang="ru-RU" sz="2000" dirty="0">
            <a:solidFill>
              <a:srgbClr val="002060"/>
            </a:solidFill>
          </a:endParaRPr>
        </a:p>
      </dgm:t>
    </dgm:pt>
    <dgm:pt modelId="{B34CF749-6EA3-407A-8BC1-28DD03624D11}" type="parTrans" cxnId="{E1CC079B-C948-4AA3-AAF0-2C04BF79F3BD}">
      <dgm:prSet/>
      <dgm:spPr/>
      <dgm:t>
        <a:bodyPr/>
        <a:lstStyle/>
        <a:p>
          <a:endParaRPr lang="ru-RU"/>
        </a:p>
      </dgm:t>
    </dgm:pt>
    <dgm:pt modelId="{2A48C97B-05D2-4686-85B3-450AF76B0696}" type="sibTrans" cxnId="{E1CC079B-C948-4AA3-AAF0-2C04BF79F3BD}">
      <dgm:prSet/>
      <dgm:spPr/>
      <dgm:t>
        <a:bodyPr/>
        <a:lstStyle/>
        <a:p>
          <a:endParaRPr lang="ru-RU"/>
        </a:p>
      </dgm:t>
    </dgm:pt>
    <dgm:pt modelId="{B25A5C6D-F397-49A4-B577-578F065265B5}" type="pres">
      <dgm:prSet presAssocID="{5A126D2D-B0AA-4B32-8F38-E7F0CDC34C0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386D8-8846-44D7-9857-F563BCD0AC03}" type="pres">
      <dgm:prSet presAssocID="{DA2D9B09-66EA-41BC-937F-50DE57DEE0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1E246-423A-4655-8D52-78413BB8A669}" type="pres">
      <dgm:prSet presAssocID="{05CD3722-45A6-4751-AA99-DB206A698C80}" presName="sibTrans" presStyleCnt="0"/>
      <dgm:spPr/>
    </dgm:pt>
    <dgm:pt modelId="{BDD13A5A-8342-4079-9B18-00FF7A1D8AD8}" type="pres">
      <dgm:prSet presAssocID="{53314506-A464-41CF-9B00-34F7E27A3AD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4243C-33FB-49F5-9C3F-218F10A0B0D1}" type="pres">
      <dgm:prSet presAssocID="{FAD825C1-6CD0-4B04-B922-71584B90F259}" presName="sibTrans" presStyleCnt="0"/>
      <dgm:spPr/>
    </dgm:pt>
    <dgm:pt modelId="{8C6CA486-E95A-40BD-87CC-591247C3CB19}" type="pres">
      <dgm:prSet presAssocID="{4E701FE8-1A67-4C0C-B6FA-E38B2C9323A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A9719-9A40-4A20-983A-9F664888F3FF}" type="pres">
      <dgm:prSet presAssocID="{15F46BF2-2B3B-42FF-B52D-87B9E3E89B70}" presName="sibTrans" presStyleCnt="0"/>
      <dgm:spPr/>
    </dgm:pt>
    <dgm:pt modelId="{BD6A33BB-1F39-4910-90A0-7D22F4D3CD63}" type="pres">
      <dgm:prSet presAssocID="{2B090E0D-11F7-49B5-ABBE-512CACAF5B9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20DF45-EBF4-4770-88BB-D3CE05D96A2A}" type="presOf" srcId="{2B090E0D-11F7-49B5-ABBE-512CACAF5B9B}" destId="{BD6A33BB-1F39-4910-90A0-7D22F4D3CD63}" srcOrd="0" destOrd="0" presId="urn:microsoft.com/office/officeart/2005/8/layout/default#1"/>
    <dgm:cxn modelId="{A4FE1B86-0274-4897-903C-B2FE7A013B6D}" type="presOf" srcId="{DA2D9B09-66EA-41BC-937F-50DE57DEE016}" destId="{D35386D8-8846-44D7-9857-F563BCD0AC03}" srcOrd="0" destOrd="0" presId="urn:microsoft.com/office/officeart/2005/8/layout/default#1"/>
    <dgm:cxn modelId="{EACD1E3E-9300-4C47-A810-24B9231FE024}" srcId="{5A126D2D-B0AA-4B32-8F38-E7F0CDC34C0F}" destId="{53314506-A464-41CF-9B00-34F7E27A3AD9}" srcOrd="1" destOrd="0" parTransId="{142D8941-A1BF-4AAD-8712-26D2DAA18F30}" sibTransId="{FAD825C1-6CD0-4B04-B922-71584B90F259}"/>
    <dgm:cxn modelId="{30A3C2E7-C4C1-4400-AA10-3B03B4DFFB5B}" type="presOf" srcId="{5A126D2D-B0AA-4B32-8F38-E7F0CDC34C0F}" destId="{B25A5C6D-F397-49A4-B577-578F065265B5}" srcOrd="0" destOrd="0" presId="urn:microsoft.com/office/officeart/2005/8/layout/default#1"/>
    <dgm:cxn modelId="{E1CC079B-C948-4AA3-AAF0-2C04BF79F3BD}" srcId="{5A126D2D-B0AA-4B32-8F38-E7F0CDC34C0F}" destId="{2B090E0D-11F7-49B5-ABBE-512CACAF5B9B}" srcOrd="3" destOrd="0" parTransId="{B34CF749-6EA3-407A-8BC1-28DD03624D11}" sibTransId="{2A48C97B-05D2-4686-85B3-450AF76B0696}"/>
    <dgm:cxn modelId="{739B44CF-76F2-4C82-98E2-AB361C16071E}" srcId="{5A126D2D-B0AA-4B32-8F38-E7F0CDC34C0F}" destId="{4E701FE8-1A67-4C0C-B6FA-E38B2C9323A1}" srcOrd="2" destOrd="0" parTransId="{0A2AA6EA-F31E-4CD9-B719-F22CC6513ACF}" sibTransId="{15F46BF2-2B3B-42FF-B52D-87B9E3E89B70}"/>
    <dgm:cxn modelId="{C06DBDA3-0540-484A-9133-F0041BC742CC}" srcId="{5A126D2D-B0AA-4B32-8F38-E7F0CDC34C0F}" destId="{DA2D9B09-66EA-41BC-937F-50DE57DEE016}" srcOrd="0" destOrd="0" parTransId="{DD94FE26-E887-4ACF-BD00-64298B779C39}" sibTransId="{05CD3722-45A6-4751-AA99-DB206A698C80}"/>
    <dgm:cxn modelId="{BBEE7434-CB19-486A-BB49-8B461137C7C8}" type="presOf" srcId="{53314506-A464-41CF-9B00-34F7E27A3AD9}" destId="{BDD13A5A-8342-4079-9B18-00FF7A1D8AD8}" srcOrd="0" destOrd="0" presId="urn:microsoft.com/office/officeart/2005/8/layout/default#1"/>
    <dgm:cxn modelId="{F88705F3-1235-4C72-8C2D-B43CAAC242BF}" type="presOf" srcId="{4E701FE8-1A67-4C0C-B6FA-E38B2C9323A1}" destId="{8C6CA486-E95A-40BD-87CC-591247C3CB19}" srcOrd="0" destOrd="0" presId="urn:microsoft.com/office/officeart/2005/8/layout/default#1"/>
    <dgm:cxn modelId="{7CA89CF2-D329-4F7E-9D95-EB085CD02EAC}" type="presParOf" srcId="{B25A5C6D-F397-49A4-B577-578F065265B5}" destId="{D35386D8-8846-44D7-9857-F563BCD0AC03}" srcOrd="0" destOrd="0" presId="urn:microsoft.com/office/officeart/2005/8/layout/default#1"/>
    <dgm:cxn modelId="{E2600EAC-C362-4B92-B1D6-10EB189E67CF}" type="presParOf" srcId="{B25A5C6D-F397-49A4-B577-578F065265B5}" destId="{6C51E246-423A-4655-8D52-78413BB8A669}" srcOrd="1" destOrd="0" presId="urn:microsoft.com/office/officeart/2005/8/layout/default#1"/>
    <dgm:cxn modelId="{2FACC89D-7F77-4229-83B4-9C6B434E665E}" type="presParOf" srcId="{B25A5C6D-F397-49A4-B577-578F065265B5}" destId="{BDD13A5A-8342-4079-9B18-00FF7A1D8AD8}" srcOrd="2" destOrd="0" presId="urn:microsoft.com/office/officeart/2005/8/layout/default#1"/>
    <dgm:cxn modelId="{FCF8C688-D5BD-4BD6-B1AB-6598161D2FAC}" type="presParOf" srcId="{B25A5C6D-F397-49A4-B577-578F065265B5}" destId="{D9D4243C-33FB-49F5-9C3F-218F10A0B0D1}" srcOrd="3" destOrd="0" presId="urn:microsoft.com/office/officeart/2005/8/layout/default#1"/>
    <dgm:cxn modelId="{AD675B47-344B-44D8-B975-C0C67AA809BA}" type="presParOf" srcId="{B25A5C6D-F397-49A4-B577-578F065265B5}" destId="{8C6CA486-E95A-40BD-87CC-591247C3CB19}" srcOrd="4" destOrd="0" presId="urn:microsoft.com/office/officeart/2005/8/layout/default#1"/>
    <dgm:cxn modelId="{3E64B338-423F-42FA-BBD3-535AD28E4CFD}" type="presParOf" srcId="{B25A5C6D-F397-49A4-B577-578F065265B5}" destId="{7D1A9719-9A40-4A20-983A-9F664888F3FF}" srcOrd="5" destOrd="0" presId="urn:microsoft.com/office/officeart/2005/8/layout/default#1"/>
    <dgm:cxn modelId="{1EAAE5BC-68CC-4AAF-B994-7056587A9934}" type="presParOf" srcId="{B25A5C6D-F397-49A4-B577-578F065265B5}" destId="{BD6A33BB-1F39-4910-90A0-7D22F4D3CD63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543635-8B3A-4861-AA31-4C7A6BC6DBE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4D4979C-5734-4B51-996F-CC55FABE5867}">
      <dgm:prSet/>
      <dgm:spPr/>
      <dgm:t>
        <a:bodyPr/>
        <a:lstStyle/>
        <a:p>
          <a:pPr rtl="0"/>
          <a:r>
            <a:rPr lang="ru-RU" b="1" dirty="0" smtClean="0"/>
            <a:t>1. Повышается интерес детей к учению и воспитанию – 100%</a:t>
          </a:r>
          <a:endParaRPr lang="ru-RU" b="1" dirty="0"/>
        </a:p>
      </dgm:t>
    </dgm:pt>
    <dgm:pt modelId="{3EE113AB-6947-4BA5-83DA-CC252DBD285A}" type="parTrans" cxnId="{AB314507-74DB-4D9F-BD86-00151360896D}">
      <dgm:prSet/>
      <dgm:spPr/>
      <dgm:t>
        <a:bodyPr/>
        <a:lstStyle/>
        <a:p>
          <a:endParaRPr lang="ru-RU"/>
        </a:p>
      </dgm:t>
    </dgm:pt>
    <dgm:pt modelId="{7E9918A6-D66D-47DC-85FF-202548827E0C}" type="sibTrans" cxnId="{AB314507-74DB-4D9F-BD86-00151360896D}">
      <dgm:prSet/>
      <dgm:spPr/>
      <dgm:t>
        <a:bodyPr/>
        <a:lstStyle/>
        <a:p>
          <a:endParaRPr lang="ru-RU"/>
        </a:p>
      </dgm:t>
    </dgm:pt>
    <dgm:pt modelId="{953742E6-9C3F-46D1-B6EE-D2E2F72FC61E}">
      <dgm:prSet/>
      <dgm:spPr/>
      <dgm:t>
        <a:bodyPr/>
        <a:lstStyle/>
        <a:p>
          <a:pPr rtl="0"/>
          <a:r>
            <a:rPr lang="ru-RU" b="1" dirty="0" smtClean="0"/>
            <a:t>2. Интересно создавать что-то свое, необычное и лучше, чем было- 83%</a:t>
          </a:r>
          <a:endParaRPr lang="ru-RU" b="1" dirty="0"/>
        </a:p>
      </dgm:t>
    </dgm:pt>
    <dgm:pt modelId="{63615FAB-E3E7-4CCD-81E7-8BB04C21176E}" type="parTrans" cxnId="{4688D49E-1313-4F1C-A19D-F05ACEB409B8}">
      <dgm:prSet/>
      <dgm:spPr/>
      <dgm:t>
        <a:bodyPr/>
        <a:lstStyle/>
        <a:p>
          <a:endParaRPr lang="ru-RU"/>
        </a:p>
      </dgm:t>
    </dgm:pt>
    <dgm:pt modelId="{1F393590-F31F-469A-B724-A889EFBD5B30}" type="sibTrans" cxnId="{4688D49E-1313-4F1C-A19D-F05ACEB409B8}">
      <dgm:prSet/>
      <dgm:spPr/>
      <dgm:t>
        <a:bodyPr/>
        <a:lstStyle/>
        <a:p>
          <a:endParaRPr lang="ru-RU"/>
        </a:p>
      </dgm:t>
    </dgm:pt>
    <dgm:pt modelId="{014E202B-5080-4F7C-AF04-93664E42C465}">
      <dgm:prSet/>
      <dgm:spPr/>
      <dgm:t>
        <a:bodyPr/>
        <a:lstStyle/>
        <a:p>
          <a:pPr rtl="0"/>
          <a:r>
            <a:rPr lang="ru-RU" b="1" dirty="0" smtClean="0"/>
            <a:t>3. В новшествах полнее реализуешь свой опыт, силы и способности- 56%</a:t>
          </a:r>
          <a:endParaRPr lang="ru-RU" b="1" dirty="0"/>
        </a:p>
      </dgm:t>
    </dgm:pt>
    <dgm:pt modelId="{1BEC26B8-4DE9-4AB9-B48A-B91EA5618754}" type="parTrans" cxnId="{89DF8C52-728D-4431-9A21-DC933E8F0E03}">
      <dgm:prSet/>
      <dgm:spPr/>
      <dgm:t>
        <a:bodyPr/>
        <a:lstStyle/>
        <a:p>
          <a:endParaRPr lang="ru-RU"/>
        </a:p>
      </dgm:t>
    </dgm:pt>
    <dgm:pt modelId="{FF7073B4-D2F7-4F6F-8E55-99F0E0FEC86B}" type="sibTrans" cxnId="{89DF8C52-728D-4431-9A21-DC933E8F0E03}">
      <dgm:prSet/>
      <dgm:spPr/>
      <dgm:t>
        <a:bodyPr/>
        <a:lstStyle/>
        <a:p>
          <a:endParaRPr lang="ru-RU"/>
        </a:p>
      </dgm:t>
    </dgm:pt>
    <dgm:pt modelId="{A32DC49D-FF2E-4C47-9549-8F760D495D98}">
      <dgm:prSet/>
      <dgm:spPr/>
      <dgm:t>
        <a:bodyPr/>
        <a:lstStyle/>
        <a:p>
          <a:pPr rtl="0"/>
          <a:r>
            <a:rPr lang="ru-RU" b="1" dirty="0" smtClean="0"/>
            <a:t>4. Возрастает самоуважение, формируется новый взгляд на себя – 36%</a:t>
          </a:r>
          <a:endParaRPr lang="ru-RU" b="1" dirty="0"/>
        </a:p>
      </dgm:t>
    </dgm:pt>
    <dgm:pt modelId="{68F19045-AC51-4BC3-BB02-0D5F28A11F48}" type="parTrans" cxnId="{B3D51943-0E1C-4E6A-94DF-B9EB401AA731}">
      <dgm:prSet/>
      <dgm:spPr/>
      <dgm:t>
        <a:bodyPr/>
        <a:lstStyle/>
        <a:p>
          <a:endParaRPr lang="ru-RU"/>
        </a:p>
      </dgm:t>
    </dgm:pt>
    <dgm:pt modelId="{D2DEEE57-7DC3-4336-B0DC-9808930DB086}" type="sibTrans" cxnId="{B3D51943-0E1C-4E6A-94DF-B9EB401AA731}">
      <dgm:prSet/>
      <dgm:spPr/>
      <dgm:t>
        <a:bodyPr/>
        <a:lstStyle/>
        <a:p>
          <a:endParaRPr lang="ru-RU"/>
        </a:p>
      </dgm:t>
    </dgm:pt>
    <dgm:pt modelId="{CD393AF6-D4BC-4AA6-B1F4-157EAD966BEF}">
      <dgm:prSet/>
      <dgm:spPr/>
      <dgm:t>
        <a:bodyPr/>
        <a:lstStyle/>
        <a:p>
          <a:pPr rtl="0"/>
          <a:r>
            <a:rPr lang="ru-RU" b="1" dirty="0" smtClean="0"/>
            <a:t>5. Возрастает авторитет среди родителей и учащихся – 17%</a:t>
          </a:r>
          <a:endParaRPr lang="ru-RU" b="1" dirty="0"/>
        </a:p>
      </dgm:t>
    </dgm:pt>
    <dgm:pt modelId="{EE88D568-13A7-4239-908C-03E7741AAE65}" type="parTrans" cxnId="{2AF74E3D-B9A0-44FE-A316-B2DF0B11B6DC}">
      <dgm:prSet/>
      <dgm:spPr/>
      <dgm:t>
        <a:bodyPr/>
        <a:lstStyle/>
        <a:p>
          <a:endParaRPr lang="ru-RU"/>
        </a:p>
      </dgm:t>
    </dgm:pt>
    <dgm:pt modelId="{55E335FE-ACD7-4594-9A5B-48755232A122}" type="sibTrans" cxnId="{2AF74E3D-B9A0-44FE-A316-B2DF0B11B6DC}">
      <dgm:prSet/>
      <dgm:spPr/>
      <dgm:t>
        <a:bodyPr/>
        <a:lstStyle/>
        <a:p>
          <a:endParaRPr lang="ru-RU"/>
        </a:p>
      </dgm:t>
    </dgm:pt>
    <dgm:pt modelId="{5D6AD762-871F-47B4-86BA-3BF5E619FDE9}">
      <dgm:prSet/>
      <dgm:spPr/>
      <dgm:t>
        <a:bodyPr/>
        <a:lstStyle/>
        <a:p>
          <a:pPr rtl="0"/>
          <a:r>
            <a:rPr lang="ru-RU" b="1" dirty="0" smtClean="0"/>
            <a:t>6. Приобретается новый статус среди коллег, уважение к новаторству- 7%</a:t>
          </a:r>
          <a:endParaRPr lang="ru-RU" b="1" dirty="0"/>
        </a:p>
      </dgm:t>
    </dgm:pt>
    <dgm:pt modelId="{4C3DAB89-E291-458E-A9DB-66FDF24942F6}" type="parTrans" cxnId="{98A84CAA-A740-4643-9ED8-30782E680482}">
      <dgm:prSet/>
      <dgm:spPr/>
      <dgm:t>
        <a:bodyPr/>
        <a:lstStyle/>
        <a:p>
          <a:endParaRPr lang="ru-RU"/>
        </a:p>
      </dgm:t>
    </dgm:pt>
    <dgm:pt modelId="{05E4F802-F5CB-4430-A025-9796466641CC}" type="sibTrans" cxnId="{98A84CAA-A740-4643-9ED8-30782E680482}">
      <dgm:prSet/>
      <dgm:spPr/>
      <dgm:t>
        <a:bodyPr/>
        <a:lstStyle/>
        <a:p>
          <a:endParaRPr lang="ru-RU"/>
        </a:p>
      </dgm:t>
    </dgm:pt>
    <dgm:pt modelId="{2526CBAC-8365-4050-B8D9-979BD9B4EEF2}" type="pres">
      <dgm:prSet presAssocID="{29543635-8B3A-4861-AA31-4C7A6BC6DBE2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E18F317-9089-4A98-8882-832449A2292E}" type="pres">
      <dgm:prSet presAssocID="{29543635-8B3A-4861-AA31-4C7A6BC6DBE2}" presName="pyramid" presStyleLbl="node1" presStyleIdx="0" presStyleCnt="1" custLinFactNeighborX="-5078" custLinFactNeighborY="1189"/>
      <dgm:spPr>
        <a:ln>
          <a:solidFill>
            <a:schemeClr val="accent1">
              <a:lumMod val="50000"/>
            </a:schemeClr>
          </a:solidFill>
        </a:ln>
      </dgm:spPr>
    </dgm:pt>
    <dgm:pt modelId="{5428300D-7F48-4F58-A862-120D17CEDB23}" type="pres">
      <dgm:prSet presAssocID="{29543635-8B3A-4861-AA31-4C7A6BC6DBE2}" presName="theList" presStyleCnt="0"/>
      <dgm:spPr/>
    </dgm:pt>
    <dgm:pt modelId="{636F30A8-2A3A-4165-833A-436577F1EBDE}" type="pres">
      <dgm:prSet presAssocID="{24D4979C-5734-4B51-996F-CC55FABE5867}" presName="aNode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3829C9-2042-4671-9B70-4F458D36FA28}" type="pres">
      <dgm:prSet presAssocID="{24D4979C-5734-4B51-996F-CC55FABE5867}" presName="aSpace" presStyleCnt="0"/>
      <dgm:spPr/>
    </dgm:pt>
    <dgm:pt modelId="{4C2279E2-795F-4C3E-982C-B827F5A58A15}" type="pres">
      <dgm:prSet presAssocID="{953742E6-9C3F-46D1-B6EE-D2E2F72FC61E}" presName="aNode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F34CD1-FD1E-46F4-954C-3F20948E590B}" type="pres">
      <dgm:prSet presAssocID="{953742E6-9C3F-46D1-B6EE-D2E2F72FC61E}" presName="aSpace" presStyleCnt="0"/>
      <dgm:spPr/>
    </dgm:pt>
    <dgm:pt modelId="{8111E822-F24C-4B78-872A-E97B371499A3}" type="pres">
      <dgm:prSet presAssocID="{014E202B-5080-4F7C-AF04-93664E42C465}" presName="aNode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28FF5C-EFAD-4AFC-808A-DAE9360A1C74}" type="pres">
      <dgm:prSet presAssocID="{014E202B-5080-4F7C-AF04-93664E42C465}" presName="aSpace" presStyleCnt="0"/>
      <dgm:spPr/>
    </dgm:pt>
    <dgm:pt modelId="{C2D8F783-EA28-457E-9553-163D9D5C95F0}" type="pres">
      <dgm:prSet presAssocID="{A32DC49D-FF2E-4C47-9549-8F760D495D98}" presName="aNode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1FFFF5-D4F1-44E4-B79E-E9D6F622C971}" type="pres">
      <dgm:prSet presAssocID="{A32DC49D-FF2E-4C47-9549-8F760D495D98}" presName="aSpace" presStyleCnt="0"/>
      <dgm:spPr/>
    </dgm:pt>
    <dgm:pt modelId="{7E7EDA33-A836-469D-B4D3-84C85C93F169}" type="pres">
      <dgm:prSet presAssocID="{CD393AF6-D4BC-4AA6-B1F4-157EAD966BEF}" presName="aNode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071F3B-B47B-4690-A82E-5842151E5F97}" type="pres">
      <dgm:prSet presAssocID="{CD393AF6-D4BC-4AA6-B1F4-157EAD966BEF}" presName="aSpace" presStyleCnt="0"/>
      <dgm:spPr/>
    </dgm:pt>
    <dgm:pt modelId="{4ED5DED1-E5F5-456E-8CC9-D53B0C628872}" type="pres">
      <dgm:prSet presAssocID="{5D6AD762-871F-47B4-86BA-3BF5E619FDE9}" presName="aNode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91F002-2A04-47B2-805A-A708BBB77312}" type="pres">
      <dgm:prSet presAssocID="{5D6AD762-871F-47B4-86BA-3BF5E619FDE9}" presName="aSpace" presStyleCnt="0"/>
      <dgm:spPr/>
    </dgm:pt>
  </dgm:ptLst>
  <dgm:cxnLst>
    <dgm:cxn modelId="{4688D49E-1313-4F1C-A19D-F05ACEB409B8}" srcId="{29543635-8B3A-4861-AA31-4C7A6BC6DBE2}" destId="{953742E6-9C3F-46D1-B6EE-D2E2F72FC61E}" srcOrd="1" destOrd="0" parTransId="{63615FAB-E3E7-4CCD-81E7-8BB04C21176E}" sibTransId="{1F393590-F31F-469A-B724-A889EFBD5B30}"/>
    <dgm:cxn modelId="{168CBD27-2E46-4C55-8C90-1EEDB4F3426C}" type="presOf" srcId="{014E202B-5080-4F7C-AF04-93664E42C465}" destId="{8111E822-F24C-4B78-872A-E97B371499A3}" srcOrd="0" destOrd="0" presId="urn:microsoft.com/office/officeart/2005/8/layout/pyramid2"/>
    <dgm:cxn modelId="{52E39084-4FC1-479D-B217-8A04818004C5}" type="presOf" srcId="{A32DC49D-FF2E-4C47-9549-8F760D495D98}" destId="{C2D8F783-EA28-457E-9553-163D9D5C95F0}" srcOrd="0" destOrd="0" presId="urn:microsoft.com/office/officeart/2005/8/layout/pyramid2"/>
    <dgm:cxn modelId="{89DF8C52-728D-4431-9A21-DC933E8F0E03}" srcId="{29543635-8B3A-4861-AA31-4C7A6BC6DBE2}" destId="{014E202B-5080-4F7C-AF04-93664E42C465}" srcOrd="2" destOrd="0" parTransId="{1BEC26B8-4DE9-4AB9-B48A-B91EA5618754}" sibTransId="{FF7073B4-D2F7-4F6F-8E55-99F0E0FEC86B}"/>
    <dgm:cxn modelId="{D7407FE2-CFE3-4E92-820F-5AB2FB4783B0}" type="presOf" srcId="{CD393AF6-D4BC-4AA6-B1F4-157EAD966BEF}" destId="{7E7EDA33-A836-469D-B4D3-84C85C93F169}" srcOrd="0" destOrd="0" presId="urn:microsoft.com/office/officeart/2005/8/layout/pyramid2"/>
    <dgm:cxn modelId="{AB314507-74DB-4D9F-BD86-00151360896D}" srcId="{29543635-8B3A-4861-AA31-4C7A6BC6DBE2}" destId="{24D4979C-5734-4B51-996F-CC55FABE5867}" srcOrd="0" destOrd="0" parTransId="{3EE113AB-6947-4BA5-83DA-CC252DBD285A}" sibTransId="{7E9918A6-D66D-47DC-85FF-202548827E0C}"/>
    <dgm:cxn modelId="{98A84CAA-A740-4643-9ED8-30782E680482}" srcId="{29543635-8B3A-4861-AA31-4C7A6BC6DBE2}" destId="{5D6AD762-871F-47B4-86BA-3BF5E619FDE9}" srcOrd="5" destOrd="0" parTransId="{4C3DAB89-E291-458E-A9DB-66FDF24942F6}" sibTransId="{05E4F802-F5CB-4430-A025-9796466641CC}"/>
    <dgm:cxn modelId="{B3D51943-0E1C-4E6A-94DF-B9EB401AA731}" srcId="{29543635-8B3A-4861-AA31-4C7A6BC6DBE2}" destId="{A32DC49D-FF2E-4C47-9549-8F760D495D98}" srcOrd="3" destOrd="0" parTransId="{68F19045-AC51-4BC3-BB02-0D5F28A11F48}" sibTransId="{D2DEEE57-7DC3-4336-B0DC-9808930DB086}"/>
    <dgm:cxn modelId="{17574097-516B-4B2F-B0A2-D96E891E6A46}" type="presOf" srcId="{29543635-8B3A-4861-AA31-4C7A6BC6DBE2}" destId="{2526CBAC-8365-4050-B8D9-979BD9B4EEF2}" srcOrd="0" destOrd="0" presId="urn:microsoft.com/office/officeart/2005/8/layout/pyramid2"/>
    <dgm:cxn modelId="{2AF74E3D-B9A0-44FE-A316-B2DF0B11B6DC}" srcId="{29543635-8B3A-4861-AA31-4C7A6BC6DBE2}" destId="{CD393AF6-D4BC-4AA6-B1F4-157EAD966BEF}" srcOrd="4" destOrd="0" parTransId="{EE88D568-13A7-4239-908C-03E7741AAE65}" sibTransId="{55E335FE-ACD7-4594-9A5B-48755232A122}"/>
    <dgm:cxn modelId="{DD4487F0-CA1D-4E3D-810C-F44DCE312AB3}" type="presOf" srcId="{5D6AD762-871F-47B4-86BA-3BF5E619FDE9}" destId="{4ED5DED1-E5F5-456E-8CC9-D53B0C628872}" srcOrd="0" destOrd="0" presId="urn:microsoft.com/office/officeart/2005/8/layout/pyramid2"/>
    <dgm:cxn modelId="{AC764F92-692E-4F9A-92A4-0F3A1B355E9E}" type="presOf" srcId="{24D4979C-5734-4B51-996F-CC55FABE5867}" destId="{636F30A8-2A3A-4165-833A-436577F1EBDE}" srcOrd="0" destOrd="0" presId="urn:microsoft.com/office/officeart/2005/8/layout/pyramid2"/>
    <dgm:cxn modelId="{1A707932-F368-49F2-BACF-637A4B7369C6}" type="presOf" srcId="{953742E6-9C3F-46D1-B6EE-D2E2F72FC61E}" destId="{4C2279E2-795F-4C3E-982C-B827F5A58A15}" srcOrd="0" destOrd="0" presId="urn:microsoft.com/office/officeart/2005/8/layout/pyramid2"/>
    <dgm:cxn modelId="{705803EB-C5D3-4B3B-AB0A-1BA599E00383}" type="presParOf" srcId="{2526CBAC-8365-4050-B8D9-979BD9B4EEF2}" destId="{1E18F317-9089-4A98-8882-832449A2292E}" srcOrd="0" destOrd="0" presId="urn:microsoft.com/office/officeart/2005/8/layout/pyramid2"/>
    <dgm:cxn modelId="{2D8D0F65-77C4-49ED-A125-ACCAAC24B650}" type="presParOf" srcId="{2526CBAC-8365-4050-B8D9-979BD9B4EEF2}" destId="{5428300D-7F48-4F58-A862-120D17CEDB23}" srcOrd="1" destOrd="0" presId="urn:microsoft.com/office/officeart/2005/8/layout/pyramid2"/>
    <dgm:cxn modelId="{A007F3E9-DD4D-4D97-A8E2-7CF8BC8A4325}" type="presParOf" srcId="{5428300D-7F48-4F58-A862-120D17CEDB23}" destId="{636F30A8-2A3A-4165-833A-436577F1EBDE}" srcOrd="0" destOrd="0" presId="urn:microsoft.com/office/officeart/2005/8/layout/pyramid2"/>
    <dgm:cxn modelId="{2F93281E-4B18-440A-AF1D-0B280B225BE3}" type="presParOf" srcId="{5428300D-7F48-4F58-A862-120D17CEDB23}" destId="{963829C9-2042-4671-9B70-4F458D36FA28}" srcOrd="1" destOrd="0" presId="urn:microsoft.com/office/officeart/2005/8/layout/pyramid2"/>
    <dgm:cxn modelId="{109273A7-7990-4A68-B76D-A30CFF5D6C82}" type="presParOf" srcId="{5428300D-7F48-4F58-A862-120D17CEDB23}" destId="{4C2279E2-795F-4C3E-982C-B827F5A58A15}" srcOrd="2" destOrd="0" presId="urn:microsoft.com/office/officeart/2005/8/layout/pyramid2"/>
    <dgm:cxn modelId="{51CB8947-4F7C-465E-B92C-6DDF6BF7809C}" type="presParOf" srcId="{5428300D-7F48-4F58-A862-120D17CEDB23}" destId="{52F34CD1-FD1E-46F4-954C-3F20948E590B}" srcOrd="3" destOrd="0" presId="urn:microsoft.com/office/officeart/2005/8/layout/pyramid2"/>
    <dgm:cxn modelId="{CB919BD4-EA41-4DF9-B06A-A4DFD84EC023}" type="presParOf" srcId="{5428300D-7F48-4F58-A862-120D17CEDB23}" destId="{8111E822-F24C-4B78-872A-E97B371499A3}" srcOrd="4" destOrd="0" presId="urn:microsoft.com/office/officeart/2005/8/layout/pyramid2"/>
    <dgm:cxn modelId="{CC1E15CB-07E9-4B8E-BCB1-B2CDC818792E}" type="presParOf" srcId="{5428300D-7F48-4F58-A862-120D17CEDB23}" destId="{DE28FF5C-EFAD-4AFC-808A-DAE9360A1C74}" srcOrd="5" destOrd="0" presId="urn:microsoft.com/office/officeart/2005/8/layout/pyramid2"/>
    <dgm:cxn modelId="{02A2C0AE-6BC6-4C5E-80D0-7CFD640657A3}" type="presParOf" srcId="{5428300D-7F48-4F58-A862-120D17CEDB23}" destId="{C2D8F783-EA28-457E-9553-163D9D5C95F0}" srcOrd="6" destOrd="0" presId="urn:microsoft.com/office/officeart/2005/8/layout/pyramid2"/>
    <dgm:cxn modelId="{4DF88F3D-4D17-498B-A41A-6A790637ECE3}" type="presParOf" srcId="{5428300D-7F48-4F58-A862-120D17CEDB23}" destId="{941FFFF5-D4F1-44E4-B79E-E9D6F622C971}" srcOrd="7" destOrd="0" presId="urn:microsoft.com/office/officeart/2005/8/layout/pyramid2"/>
    <dgm:cxn modelId="{5A5AB4EA-4B44-4B2C-A881-70DBE01CDB0C}" type="presParOf" srcId="{5428300D-7F48-4F58-A862-120D17CEDB23}" destId="{7E7EDA33-A836-469D-B4D3-84C85C93F169}" srcOrd="8" destOrd="0" presId="urn:microsoft.com/office/officeart/2005/8/layout/pyramid2"/>
    <dgm:cxn modelId="{B231A327-C6AF-487C-9505-741066FD2E9B}" type="presParOf" srcId="{5428300D-7F48-4F58-A862-120D17CEDB23}" destId="{2E071F3B-B47B-4690-A82E-5842151E5F97}" srcOrd="9" destOrd="0" presId="urn:microsoft.com/office/officeart/2005/8/layout/pyramid2"/>
    <dgm:cxn modelId="{4308B5AA-A504-4B04-8B7A-0E28C15D8EBF}" type="presParOf" srcId="{5428300D-7F48-4F58-A862-120D17CEDB23}" destId="{4ED5DED1-E5F5-456E-8CC9-D53B0C628872}" srcOrd="10" destOrd="0" presId="urn:microsoft.com/office/officeart/2005/8/layout/pyramid2"/>
    <dgm:cxn modelId="{25A61851-F144-4DB0-BC3F-20EB3E46C34D}" type="presParOf" srcId="{5428300D-7F48-4F58-A862-120D17CEDB23}" destId="{5091F002-2A04-47B2-805A-A708BBB77312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6BDB89-B9C8-4B3A-9CE1-622AA996459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D179F8-FD9F-4CD5-BDDA-73666F7805C4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chemeClr val="bg2">
                  <a:lumMod val="10000"/>
                </a:schemeClr>
              </a:solidFill>
            </a:rPr>
            <a:t>1. 46% - проходили специальную профессиональную подготовку для реализации инноваций в образовании </a:t>
          </a:r>
          <a:endParaRPr lang="ru-RU" b="1" dirty="0">
            <a:solidFill>
              <a:schemeClr val="bg2">
                <a:lumMod val="10000"/>
              </a:schemeClr>
            </a:solidFill>
          </a:endParaRPr>
        </a:p>
      </dgm:t>
    </dgm:pt>
    <dgm:pt modelId="{971020DB-2335-469F-B5BF-BD4E36DECBFB}" type="parTrans" cxnId="{0A810B32-5D53-492F-AAF2-CE98C104074C}">
      <dgm:prSet/>
      <dgm:spPr/>
      <dgm:t>
        <a:bodyPr/>
        <a:lstStyle/>
        <a:p>
          <a:endParaRPr lang="ru-RU"/>
        </a:p>
      </dgm:t>
    </dgm:pt>
    <dgm:pt modelId="{D526CF33-34D6-45FD-A067-5A0FA06EBDF9}" type="sibTrans" cxnId="{0A810B32-5D53-492F-AAF2-CE98C104074C}">
      <dgm:prSet/>
      <dgm:spPr/>
      <dgm:t>
        <a:bodyPr/>
        <a:lstStyle/>
        <a:p>
          <a:endParaRPr lang="ru-RU"/>
        </a:p>
      </dgm:t>
    </dgm:pt>
    <dgm:pt modelId="{4B559904-3857-4E4A-9C48-A558CCF1A3A0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chemeClr val="bg2">
                  <a:lumMod val="10000"/>
                </a:schemeClr>
              </a:solidFill>
            </a:rPr>
            <a:t>2. 54% – не проходили</a:t>
          </a:r>
          <a:endParaRPr lang="ru-RU" b="1" dirty="0">
            <a:solidFill>
              <a:schemeClr val="bg2">
                <a:lumMod val="10000"/>
              </a:schemeClr>
            </a:solidFill>
          </a:endParaRPr>
        </a:p>
      </dgm:t>
    </dgm:pt>
    <dgm:pt modelId="{133209C8-02C4-48E8-A35C-C14D74D58E92}" type="parTrans" cxnId="{4FCE6CC8-79B3-4F14-BC7C-54F41A63AFDE}">
      <dgm:prSet/>
      <dgm:spPr/>
      <dgm:t>
        <a:bodyPr/>
        <a:lstStyle/>
        <a:p>
          <a:endParaRPr lang="ru-RU"/>
        </a:p>
      </dgm:t>
    </dgm:pt>
    <dgm:pt modelId="{F687601B-20E9-425A-BD17-B46DF9BB90BD}" type="sibTrans" cxnId="{4FCE6CC8-79B3-4F14-BC7C-54F41A63AFDE}">
      <dgm:prSet/>
      <dgm:spPr/>
      <dgm:t>
        <a:bodyPr/>
        <a:lstStyle/>
        <a:p>
          <a:endParaRPr lang="ru-RU"/>
        </a:p>
      </dgm:t>
    </dgm:pt>
    <dgm:pt modelId="{E61977B2-FA6D-4B7A-9D6F-9596108E688F}" type="pres">
      <dgm:prSet presAssocID="{526BDB89-B9C8-4B3A-9CE1-622AA9964598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5142F6-2C68-4D35-A67C-9741CB208C55}" type="pres">
      <dgm:prSet presAssocID="{3BD179F8-FD9F-4CD5-BDDA-73666F7805C4}" presName="horFlow" presStyleCnt="0"/>
      <dgm:spPr/>
    </dgm:pt>
    <dgm:pt modelId="{FCB87050-0DC7-43B1-A962-005BF921318E}" type="pres">
      <dgm:prSet presAssocID="{3BD179F8-FD9F-4CD5-BDDA-73666F7805C4}" presName="bigChev" presStyleLbl="node1" presStyleIdx="0" presStyleCnt="2"/>
      <dgm:spPr/>
      <dgm:t>
        <a:bodyPr/>
        <a:lstStyle/>
        <a:p>
          <a:endParaRPr lang="ru-RU"/>
        </a:p>
      </dgm:t>
    </dgm:pt>
    <dgm:pt modelId="{1E5BAEF0-C75A-42F8-BD5B-E9814903BEA1}" type="pres">
      <dgm:prSet presAssocID="{3BD179F8-FD9F-4CD5-BDDA-73666F7805C4}" presName="vSp" presStyleCnt="0"/>
      <dgm:spPr/>
    </dgm:pt>
    <dgm:pt modelId="{6ED88724-722F-4E24-B6C7-E2C49E66544C}" type="pres">
      <dgm:prSet presAssocID="{4B559904-3857-4E4A-9C48-A558CCF1A3A0}" presName="horFlow" presStyleCnt="0"/>
      <dgm:spPr/>
    </dgm:pt>
    <dgm:pt modelId="{BC2BD583-2EFE-45EA-82FF-C2A9742FD6FC}" type="pres">
      <dgm:prSet presAssocID="{4B559904-3857-4E4A-9C48-A558CCF1A3A0}" presName="bigChev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E5413442-72EB-41FB-8A30-47272684AA2B}" type="presOf" srcId="{4B559904-3857-4E4A-9C48-A558CCF1A3A0}" destId="{BC2BD583-2EFE-45EA-82FF-C2A9742FD6FC}" srcOrd="0" destOrd="0" presId="urn:microsoft.com/office/officeart/2005/8/layout/lProcess3"/>
    <dgm:cxn modelId="{4FCE6CC8-79B3-4F14-BC7C-54F41A63AFDE}" srcId="{526BDB89-B9C8-4B3A-9CE1-622AA9964598}" destId="{4B559904-3857-4E4A-9C48-A558CCF1A3A0}" srcOrd="1" destOrd="0" parTransId="{133209C8-02C4-48E8-A35C-C14D74D58E92}" sibTransId="{F687601B-20E9-425A-BD17-B46DF9BB90BD}"/>
    <dgm:cxn modelId="{80DC459F-2865-4793-8420-3851080F5C54}" type="presOf" srcId="{3BD179F8-FD9F-4CD5-BDDA-73666F7805C4}" destId="{FCB87050-0DC7-43B1-A962-005BF921318E}" srcOrd="0" destOrd="0" presId="urn:microsoft.com/office/officeart/2005/8/layout/lProcess3"/>
    <dgm:cxn modelId="{F22D3D66-DEEB-4260-9717-22D6BAC72EF2}" type="presOf" srcId="{526BDB89-B9C8-4B3A-9CE1-622AA9964598}" destId="{E61977B2-FA6D-4B7A-9D6F-9596108E688F}" srcOrd="0" destOrd="0" presId="urn:microsoft.com/office/officeart/2005/8/layout/lProcess3"/>
    <dgm:cxn modelId="{0A810B32-5D53-492F-AAF2-CE98C104074C}" srcId="{526BDB89-B9C8-4B3A-9CE1-622AA9964598}" destId="{3BD179F8-FD9F-4CD5-BDDA-73666F7805C4}" srcOrd="0" destOrd="0" parTransId="{971020DB-2335-469F-B5BF-BD4E36DECBFB}" sibTransId="{D526CF33-34D6-45FD-A067-5A0FA06EBDF9}"/>
    <dgm:cxn modelId="{F90128E1-5358-48B1-B91C-9D1773E35F5A}" type="presParOf" srcId="{E61977B2-FA6D-4B7A-9D6F-9596108E688F}" destId="{7E5142F6-2C68-4D35-A67C-9741CB208C55}" srcOrd="0" destOrd="0" presId="urn:microsoft.com/office/officeart/2005/8/layout/lProcess3"/>
    <dgm:cxn modelId="{12E873DA-D7B5-4724-A0BA-93B69640B696}" type="presParOf" srcId="{7E5142F6-2C68-4D35-A67C-9741CB208C55}" destId="{FCB87050-0DC7-43B1-A962-005BF921318E}" srcOrd="0" destOrd="0" presId="urn:microsoft.com/office/officeart/2005/8/layout/lProcess3"/>
    <dgm:cxn modelId="{0FA59D14-8B71-46C5-93A0-D8269F69760A}" type="presParOf" srcId="{E61977B2-FA6D-4B7A-9D6F-9596108E688F}" destId="{1E5BAEF0-C75A-42F8-BD5B-E9814903BEA1}" srcOrd="1" destOrd="0" presId="urn:microsoft.com/office/officeart/2005/8/layout/lProcess3"/>
    <dgm:cxn modelId="{58B8B8C4-3F96-463A-875B-C9DB721314A3}" type="presParOf" srcId="{E61977B2-FA6D-4B7A-9D6F-9596108E688F}" destId="{6ED88724-722F-4E24-B6C7-E2C49E66544C}" srcOrd="2" destOrd="0" presId="urn:microsoft.com/office/officeart/2005/8/layout/lProcess3"/>
    <dgm:cxn modelId="{452028E6-E7C4-4E9E-83D2-9922D689E166}" type="presParOf" srcId="{6ED88724-722F-4E24-B6C7-E2C49E66544C}" destId="{BC2BD583-2EFE-45EA-82FF-C2A9742FD6F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93B99C-7C9A-4C72-8266-1C56C6E9062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6BE2C0-C16C-44F3-AB16-2F858E7A3E14}">
      <dgm:prSet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chemeClr val="accent2">
                  <a:lumMod val="50000"/>
                </a:schemeClr>
              </a:solidFill>
            </a:rPr>
            <a:t>1. 54% - включают информационные технологии в свою повседневную деятельность систематически</a:t>
          </a:r>
          <a:endParaRPr lang="ru-RU" b="1" dirty="0">
            <a:solidFill>
              <a:schemeClr val="accent2">
                <a:lumMod val="50000"/>
              </a:schemeClr>
            </a:solidFill>
          </a:endParaRPr>
        </a:p>
      </dgm:t>
    </dgm:pt>
    <dgm:pt modelId="{DFF15CDC-6FE6-456A-A6D5-12A1A0125656}" type="parTrans" cxnId="{B1F71B06-4C16-4FE0-B354-17B8297ACFA9}">
      <dgm:prSet/>
      <dgm:spPr/>
      <dgm:t>
        <a:bodyPr/>
        <a:lstStyle/>
        <a:p>
          <a:endParaRPr lang="ru-RU"/>
        </a:p>
      </dgm:t>
    </dgm:pt>
    <dgm:pt modelId="{0C26319D-6414-4F9F-9986-5E0339180DD5}" type="sibTrans" cxnId="{B1F71B06-4C16-4FE0-B354-17B8297ACFA9}">
      <dgm:prSet/>
      <dgm:spPr/>
      <dgm:t>
        <a:bodyPr/>
        <a:lstStyle/>
        <a:p>
          <a:endParaRPr lang="ru-RU"/>
        </a:p>
      </dgm:t>
    </dgm:pt>
    <dgm:pt modelId="{CD96E5B7-4CFF-46DB-9B3E-AF1CC17115CE}">
      <dgm:prSet/>
      <dgm:spPr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chemeClr val="accent2">
                  <a:lumMod val="50000"/>
                </a:schemeClr>
              </a:solidFill>
            </a:rPr>
            <a:t>2.  46% - частично</a:t>
          </a:r>
          <a:endParaRPr lang="ru-RU" b="1" dirty="0">
            <a:solidFill>
              <a:schemeClr val="accent2">
                <a:lumMod val="50000"/>
              </a:schemeClr>
            </a:solidFill>
          </a:endParaRPr>
        </a:p>
      </dgm:t>
    </dgm:pt>
    <dgm:pt modelId="{E0A62578-02D3-474A-BAB3-1ECC18574A8B}" type="parTrans" cxnId="{8D542321-EE45-47A4-AAD9-E4A6943759A4}">
      <dgm:prSet/>
      <dgm:spPr/>
      <dgm:t>
        <a:bodyPr/>
        <a:lstStyle/>
        <a:p>
          <a:endParaRPr lang="ru-RU"/>
        </a:p>
      </dgm:t>
    </dgm:pt>
    <dgm:pt modelId="{9DA508FE-DDDD-4529-BE75-E4919118243B}" type="sibTrans" cxnId="{8D542321-EE45-47A4-AAD9-E4A6943759A4}">
      <dgm:prSet/>
      <dgm:spPr/>
      <dgm:t>
        <a:bodyPr/>
        <a:lstStyle/>
        <a:p>
          <a:endParaRPr lang="ru-RU"/>
        </a:p>
      </dgm:t>
    </dgm:pt>
    <dgm:pt modelId="{2D407093-A94F-4762-AAB3-36EFE42C12EA}" type="pres">
      <dgm:prSet presAssocID="{4693B99C-7C9A-4C72-8266-1C56C6E9062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CD0CB7B-491B-4521-B164-890B67505A74}" type="pres">
      <dgm:prSet presAssocID="{166BE2C0-C16C-44F3-AB16-2F858E7A3E14}" presName="horFlow" presStyleCnt="0"/>
      <dgm:spPr/>
    </dgm:pt>
    <dgm:pt modelId="{7F3A3734-515C-433C-831E-49C03E8489C9}" type="pres">
      <dgm:prSet presAssocID="{166BE2C0-C16C-44F3-AB16-2F858E7A3E14}" presName="bigChev" presStyleLbl="node1" presStyleIdx="0" presStyleCnt="2"/>
      <dgm:spPr/>
      <dgm:t>
        <a:bodyPr/>
        <a:lstStyle/>
        <a:p>
          <a:endParaRPr lang="ru-RU"/>
        </a:p>
      </dgm:t>
    </dgm:pt>
    <dgm:pt modelId="{D3C17C6C-2C09-4037-95F7-3D3A68CF18F1}" type="pres">
      <dgm:prSet presAssocID="{166BE2C0-C16C-44F3-AB16-2F858E7A3E14}" presName="vSp" presStyleCnt="0"/>
      <dgm:spPr/>
    </dgm:pt>
    <dgm:pt modelId="{43A80909-587A-4ABB-A443-93AD5F1E182A}" type="pres">
      <dgm:prSet presAssocID="{CD96E5B7-4CFF-46DB-9B3E-AF1CC17115CE}" presName="horFlow" presStyleCnt="0"/>
      <dgm:spPr/>
    </dgm:pt>
    <dgm:pt modelId="{6F270490-09F3-46EC-A2C2-C2ACB7C4DE1A}" type="pres">
      <dgm:prSet presAssocID="{CD96E5B7-4CFF-46DB-9B3E-AF1CC17115CE}" presName="bigChev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B1F71B06-4C16-4FE0-B354-17B8297ACFA9}" srcId="{4693B99C-7C9A-4C72-8266-1C56C6E9062B}" destId="{166BE2C0-C16C-44F3-AB16-2F858E7A3E14}" srcOrd="0" destOrd="0" parTransId="{DFF15CDC-6FE6-456A-A6D5-12A1A0125656}" sibTransId="{0C26319D-6414-4F9F-9986-5E0339180DD5}"/>
    <dgm:cxn modelId="{ABF3020A-BCC0-463C-B3E8-6AFF13F423D6}" type="presOf" srcId="{166BE2C0-C16C-44F3-AB16-2F858E7A3E14}" destId="{7F3A3734-515C-433C-831E-49C03E8489C9}" srcOrd="0" destOrd="0" presId="urn:microsoft.com/office/officeart/2005/8/layout/lProcess3"/>
    <dgm:cxn modelId="{58B7676F-D5DE-4B05-B81B-1CFE13428AA9}" type="presOf" srcId="{4693B99C-7C9A-4C72-8266-1C56C6E9062B}" destId="{2D407093-A94F-4762-AAB3-36EFE42C12EA}" srcOrd="0" destOrd="0" presId="urn:microsoft.com/office/officeart/2005/8/layout/lProcess3"/>
    <dgm:cxn modelId="{8D542321-EE45-47A4-AAD9-E4A6943759A4}" srcId="{4693B99C-7C9A-4C72-8266-1C56C6E9062B}" destId="{CD96E5B7-4CFF-46DB-9B3E-AF1CC17115CE}" srcOrd="1" destOrd="0" parTransId="{E0A62578-02D3-474A-BAB3-1ECC18574A8B}" sibTransId="{9DA508FE-DDDD-4529-BE75-E4919118243B}"/>
    <dgm:cxn modelId="{A4E0AF42-D99C-4F20-B99B-7AF6EF9874F4}" type="presOf" srcId="{CD96E5B7-4CFF-46DB-9B3E-AF1CC17115CE}" destId="{6F270490-09F3-46EC-A2C2-C2ACB7C4DE1A}" srcOrd="0" destOrd="0" presId="urn:microsoft.com/office/officeart/2005/8/layout/lProcess3"/>
    <dgm:cxn modelId="{63858A0A-6B5A-4873-8773-805C85033306}" type="presParOf" srcId="{2D407093-A94F-4762-AAB3-36EFE42C12EA}" destId="{8CD0CB7B-491B-4521-B164-890B67505A74}" srcOrd="0" destOrd="0" presId="urn:microsoft.com/office/officeart/2005/8/layout/lProcess3"/>
    <dgm:cxn modelId="{9ADDFCD2-ED67-4D09-B734-5819922BEEB0}" type="presParOf" srcId="{8CD0CB7B-491B-4521-B164-890B67505A74}" destId="{7F3A3734-515C-433C-831E-49C03E8489C9}" srcOrd="0" destOrd="0" presId="urn:microsoft.com/office/officeart/2005/8/layout/lProcess3"/>
    <dgm:cxn modelId="{E2165FA8-8835-4609-BB67-E37078579C2B}" type="presParOf" srcId="{2D407093-A94F-4762-AAB3-36EFE42C12EA}" destId="{D3C17C6C-2C09-4037-95F7-3D3A68CF18F1}" srcOrd="1" destOrd="0" presId="urn:microsoft.com/office/officeart/2005/8/layout/lProcess3"/>
    <dgm:cxn modelId="{8B4E7A0D-C4B8-4FE4-B215-AA2BC62F4A7F}" type="presParOf" srcId="{2D407093-A94F-4762-AAB3-36EFE42C12EA}" destId="{43A80909-587A-4ABB-A443-93AD5F1E182A}" srcOrd="2" destOrd="0" presId="urn:microsoft.com/office/officeart/2005/8/layout/lProcess3"/>
    <dgm:cxn modelId="{47D1077F-FB01-4170-A904-6136CD2A0203}" type="presParOf" srcId="{43A80909-587A-4ABB-A443-93AD5F1E182A}" destId="{6F270490-09F3-46EC-A2C2-C2ACB7C4DE1A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D3474B-120A-4073-AB31-4FDB44A23DA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CD3A84-887A-4843-8EFB-D99465DCC322}">
      <dgm:prSet custT="1"/>
      <dgm:spPr>
        <a:solidFill>
          <a:schemeClr val="bg2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dirty="0" smtClean="0">
              <a:solidFill>
                <a:srgbClr val="002060"/>
              </a:solidFill>
              <a:latin typeface="Arial Black" panose="020B0A04020102020204" pitchFamily="34" charset="0"/>
            </a:rPr>
            <a:t>1. </a:t>
          </a:r>
          <a:r>
            <a:rPr lang="ru-RU" sz="1200" b="1" dirty="0" smtClean="0">
              <a:solidFill>
                <a:srgbClr val="002060"/>
              </a:solidFill>
              <a:latin typeface="Arial Black" panose="020B0A04020102020204" pitchFamily="34" charset="0"/>
            </a:rPr>
            <a:t>Индивидуально-психологический </a:t>
          </a:r>
          <a:r>
            <a:rPr lang="ru-RU" sz="1200" dirty="0" smtClean="0">
              <a:solidFill>
                <a:srgbClr val="002060"/>
              </a:solidFill>
              <a:latin typeface="Arial Black" panose="020B0A04020102020204" pitchFamily="34" charset="0"/>
            </a:rPr>
            <a:t>(личностные особенности,  интеллектуальные и творческие возможности, лежащие в основе готовности и способности школьника к обучению и саморазвитию</a:t>
          </a:r>
          <a:r>
            <a:rPr lang="ru-RU" sz="1300" dirty="0" smtClean="0">
              <a:solidFill>
                <a:srgbClr val="002060"/>
              </a:solidFill>
              <a:latin typeface="Arial Black" panose="020B0A04020102020204" pitchFamily="34" charset="0"/>
            </a:rPr>
            <a:t>)</a:t>
          </a:r>
          <a:endParaRPr lang="ru-RU" sz="1300" dirty="0">
            <a:solidFill>
              <a:srgbClr val="002060"/>
            </a:solidFill>
            <a:latin typeface="Arial Black" panose="020B0A04020102020204" pitchFamily="34" charset="0"/>
          </a:endParaRPr>
        </a:p>
      </dgm:t>
    </dgm:pt>
    <dgm:pt modelId="{461CC478-98AA-4792-8222-4974999F5496}" type="parTrans" cxnId="{E77AEF37-4434-4B91-B40C-BE2B4EE9D319}">
      <dgm:prSet/>
      <dgm:spPr/>
      <dgm:t>
        <a:bodyPr/>
        <a:lstStyle/>
        <a:p>
          <a:endParaRPr lang="ru-RU"/>
        </a:p>
      </dgm:t>
    </dgm:pt>
    <dgm:pt modelId="{EEF69EBF-0739-4E50-93A2-6AC3F3BA4602}" type="sibTrans" cxnId="{E77AEF37-4434-4B91-B40C-BE2B4EE9D319}">
      <dgm:prSet/>
      <dgm:spPr/>
      <dgm:t>
        <a:bodyPr/>
        <a:lstStyle/>
        <a:p>
          <a:endParaRPr lang="ru-RU"/>
        </a:p>
      </dgm:t>
    </dgm:pt>
    <dgm:pt modelId="{F6483D83-8DD8-4EE5-8865-09BE61F183F4}">
      <dgm:prSet custT="1"/>
      <dgm:spPr>
        <a:solidFill>
          <a:schemeClr val="bg2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2. Мотивационно-ценностный (</a:t>
          </a:r>
          <a:r>
            <a:rPr lang="ru-RU" sz="1600" b="1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сформированность</a:t>
          </a:r>
          <a:r>
            <a:rPr lang="ru-RU" sz="1600" b="1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мотивации к обучению и познанию, ценностно-смысловые установки</a:t>
          </a:r>
          <a:r>
            <a:rPr lang="ru-RU" sz="1800" dirty="0" smtClean="0">
              <a:solidFill>
                <a:srgbClr val="002060"/>
              </a:solidFill>
              <a:cs typeface="Aharoni" panose="02010803020104030203" pitchFamily="2" charset="-79"/>
            </a:rPr>
            <a:t>)</a:t>
          </a:r>
          <a:endParaRPr lang="ru-RU" sz="1800" dirty="0">
            <a:solidFill>
              <a:srgbClr val="002060"/>
            </a:solidFill>
            <a:cs typeface="Aharoni" panose="02010803020104030203" pitchFamily="2" charset="-79"/>
          </a:endParaRPr>
        </a:p>
      </dgm:t>
    </dgm:pt>
    <dgm:pt modelId="{278072D7-F646-4EF6-93F0-4258F24AF35C}" type="parTrans" cxnId="{4595B5F1-49CF-43C3-8866-25D0D121DDEB}">
      <dgm:prSet/>
      <dgm:spPr/>
      <dgm:t>
        <a:bodyPr/>
        <a:lstStyle/>
        <a:p>
          <a:endParaRPr lang="ru-RU"/>
        </a:p>
      </dgm:t>
    </dgm:pt>
    <dgm:pt modelId="{566A2ADE-4C41-4C5A-B8EF-3161D04F9E27}" type="sibTrans" cxnId="{4595B5F1-49CF-43C3-8866-25D0D121DDEB}">
      <dgm:prSet/>
      <dgm:spPr/>
      <dgm:t>
        <a:bodyPr/>
        <a:lstStyle/>
        <a:p>
          <a:endParaRPr lang="ru-RU"/>
        </a:p>
      </dgm:t>
    </dgm:pt>
    <dgm:pt modelId="{2E161810-E943-40BA-98CB-53F2E7EB3B6B}">
      <dgm:prSet custT="1"/>
      <dgm:spPr>
        <a:solidFill>
          <a:schemeClr val="bg2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3. </a:t>
          </a:r>
          <a:r>
            <a:rPr lang="ru-RU" sz="1600" b="1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Деятельностный</a:t>
          </a:r>
          <a:r>
            <a:rPr lang="ru-RU" sz="1600" b="1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</a:t>
          </a:r>
          <a:r>
            <a:rPr lang="ru-RU" sz="16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(учебные умения, навыки, </a:t>
          </a:r>
          <a:r>
            <a:rPr lang="ru-RU" sz="1600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сформированность</a:t>
          </a:r>
          <a:r>
            <a:rPr lang="ru-RU" sz="16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универсальных учебных действий)</a:t>
          </a:r>
          <a:endParaRPr lang="ru-RU" sz="1600" dirty="0">
            <a:solidFill>
              <a:srgbClr val="002060"/>
            </a:solidFill>
            <a:latin typeface="Arial Black" panose="020B0A04020102020204" pitchFamily="34" charset="0"/>
            <a:cs typeface="Aharoni" panose="02010803020104030203" pitchFamily="2" charset="-79"/>
          </a:endParaRPr>
        </a:p>
      </dgm:t>
    </dgm:pt>
    <dgm:pt modelId="{0369531B-A418-41D0-B22D-3A70CB0C538D}" type="parTrans" cxnId="{9F4084ED-E48E-440E-8362-66E68BBCFC1C}">
      <dgm:prSet/>
      <dgm:spPr/>
      <dgm:t>
        <a:bodyPr/>
        <a:lstStyle/>
        <a:p>
          <a:endParaRPr lang="ru-RU"/>
        </a:p>
      </dgm:t>
    </dgm:pt>
    <dgm:pt modelId="{38E22218-61B3-465A-8536-9A5CA3EB03A7}" type="sibTrans" cxnId="{9F4084ED-E48E-440E-8362-66E68BBCFC1C}">
      <dgm:prSet/>
      <dgm:spPr/>
      <dgm:t>
        <a:bodyPr/>
        <a:lstStyle/>
        <a:p>
          <a:endParaRPr lang="ru-RU"/>
        </a:p>
      </dgm:t>
    </dgm:pt>
    <dgm:pt modelId="{25FDC5F2-2FC9-47C6-BC65-15B5DD57AEDD}">
      <dgm:prSet custT="1"/>
      <dgm:spPr>
        <a:solidFill>
          <a:schemeClr val="bg2"/>
        </a:solidFill>
        <a:effectLst>
          <a:glow rad="228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4</a:t>
          </a:r>
          <a:r>
            <a:rPr lang="ru-RU" sz="1600" b="1" dirty="0" smtClean="0">
              <a:solidFill>
                <a:srgbClr val="002060"/>
              </a:solidFill>
              <a:latin typeface="Arial Black" panose="020B0A04020102020204" pitchFamily="34" charset="0"/>
            </a:rPr>
            <a:t>. Коммуникативный (навыки межличностного взаимодействия в образовательном процессе</a:t>
          </a:r>
          <a:r>
            <a:rPr lang="ru-RU" sz="1300" dirty="0" smtClean="0">
              <a:latin typeface="Arial Black" panose="020B0A04020102020204" pitchFamily="34" charset="0"/>
            </a:rPr>
            <a:t>) </a:t>
          </a:r>
          <a:endParaRPr lang="ru-RU" sz="1300" dirty="0">
            <a:latin typeface="Arial Black" panose="020B0A04020102020204" pitchFamily="34" charset="0"/>
          </a:endParaRPr>
        </a:p>
      </dgm:t>
    </dgm:pt>
    <dgm:pt modelId="{170A4D6D-ED4A-4801-B8C5-EFF861337ABB}" type="parTrans" cxnId="{5F6DDD0F-B288-4991-A046-8B4FDBE320D8}">
      <dgm:prSet/>
      <dgm:spPr/>
      <dgm:t>
        <a:bodyPr/>
        <a:lstStyle/>
        <a:p>
          <a:endParaRPr lang="ru-RU"/>
        </a:p>
      </dgm:t>
    </dgm:pt>
    <dgm:pt modelId="{B7364294-941A-40D5-85C0-2A9E088F7AD5}" type="sibTrans" cxnId="{5F6DDD0F-B288-4991-A046-8B4FDBE320D8}">
      <dgm:prSet/>
      <dgm:spPr/>
      <dgm:t>
        <a:bodyPr/>
        <a:lstStyle/>
        <a:p>
          <a:endParaRPr lang="ru-RU"/>
        </a:p>
      </dgm:t>
    </dgm:pt>
    <dgm:pt modelId="{10B68E8A-E5F0-4128-95CF-4BB6433BD5CC}" type="pres">
      <dgm:prSet presAssocID="{03D3474B-120A-4073-AB31-4FDB44A23D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A474033-3A31-4D0E-8959-7713EB86DAE8}" type="pres">
      <dgm:prSet presAssocID="{54CD3A84-887A-4843-8EFB-D99465DCC32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88555-B786-4355-90B8-9B8BC334FE47}" type="pres">
      <dgm:prSet presAssocID="{EEF69EBF-0739-4E50-93A2-6AC3F3BA4602}" presName="sibTrans" presStyleCnt="0"/>
      <dgm:spPr/>
    </dgm:pt>
    <dgm:pt modelId="{1F93D006-7616-4D53-B2ED-54290A76AE27}" type="pres">
      <dgm:prSet presAssocID="{F6483D83-8DD8-4EE5-8865-09BE61F183F4}" presName="node" presStyleLbl="node1" presStyleIdx="1" presStyleCnt="4" custLinFactNeighborX="1705" custLinFactNeighborY="38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A1D799-CD9A-447B-B536-43C16225F453}" type="pres">
      <dgm:prSet presAssocID="{566A2ADE-4C41-4C5A-B8EF-3161D04F9E27}" presName="sibTrans" presStyleCnt="0"/>
      <dgm:spPr/>
    </dgm:pt>
    <dgm:pt modelId="{350ED33D-5D0F-4955-88AF-3131BEB6A0F3}" type="pres">
      <dgm:prSet presAssocID="{2E161810-E943-40BA-98CB-53F2E7EB3B6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4937A-6008-4630-B80B-09DBAE289DCB}" type="pres">
      <dgm:prSet presAssocID="{38E22218-61B3-465A-8536-9A5CA3EB03A7}" presName="sibTrans" presStyleCnt="0"/>
      <dgm:spPr/>
    </dgm:pt>
    <dgm:pt modelId="{FC97C864-90CC-4EFD-8430-25312416B42D}" type="pres">
      <dgm:prSet presAssocID="{25FDC5F2-2FC9-47C6-BC65-15B5DD57AED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C43444-5360-433D-BC33-670896EB5EC6}" type="presOf" srcId="{03D3474B-120A-4073-AB31-4FDB44A23DA2}" destId="{10B68E8A-E5F0-4128-95CF-4BB6433BD5CC}" srcOrd="0" destOrd="0" presId="urn:microsoft.com/office/officeart/2005/8/layout/default"/>
    <dgm:cxn modelId="{7E71CCF0-3A18-46D6-87BF-D6B1A503B6D0}" type="presOf" srcId="{2E161810-E943-40BA-98CB-53F2E7EB3B6B}" destId="{350ED33D-5D0F-4955-88AF-3131BEB6A0F3}" srcOrd="0" destOrd="0" presId="urn:microsoft.com/office/officeart/2005/8/layout/default"/>
    <dgm:cxn modelId="{4595B5F1-49CF-43C3-8866-25D0D121DDEB}" srcId="{03D3474B-120A-4073-AB31-4FDB44A23DA2}" destId="{F6483D83-8DD8-4EE5-8865-09BE61F183F4}" srcOrd="1" destOrd="0" parTransId="{278072D7-F646-4EF6-93F0-4258F24AF35C}" sibTransId="{566A2ADE-4C41-4C5A-B8EF-3161D04F9E27}"/>
    <dgm:cxn modelId="{C864B94C-A596-4AF8-88D1-1C46D38821B7}" type="presOf" srcId="{F6483D83-8DD8-4EE5-8865-09BE61F183F4}" destId="{1F93D006-7616-4D53-B2ED-54290A76AE27}" srcOrd="0" destOrd="0" presId="urn:microsoft.com/office/officeart/2005/8/layout/default"/>
    <dgm:cxn modelId="{E77AEF37-4434-4B91-B40C-BE2B4EE9D319}" srcId="{03D3474B-120A-4073-AB31-4FDB44A23DA2}" destId="{54CD3A84-887A-4843-8EFB-D99465DCC322}" srcOrd="0" destOrd="0" parTransId="{461CC478-98AA-4792-8222-4974999F5496}" sibTransId="{EEF69EBF-0739-4E50-93A2-6AC3F3BA4602}"/>
    <dgm:cxn modelId="{5F6DDD0F-B288-4991-A046-8B4FDBE320D8}" srcId="{03D3474B-120A-4073-AB31-4FDB44A23DA2}" destId="{25FDC5F2-2FC9-47C6-BC65-15B5DD57AEDD}" srcOrd="3" destOrd="0" parTransId="{170A4D6D-ED4A-4801-B8C5-EFF861337ABB}" sibTransId="{B7364294-941A-40D5-85C0-2A9E088F7AD5}"/>
    <dgm:cxn modelId="{E54B0594-3477-48BF-809C-DEF45577D3C1}" type="presOf" srcId="{54CD3A84-887A-4843-8EFB-D99465DCC322}" destId="{1A474033-3A31-4D0E-8959-7713EB86DAE8}" srcOrd="0" destOrd="0" presId="urn:microsoft.com/office/officeart/2005/8/layout/default"/>
    <dgm:cxn modelId="{9F4084ED-E48E-440E-8362-66E68BBCFC1C}" srcId="{03D3474B-120A-4073-AB31-4FDB44A23DA2}" destId="{2E161810-E943-40BA-98CB-53F2E7EB3B6B}" srcOrd="2" destOrd="0" parTransId="{0369531B-A418-41D0-B22D-3A70CB0C538D}" sibTransId="{38E22218-61B3-465A-8536-9A5CA3EB03A7}"/>
    <dgm:cxn modelId="{41DE453D-F661-495E-9B05-679211298D45}" type="presOf" srcId="{25FDC5F2-2FC9-47C6-BC65-15B5DD57AEDD}" destId="{FC97C864-90CC-4EFD-8430-25312416B42D}" srcOrd="0" destOrd="0" presId="urn:microsoft.com/office/officeart/2005/8/layout/default"/>
    <dgm:cxn modelId="{9D6779C2-2177-4D4B-BC4C-5C2231068DBC}" type="presParOf" srcId="{10B68E8A-E5F0-4128-95CF-4BB6433BD5CC}" destId="{1A474033-3A31-4D0E-8959-7713EB86DAE8}" srcOrd="0" destOrd="0" presId="urn:microsoft.com/office/officeart/2005/8/layout/default"/>
    <dgm:cxn modelId="{CA7B1318-EE31-450F-BA14-4A5FEE7966DF}" type="presParOf" srcId="{10B68E8A-E5F0-4128-95CF-4BB6433BD5CC}" destId="{DF288555-B786-4355-90B8-9B8BC334FE47}" srcOrd="1" destOrd="0" presId="urn:microsoft.com/office/officeart/2005/8/layout/default"/>
    <dgm:cxn modelId="{5BE4110B-1608-4E03-A602-D2AC655CE193}" type="presParOf" srcId="{10B68E8A-E5F0-4128-95CF-4BB6433BD5CC}" destId="{1F93D006-7616-4D53-B2ED-54290A76AE27}" srcOrd="2" destOrd="0" presId="urn:microsoft.com/office/officeart/2005/8/layout/default"/>
    <dgm:cxn modelId="{F3CEAE87-5188-4C0F-B6CA-731D300E2171}" type="presParOf" srcId="{10B68E8A-E5F0-4128-95CF-4BB6433BD5CC}" destId="{89A1D799-CD9A-447B-B536-43C16225F453}" srcOrd="3" destOrd="0" presId="urn:microsoft.com/office/officeart/2005/8/layout/default"/>
    <dgm:cxn modelId="{85C160C1-4D67-4F9F-8CA9-0EA5B2124217}" type="presParOf" srcId="{10B68E8A-E5F0-4128-95CF-4BB6433BD5CC}" destId="{350ED33D-5D0F-4955-88AF-3131BEB6A0F3}" srcOrd="4" destOrd="0" presId="urn:microsoft.com/office/officeart/2005/8/layout/default"/>
    <dgm:cxn modelId="{99D4C6F8-E829-448C-BF4A-3ACFAD121636}" type="presParOf" srcId="{10B68E8A-E5F0-4128-95CF-4BB6433BD5CC}" destId="{8E14937A-6008-4630-B80B-09DBAE289DCB}" srcOrd="5" destOrd="0" presId="urn:microsoft.com/office/officeart/2005/8/layout/default"/>
    <dgm:cxn modelId="{0992B909-C6F6-4D15-BED9-ACC1903AA6DB}" type="presParOf" srcId="{10B68E8A-E5F0-4128-95CF-4BB6433BD5CC}" destId="{FC97C864-90CC-4EFD-8430-25312416B42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90E80-DDC5-476C-A14D-0FB3EBC2FB68}">
      <dsp:nvSpPr>
        <dsp:cNvPr id="0" name=""/>
        <dsp:cNvSpPr/>
      </dsp:nvSpPr>
      <dsp:spPr>
        <a:xfrm>
          <a:off x="-4387787" y="-673007"/>
          <a:ext cx="5227451" cy="5227451"/>
        </a:xfrm>
        <a:prstGeom prst="blockArc">
          <a:avLst>
            <a:gd name="adj1" fmla="val 18900000"/>
            <a:gd name="adj2" fmla="val 2700000"/>
            <a:gd name="adj3" fmla="val 413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759A3-855D-4D3F-973F-6956D54A2BDA}">
      <dsp:nvSpPr>
        <dsp:cNvPr id="0" name=""/>
        <dsp:cNvSpPr/>
      </dsp:nvSpPr>
      <dsp:spPr>
        <a:xfrm>
          <a:off x="367668" y="242512"/>
          <a:ext cx="5928441" cy="485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235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2060"/>
              </a:solidFill>
            </a:rPr>
            <a:t>участие педагога-психолога  во  всех  этапах инновационной  деятельности 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367668" y="242512"/>
        <a:ext cx="5928441" cy="485334"/>
      </dsp:txXfrm>
    </dsp:sp>
    <dsp:sp modelId="{E6E7325A-7C16-43B1-9FE7-C1B6ED573B0A}">
      <dsp:nvSpPr>
        <dsp:cNvPr id="0" name=""/>
        <dsp:cNvSpPr/>
      </dsp:nvSpPr>
      <dsp:spPr>
        <a:xfrm>
          <a:off x="64334" y="181845"/>
          <a:ext cx="606668" cy="60666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EB978-ABA9-4859-8697-B9B6FF05DCAB}">
      <dsp:nvSpPr>
        <dsp:cNvPr id="0" name=""/>
        <dsp:cNvSpPr/>
      </dsp:nvSpPr>
      <dsp:spPr>
        <a:xfrm>
          <a:off x="715445" y="970281"/>
          <a:ext cx="5580664" cy="485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235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2060"/>
              </a:solidFill>
            </a:rPr>
            <a:t>работа в тесном  контакте  с творческой  группой  педагогов,  реализующих инновационный  проект  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715445" y="970281"/>
        <a:ext cx="5580664" cy="485334"/>
      </dsp:txXfrm>
    </dsp:sp>
    <dsp:sp modelId="{E7F05A6E-981F-4106-8F3B-BD83C9D79238}">
      <dsp:nvSpPr>
        <dsp:cNvPr id="0" name=""/>
        <dsp:cNvSpPr/>
      </dsp:nvSpPr>
      <dsp:spPr>
        <a:xfrm>
          <a:off x="412110" y="909614"/>
          <a:ext cx="606668" cy="60666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45BC6-2EE4-4E2B-AB8D-FD7902CCB7E1}">
      <dsp:nvSpPr>
        <dsp:cNvPr id="0" name=""/>
        <dsp:cNvSpPr/>
      </dsp:nvSpPr>
      <dsp:spPr>
        <a:xfrm>
          <a:off x="853933" y="1700458"/>
          <a:ext cx="5473925" cy="485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235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2060"/>
              </a:solidFill>
            </a:rPr>
            <a:t>разработка и  реализация  локальных  проектов, созданных  в  ходе  реализации  инновационной  образовательной  модели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853933" y="1700458"/>
        <a:ext cx="5473925" cy="485334"/>
      </dsp:txXfrm>
    </dsp:sp>
    <dsp:sp modelId="{39036C8B-EEE1-4B73-B505-941F8A6E6F73}">
      <dsp:nvSpPr>
        <dsp:cNvPr id="0" name=""/>
        <dsp:cNvSpPr/>
      </dsp:nvSpPr>
      <dsp:spPr>
        <a:xfrm>
          <a:off x="518850" y="1637384"/>
          <a:ext cx="606668" cy="60666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FD158F-D4D4-4E20-9A4F-50088CAD26CB}">
      <dsp:nvSpPr>
        <dsp:cNvPr id="0" name=""/>
        <dsp:cNvSpPr/>
      </dsp:nvSpPr>
      <dsp:spPr>
        <a:xfrm>
          <a:off x="715445" y="2425820"/>
          <a:ext cx="5580664" cy="485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235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2060"/>
              </a:solidFill>
            </a:rPr>
            <a:t>обеспечение психологической безопасности инновационных преобразований образовательного процесса  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715445" y="2425820"/>
        <a:ext cx="5580664" cy="485334"/>
      </dsp:txXfrm>
    </dsp:sp>
    <dsp:sp modelId="{0B8CC690-CB60-48AB-87DA-F5A2CF1A89C7}">
      <dsp:nvSpPr>
        <dsp:cNvPr id="0" name=""/>
        <dsp:cNvSpPr/>
      </dsp:nvSpPr>
      <dsp:spPr>
        <a:xfrm>
          <a:off x="412110" y="2365153"/>
          <a:ext cx="606668" cy="60666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0EB389-7703-4E05-A948-1F8ABEA16ECB}">
      <dsp:nvSpPr>
        <dsp:cNvPr id="0" name=""/>
        <dsp:cNvSpPr/>
      </dsp:nvSpPr>
      <dsp:spPr>
        <a:xfrm>
          <a:off x="367668" y="3153589"/>
          <a:ext cx="5928441" cy="485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235" tIns="33020" rIns="33020" bIns="3302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2060"/>
              </a:solidFill>
            </a:rPr>
            <a:t>экспертная оценка  результатов  инновационной деятельности</a:t>
          </a:r>
          <a:endParaRPr lang="ru-RU" sz="1300" kern="1200" dirty="0">
            <a:solidFill>
              <a:srgbClr val="002060"/>
            </a:solidFill>
          </a:endParaRPr>
        </a:p>
      </dsp:txBody>
      <dsp:txXfrm>
        <a:off x="367668" y="3153589"/>
        <a:ext cx="5928441" cy="485334"/>
      </dsp:txXfrm>
    </dsp:sp>
    <dsp:sp modelId="{6DBD2853-1691-4EC0-9757-11E87D3D5044}">
      <dsp:nvSpPr>
        <dsp:cNvPr id="0" name=""/>
        <dsp:cNvSpPr/>
      </dsp:nvSpPr>
      <dsp:spPr>
        <a:xfrm>
          <a:off x="64334" y="3092923"/>
          <a:ext cx="606668" cy="60666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7085B-66D0-4A17-ABA2-A42E5A599039}">
      <dsp:nvSpPr>
        <dsp:cNvPr id="0" name=""/>
        <dsp:cNvSpPr/>
      </dsp:nvSpPr>
      <dsp:spPr>
        <a:xfrm>
          <a:off x="-6025072" y="-921917"/>
          <a:ext cx="7172427" cy="7172427"/>
        </a:xfrm>
        <a:prstGeom prst="blockArc">
          <a:avLst>
            <a:gd name="adj1" fmla="val 18900000"/>
            <a:gd name="adj2" fmla="val 2700000"/>
            <a:gd name="adj3" fmla="val 301"/>
          </a:avLst>
        </a:prstGeom>
        <a:noFill/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0103C1-74B0-43E7-9EE3-E0DA84E5B23D}">
      <dsp:nvSpPr>
        <dsp:cNvPr id="0" name=""/>
        <dsp:cNvSpPr/>
      </dsp:nvSpPr>
      <dsp:spPr>
        <a:xfrm>
          <a:off x="675665" y="432049"/>
          <a:ext cx="7821278" cy="8197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1. Подготовительный и проектировочный этапы  (цель: разработка материалов и механизмов методического сопровождения инновационной деятельности, осуществление психологической подготовки участников инновационной деятельности к работе в новом режиме).</a:t>
          </a:r>
          <a:endParaRPr lang="ru-RU" sz="1400" b="1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75665" y="432049"/>
        <a:ext cx="7821278" cy="819750"/>
      </dsp:txXfrm>
    </dsp:sp>
    <dsp:sp modelId="{67E5B772-FA44-428F-A7CF-EFDF6353DE93}">
      <dsp:nvSpPr>
        <dsp:cNvPr id="0" name=""/>
        <dsp:cNvSpPr/>
      </dsp:nvSpPr>
      <dsp:spPr>
        <a:xfrm>
          <a:off x="88161" y="307193"/>
          <a:ext cx="1024688" cy="102468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rgbClr val="FF0000"/>
          </a:solidFill>
          <a:prstDash val="solid"/>
        </a:ln>
        <a:effectLst>
          <a:glow rad="63500">
            <a:schemeClr val="accent2">
              <a:satMod val="175000"/>
              <a:alpha val="40000"/>
            </a:schemeClr>
          </a:glow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C2C9EC-4902-4F09-8FA8-A3B6EC272399}">
      <dsp:nvSpPr>
        <dsp:cNvPr id="0" name=""/>
        <dsp:cNvSpPr/>
      </dsp:nvSpPr>
      <dsp:spPr>
        <a:xfrm>
          <a:off x="1070487" y="1639501"/>
          <a:ext cx="7351296" cy="819750"/>
        </a:xfrm>
        <a:prstGeom prst="rect">
          <a:avLst/>
        </a:prstGeom>
        <a:solidFill>
          <a:schemeClr val="accent2">
            <a:hueOff val="-6459016"/>
            <a:satOff val="7446"/>
            <a:lumOff val="248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2. Диагностический этап (цель: диагностика состояния готовности участников образовательного процесса к инновационной деятельности; проведение первичных исследований в рамках инновации, диагностика личностных особенностей учащихся и т.п.).</a:t>
          </a:r>
          <a:endParaRPr lang="ru-RU" sz="1400" b="1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070487" y="1639501"/>
        <a:ext cx="7351296" cy="819750"/>
      </dsp:txXfrm>
    </dsp:sp>
    <dsp:sp modelId="{D6EE2370-25FA-4E57-8444-C24C3DEA4EEB}">
      <dsp:nvSpPr>
        <dsp:cNvPr id="0" name=""/>
        <dsp:cNvSpPr/>
      </dsp:nvSpPr>
      <dsp:spPr>
        <a:xfrm>
          <a:off x="558143" y="1537032"/>
          <a:ext cx="1024688" cy="102468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29BCEB-1C22-4C12-A851-A4BA45091DFC}">
      <dsp:nvSpPr>
        <dsp:cNvPr id="0" name=""/>
        <dsp:cNvSpPr/>
      </dsp:nvSpPr>
      <dsp:spPr>
        <a:xfrm>
          <a:off x="1145647" y="2736302"/>
          <a:ext cx="7351296" cy="819750"/>
        </a:xfrm>
        <a:prstGeom prst="rect">
          <a:avLst/>
        </a:prstGeom>
        <a:solidFill>
          <a:schemeClr val="accent2">
            <a:hueOff val="-12918031"/>
            <a:satOff val="14892"/>
            <a:lumOff val="49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3. Практический этап (цель: психологический мониторинг (контрольный и оценочный), контроль личностных особенностей учащихся; информационная, научно–методическая деятельность участников инновационной деятельности).</a:t>
          </a:r>
          <a:endParaRPr lang="ru-RU" sz="1400" b="1" kern="1200" dirty="0"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1145647" y="2736302"/>
        <a:ext cx="7351296" cy="819750"/>
      </dsp:txXfrm>
    </dsp:sp>
    <dsp:sp modelId="{A5FDDFE0-633F-426F-9D1A-21EEAED6C6FC}">
      <dsp:nvSpPr>
        <dsp:cNvPr id="0" name=""/>
        <dsp:cNvSpPr/>
      </dsp:nvSpPr>
      <dsp:spPr>
        <a:xfrm>
          <a:off x="558143" y="2766871"/>
          <a:ext cx="1024688" cy="102468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DF21A-5E2B-4901-8E80-2CB8D5E1455A}">
      <dsp:nvSpPr>
        <dsp:cNvPr id="0" name=""/>
        <dsp:cNvSpPr/>
      </dsp:nvSpPr>
      <dsp:spPr>
        <a:xfrm>
          <a:off x="631243" y="4077160"/>
          <a:ext cx="7821278" cy="819750"/>
        </a:xfrm>
        <a:prstGeom prst="rect">
          <a:avLst/>
        </a:prstGeom>
        <a:solidFill>
          <a:schemeClr val="accent2">
            <a:hueOff val="-19377047"/>
            <a:satOff val="22338"/>
            <a:lumOff val="745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5067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4. Рефлексивный этап (цель: комплексный мониторинг, оказание помощи в обобщении опыта педагогов-участников инновационной деятельности, переносе опыта в практику работы других педагогов учреждения образования)</a:t>
          </a:r>
          <a:endParaRPr lang="ru-RU" sz="1600" b="1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631243" y="4077160"/>
        <a:ext cx="7821278" cy="819750"/>
      </dsp:txXfrm>
    </dsp:sp>
    <dsp:sp modelId="{C270F8F1-8882-4983-B9E4-82E5191C827E}">
      <dsp:nvSpPr>
        <dsp:cNvPr id="0" name=""/>
        <dsp:cNvSpPr/>
      </dsp:nvSpPr>
      <dsp:spPr>
        <a:xfrm>
          <a:off x="88161" y="3996710"/>
          <a:ext cx="1024688" cy="1024688"/>
        </a:xfrm>
        <a:prstGeom prst="ellipse">
          <a:avLst/>
        </a:prstGeom>
        <a:solidFill>
          <a:srgbClr val="FFFF00"/>
        </a:solidFill>
        <a:ln w="19050" cap="rnd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3A3734-515C-433C-831E-49C03E8489C9}">
      <dsp:nvSpPr>
        <dsp:cNvPr id="0" name=""/>
        <dsp:cNvSpPr/>
      </dsp:nvSpPr>
      <dsp:spPr>
        <a:xfrm>
          <a:off x="89881" y="716"/>
          <a:ext cx="4309932" cy="17239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2">
                  <a:lumMod val="50000"/>
                </a:schemeClr>
              </a:solidFill>
            </a:rPr>
            <a:t>1. 54% - включают информационные технологии в свою повседневную деятельность систематически</a:t>
          </a:r>
          <a:endParaRPr lang="ru-RU" sz="21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951868" y="716"/>
        <a:ext cx="2585959" cy="1723973"/>
      </dsp:txXfrm>
    </dsp:sp>
    <dsp:sp modelId="{6F270490-09F3-46EC-A2C2-C2ACB7C4DE1A}">
      <dsp:nvSpPr>
        <dsp:cNvPr id="0" name=""/>
        <dsp:cNvSpPr/>
      </dsp:nvSpPr>
      <dsp:spPr>
        <a:xfrm>
          <a:off x="89881" y="1966046"/>
          <a:ext cx="4309932" cy="17239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accent2">
                  <a:lumMod val="50000"/>
                </a:schemeClr>
              </a:solidFill>
            </a:rPr>
            <a:t>2.  46% - частично</a:t>
          </a:r>
          <a:endParaRPr lang="ru-RU" sz="2100" b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951868" y="1966046"/>
        <a:ext cx="2585959" cy="17239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74033-3A31-4D0E-8959-7713EB86DAE8}">
      <dsp:nvSpPr>
        <dsp:cNvPr id="0" name=""/>
        <dsp:cNvSpPr/>
      </dsp:nvSpPr>
      <dsp:spPr>
        <a:xfrm>
          <a:off x="43087" y="1613"/>
          <a:ext cx="2982018" cy="1789210"/>
        </a:xfrm>
        <a:prstGeom prst="rect">
          <a:avLst/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1. </a:t>
          </a:r>
          <a:r>
            <a:rPr lang="ru-RU" sz="12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Индивидуально-психологический </a:t>
          </a:r>
          <a:r>
            <a:rPr lang="ru-RU" sz="1200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(личностные особенности,  интеллектуальные и творческие возможности, лежащие в основе готовности и способности школьника к обучению и саморазвитию</a:t>
          </a:r>
          <a:r>
            <a:rPr lang="ru-RU" sz="1300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)</a:t>
          </a:r>
          <a:endParaRPr lang="ru-RU" sz="1300" kern="1200" dirty="0">
            <a:solidFill>
              <a:srgbClr val="002060"/>
            </a:solidFill>
            <a:latin typeface="Arial Black" panose="020B0A04020102020204" pitchFamily="34" charset="0"/>
          </a:endParaRPr>
        </a:p>
      </dsp:txBody>
      <dsp:txXfrm>
        <a:off x="43087" y="1613"/>
        <a:ext cx="2982018" cy="1789210"/>
      </dsp:txXfrm>
    </dsp:sp>
    <dsp:sp modelId="{1F93D006-7616-4D53-B2ED-54290A76AE27}">
      <dsp:nvSpPr>
        <dsp:cNvPr id="0" name=""/>
        <dsp:cNvSpPr/>
      </dsp:nvSpPr>
      <dsp:spPr>
        <a:xfrm>
          <a:off x="3366394" y="71267"/>
          <a:ext cx="2982018" cy="1789210"/>
        </a:xfrm>
        <a:prstGeom prst="rect">
          <a:avLst/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2. Мотивационно-ценностный (</a:t>
          </a:r>
          <a:r>
            <a:rPr lang="ru-RU" sz="1600" b="1" kern="1200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сформированность</a:t>
          </a:r>
          <a:r>
            <a:rPr lang="ru-RU" sz="1600" b="1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мотивации к обучению и познанию, ценностно-смысловые установки</a:t>
          </a:r>
          <a:r>
            <a:rPr lang="ru-RU" sz="1800" kern="1200" dirty="0" smtClean="0">
              <a:solidFill>
                <a:srgbClr val="002060"/>
              </a:solidFill>
              <a:cs typeface="Aharoni" panose="02010803020104030203" pitchFamily="2" charset="-79"/>
            </a:rPr>
            <a:t>)</a:t>
          </a:r>
          <a:endParaRPr lang="ru-RU" sz="1800" kern="1200" dirty="0">
            <a:solidFill>
              <a:srgbClr val="002060"/>
            </a:solidFill>
            <a:cs typeface="Aharoni" panose="02010803020104030203" pitchFamily="2" charset="-79"/>
          </a:endParaRPr>
        </a:p>
      </dsp:txBody>
      <dsp:txXfrm>
        <a:off x="3366394" y="71267"/>
        <a:ext cx="2982018" cy="1789210"/>
      </dsp:txXfrm>
    </dsp:sp>
    <dsp:sp modelId="{350ED33D-5D0F-4955-88AF-3131BEB6A0F3}">
      <dsp:nvSpPr>
        <dsp:cNvPr id="0" name=""/>
        <dsp:cNvSpPr/>
      </dsp:nvSpPr>
      <dsp:spPr>
        <a:xfrm>
          <a:off x="43087" y="2089025"/>
          <a:ext cx="2982018" cy="1789210"/>
        </a:xfrm>
        <a:prstGeom prst="rect">
          <a:avLst/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3. </a:t>
          </a:r>
          <a:r>
            <a:rPr lang="ru-RU" sz="1600" b="1" kern="1200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Деятельностный</a:t>
          </a:r>
          <a:r>
            <a:rPr lang="ru-RU" sz="1600" b="1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</a:t>
          </a:r>
          <a:r>
            <a:rPr lang="ru-RU" sz="1600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(учебные умения, навыки, </a:t>
          </a:r>
          <a:r>
            <a:rPr lang="ru-RU" sz="1600" kern="1200" dirty="0" err="1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сформированность</a:t>
          </a:r>
          <a:r>
            <a:rPr lang="ru-RU" sz="1600" kern="1200" dirty="0" smtClean="0">
              <a:solidFill>
                <a:srgbClr val="002060"/>
              </a:solidFill>
              <a:latin typeface="Arial Black" panose="020B0A04020102020204" pitchFamily="34" charset="0"/>
              <a:cs typeface="Aharoni" panose="02010803020104030203" pitchFamily="2" charset="-79"/>
            </a:rPr>
            <a:t> универсальных учебных действий)</a:t>
          </a:r>
          <a:endParaRPr lang="ru-RU" sz="1600" kern="1200" dirty="0">
            <a:solidFill>
              <a:srgbClr val="002060"/>
            </a:solidFill>
            <a:latin typeface="Arial Black" panose="020B0A04020102020204" pitchFamily="34" charset="0"/>
            <a:cs typeface="Aharoni" panose="02010803020104030203" pitchFamily="2" charset="-79"/>
          </a:endParaRPr>
        </a:p>
      </dsp:txBody>
      <dsp:txXfrm>
        <a:off x="43087" y="2089025"/>
        <a:ext cx="2982018" cy="1789210"/>
      </dsp:txXfrm>
    </dsp:sp>
    <dsp:sp modelId="{FC97C864-90CC-4EFD-8430-25312416B42D}">
      <dsp:nvSpPr>
        <dsp:cNvPr id="0" name=""/>
        <dsp:cNvSpPr/>
      </dsp:nvSpPr>
      <dsp:spPr>
        <a:xfrm>
          <a:off x="3323307" y="2089025"/>
          <a:ext cx="2982018" cy="1789210"/>
        </a:xfrm>
        <a:prstGeom prst="rect">
          <a:avLst/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4</a:t>
          </a:r>
          <a:r>
            <a:rPr lang="ru-RU" sz="1600" b="1" kern="1200" dirty="0" smtClean="0">
              <a:solidFill>
                <a:srgbClr val="002060"/>
              </a:solidFill>
              <a:latin typeface="Arial Black" panose="020B0A04020102020204" pitchFamily="34" charset="0"/>
            </a:rPr>
            <a:t>. Коммуникативный (навыки межличностного взаимодействия в образовательном процессе</a:t>
          </a:r>
          <a:r>
            <a:rPr lang="ru-RU" sz="1300" kern="1200" dirty="0" smtClean="0">
              <a:latin typeface="Arial Black" panose="020B0A04020102020204" pitchFamily="34" charset="0"/>
            </a:rPr>
            <a:t>) </a:t>
          </a:r>
          <a:endParaRPr lang="ru-RU" sz="1300" kern="1200" dirty="0">
            <a:latin typeface="Arial Black" panose="020B0A04020102020204" pitchFamily="34" charset="0"/>
          </a:endParaRPr>
        </a:p>
      </dsp:txBody>
      <dsp:txXfrm>
        <a:off x="3323307" y="2089025"/>
        <a:ext cx="2982018" cy="17892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A1471-754E-43AC-867F-F3B558CC3849}" type="datetimeFigureOut">
              <a:rPr lang="ru-RU" smtClean="0"/>
              <a:t>09.10.2021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867E5-C226-4FB3-8662-0150D69C5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824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867E5-C226-4FB3-8662-0150D69C593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910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60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2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4780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91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035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396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779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12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0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056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36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795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6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65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50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781A8-C6B5-48EF-A274-7C558B612A1B}" type="datetimeFigureOut">
              <a:rPr lang="ru-RU" smtClean="0"/>
              <a:pPr/>
              <a:t>09.10.2021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A4070E-0AA2-49D6-9413-B69506993F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837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  <p:sldLayoutId id="2147484054" r:id="rId12"/>
    <p:sldLayoutId id="2147484055" r:id="rId13"/>
    <p:sldLayoutId id="2147484056" r:id="rId14"/>
    <p:sldLayoutId id="2147484057" r:id="rId15"/>
    <p:sldLayoutId id="21474840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chart" Target="../charts/chart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chart" Target="../charts/chart3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chart" Target="../charts/chart4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064896" cy="3024336"/>
          </a:xfrm>
          <a:effectLst>
            <a:glow rad="228600">
              <a:schemeClr val="accent5">
                <a:satMod val="175000"/>
                <a:alpha val="40000"/>
              </a:schemeClr>
            </a:glow>
            <a:reflection blurRad="6350" stA="50000" endA="300" endPos="55500" dist="101600" dir="5400000" sy="-100000" algn="bl" rotWithShape="0"/>
          </a:effectLst>
          <a:scene3d>
            <a:camera prst="obliqueBottomRigh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200" b="1" dirty="0"/>
              <a:t>ПСИХОЛОГО-ПЕДАГОГИЧЕСКОЕ СОПРОВОЖДЕНИЕ ИННОВАЦИОННОЙ	 ДЕЯТЕЛЬНОСТИ 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>УЧРЕЖДЕНИЯ ОБРАЗОВАНИЯ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4581128"/>
            <a:ext cx="2952328" cy="1296144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400" i="1" dirty="0" err="1" smtClean="0">
                <a:solidFill>
                  <a:schemeClr val="tx1"/>
                </a:solidFill>
                <a:latin typeface="Constantia" pitchFamily="18" charset="0"/>
              </a:rPr>
              <a:t>Кадурина</a:t>
            </a:r>
            <a:r>
              <a:rPr lang="ru-RU" sz="1400" i="1" dirty="0" smtClean="0">
                <a:solidFill>
                  <a:schemeClr val="tx1"/>
                </a:solidFill>
                <a:latin typeface="Constantia" pitchFamily="18" charset="0"/>
              </a:rPr>
              <a:t> Любовь Ивановна,</a:t>
            </a:r>
            <a:endParaRPr lang="ru-RU" sz="1400" i="1" dirty="0">
              <a:solidFill>
                <a:schemeClr val="tx1"/>
              </a:solidFill>
              <a:latin typeface="Constantia" pitchFamily="18" charset="0"/>
            </a:endParaRPr>
          </a:p>
          <a:p>
            <a:r>
              <a:rPr lang="ru-RU" sz="1400" i="1" dirty="0" smtClean="0">
                <a:solidFill>
                  <a:schemeClr val="tx1"/>
                </a:solidFill>
                <a:latin typeface="Constantia" pitchFamily="18" charset="0"/>
              </a:rPr>
              <a:t>педагог-психолог</a:t>
            </a:r>
          </a:p>
          <a:p>
            <a:r>
              <a:rPr lang="ru-RU" sz="1400" i="1" dirty="0" smtClean="0">
                <a:solidFill>
                  <a:schemeClr val="tx1"/>
                </a:solidFill>
                <a:latin typeface="Constantia" pitchFamily="18" charset="0"/>
              </a:rPr>
              <a:t>МБОУ «</a:t>
            </a:r>
            <a:r>
              <a:rPr lang="ru-RU" sz="1400" i="1" dirty="0" err="1" smtClean="0">
                <a:solidFill>
                  <a:schemeClr val="tx1"/>
                </a:solidFill>
                <a:latin typeface="Constantia" pitchFamily="18" charset="0"/>
              </a:rPr>
              <a:t>Родниковская</a:t>
            </a:r>
            <a:r>
              <a:rPr lang="ru-RU" sz="1400" i="1" dirty="0" smtClean="0">
                <a:solidFill>
                  <a:schemeClr val="tx1"/>
                </a:solidFill>
                <a:latin typeface="Constantia" pitchFamily="18" charset="0"/>
              </a:rPr>
              <a:t> школа-гимназия</a:t>
            </a:r>
            <a:r>
              <a:rPr lang="ru-RU" sz="1400" dirty="0" smtClean="0">
                <a:solidFill>
                  <a:schemeClr val="tx1"/>
                </a:solidFill>
                <a:latin typeface="Constantia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7142538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28604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Направления анализа учреждения: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3100" b="1" dirty="0" smtClean="0">
                <a:solidFill>
                  <a:schemeClr val="tx1"/>
                </a:solidFill>
              </a:rPr>
              <a:t>Направления анализа учреждения:</a:t>
            </a:r>
            <a:endParaRPr lang="ru-RU" sz="31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62484287"/>
              </p:ext>
            </p:extLst>
          </p:nvPr>
        </p:nvGraphicFramePr>
        <p:xfrm>
          <a:off x="642910" y="1397000"/>
          <a:ext cx="7786742" cy="438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339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50000"/>
                  </a:schemeClr>
                </a:solidFill>
                <a:cs typeface="Aharoni" panose="02010803020104030203" pitchFamily="2" charset="-79"/>
              </a:rPr>
              <a:t>Инновационная деятельность связана  со  значительными  психологическими  трудностями</a:t>
            </a:r>
            <a:r>
              <a:rPr lang="ru-RU" i="1" dirty="0"/>
              <a:t>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неоднородный состав педагогического корпуса по уровню психологической культуры, креативности, профессиональной компетентности; </a:t>
            </a:r>
          </a:p>
          <a:p>
            <a:r>
              <a:rPr lang="ru-RU" dirty="0" smtClean="0"/>
              <a:t> </a:t>
            </a:r>
            <a:r>
              <a:rPr lang="ru-RU" dirty="0"/>
              <a:t>наличие мотивации и готовности к инновационной деятельности, наличие «психологического  барьера»; </a:t>
            </a:r>
          </a:p>
          <a:p>
            <a:r>
              <a:rPr lang="be-BY" dirty="0" smtClean="0"/>
              <a:t>высокий </a:t>
            </a:r>
            <a:r>
              <a:rPr lang="be-BY" dirty="0"/>
              <a:t>уровень тревожности педагогов, определение факторов эмоционального </a:t>
            </a:r>
            <a:r>
              <a:rPr lang="ru-RU" dirty="0"/>
              <a:t>«</a:t>
            </a:r>
            <a:r>
              <a:rPr lang="be-BY" dirty="0"/>
              <a:t>выгорания</a:t>
            </a:r>
            <a:r>
              <a:rPr lang="ru-RU" dirty="0"/>
              <a:t>», </a:t>
            </a:r>
            <a:r>
              <a:rPr lang="be-BY" dirty="0"/>
              <a:t>ощущение психологического дискомфорта в ИКТ-насыщенной среде;  </a:t>
            </a:r>
            <a:endParaRPr lang="ru-RU" dirty="0"/>
          </a:p>
          <a:p>
            <a:r>
              <a:rPr lang="ru-RU" smtClean="0"/>
              <a:t>степень </a:t>
            </a:r>
            <a:r>
              <a:rPr lang="ru-RU" dirty="0"/>
              <a:t>социально-психологического климата в коллективе;</a:t>
            </a:r>
          </a:p>
          <a:p>
            <a:r>
              <a:rPr lang="ru-RU" smtClean="0"/>
              <a:t> </a:t>
            </a:r>
            <a:r>
              <a:rPr lang="ru-RU" dirty="0"/>
              <a:t>другие объективные или субъективные обстоятельства.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127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3"/>
                </a:solidFill>
              </a:rPr>
              <a:t>Готовность педагогов к инновационной деятельности</a:t>
            </a:r>
            <a:endParaRPr lang="ru-RU" sz="3200" dirty="0">
              <a:solidFill>
                <a:schemeClr val="accent3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697404"/>
              </p:ext>
            </p:extLst>
          </p:nvPr>
        </p:nvGraphicFramePr>
        <p:xfrm>
          <a:off x="714349" y="2000240"/>
          <a:ext cx="7715303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51181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Причины привлекательности инновационной деятельности: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quarter" idx="2"/>
            <p:extLst/>
          </p:nvPr>
        </p:nvGraphicFramePr>
        <p:xfrm>
          <a:off x="500034" y="1571612"/>
          <a:ext cx="3997354" cy="4809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одержимое 8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4499992" y="1428728"/>
          <a:ext cx="4500562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88285317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14352" y="483021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Уровень использования   инновационных продуктов образовательным учреждением</a:t>
            </a:r>
            <a:endParaRPr lang="ru-R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674372" y="692696"/>
          <a:ext cx="4473692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/>
            <a:endParaRPr lang="ru-RU" dirty="0"/>
          </a:p>
          <a:p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/>
          </p:nvPr>
        </p:nvGraphicFramePr>
        <p:xfrm>
          <a:off x="5004048" y="514794"/>
          <a:ext cx="432048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2576082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2" y="4869160"/>
            <a:ext cx="8183880" cy="105156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Уровень использования   инновационных продуктов образовательным учреждением</a:t>
            </a:r>
            <a:endParaRPr lang="ru-RU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514352" y="530352"/>
          <a:ext cx="4489696" cy="3690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5090913" y="530352"/>
          <a:ext cx="3632274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3611483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342900" lvl="0" indent="-342900" algn="ctr">
              <a:spcBef>
                <a:spcPts val="1000"/>
              </a:spcBef>
            </a:pPr>
            <a:r>
              <a:rPr lang="ru-RU" sz="2000" b="1" dirty="0">
                <a:solidFill>
                  <a:srgbClr val="F496CB">
                    <a:lumMod val="75000"/>
                  </a:srgbClr>
                </a:solidFill>
              </a:rPr>
              <a:t>Развитие личностных компетенций учащихся путем внедрения </a:t>
            </a:r>
            <a:r>
              <a:rPr lang="ru-RU" sz="2000" b="1" dirty="0" err="1">
                <a:solidFill>
                  <a:srgbClr val="F496CB">
                    <a:lumMod val="75000"/>
                  </a:srgbClr>
                </a:solidFill>
              </a:rPr>
              <a:t>медиаобразования</a:t>
            </a:r>
            <a:r>
              <a:rPr lang="ru-RU" sz="2000" b="1" dirty="0">
                <a:solidFill>
                  <a:srgbClr val="F496CB">
                    <a:lumMod val="75000"/>
                  </a:srgbClr>
                </a:solidFill>
              </a:rPr>
              <a:t> в школе</a:t>
            </a:r>
            <a:r>
              <a:rPr lang="ru-RU" sz="2000" dirty="0">
                <a:solidFill>
                  <a:srgbClr val="F496CB">
                    <a:lumMod val="75000"/>
                  </a:srgbClr>
                </a:solidFill>
              </a:rPr>
              <a:t/>
            </a:r>
            <a:br>
              <a:rPr lang="ru-RU" sz="2000" dirty="0">
                <a:solidFill>
                  <a:srgbClr val="F496CB">
                    <a:lumMod val="75000"/>
                  </a:srgbClr>
                </a:solidFill>
              </a:rPr>
            </a:b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803415"/>
              </p:ext>
            </p:extLst>
          </p:nvPr>
        </p:nvGraphicFramePr>
        <p:xfrm>
          <a:off x="609600" y="2133600"/>
          <a:ext cx="6348413" cy="3879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98846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836712"/>
            <a:ext cx="6347713" cy="803176"/>
          </a:xfrm>
          <a:solidFill>
            <a:schemeClr val="bg2"/>
          </a:solidFill>
          <a:ln>
            <a:solidFill>
              <a:schemeClr val="accent2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lvl="0" algn="ctr"/>
            <a:r>
              <a:rPr lang="ru-RU" altLang="ru-RU" sz="1600" b="1" dirty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  <a:t>Результаты исследования школьной мотивации учащихся 7-х </a:t>
            </a:r>
            <a:r>
              <a:rPr lang="ru-RU" alt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  <a:t>классов</a:t>
            </a:r>
            <a:br>
              <a:rPr lang="ru-RU" alt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  <a:t>Методика </a:t>
            </a:r>
            <a:r>
              <a:rPr lang="ru-RU" altLang="ru-RU" sz="1600" b="1" dirty="0" err="1" smtClean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  <a:t>Лускановой</a:t>
            </a:r>
            <a:r>
              <a:rPr lang="ru-RU" altLang="ru-RU" sz="1600" b="1" dirty="0" smtClean="0">
                <a:solidFill>
                  <a:schemeClr val="tx1"/>
                </a:solidFill>
                <a:latin typeface="Arial" panose="020B0604020202020204" pitchFamily="34" charset="0"/>
                <a:ea typeface="TimesNewRomanPSMT"/>
              </a:rPr>
              <a:t> Н.Г.</a:t>
            </a:r>
            <a:r>
              <a:rPr lang="ru-RU" altLang="ru-RU" sz="16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16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sz="16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576749"/>
              </p:ext>
            </p:extLst>
          </p:nvPr>
        </p:nvGraphicFramePr>
        <p:xfrm>
          <a:off x="689451" y="2506440"/>
          <a:ext cx="6188710" cy="3189732"/>
        </p:xfrm>
        <a:graphic>
          <a:graphicData uri="http://schemas.openxmlformats.org/drawingml/2006/table">
            <a:tbl>
              <a:tblPr firstRow="1" firstCol="1" bandRow="1">
                <a:effectLst>
                  <a:reflection blurRad="6350" stA="50000" endA="300" endPos="55000" dir="5400000" sy="-100000" algn="bl" rotWithShape="0"/>
                </a:effectLst>
              </a:tblPr>
              <a:tblGrid>
                <a:gridCol w="316230"/>
                <a:gridCol w="2114550"/>
                <a:gridCol w="629920"/>
                <a:gridCol w="629920"/>
                <a:gridCol w="629920"/>
                <a:gridCol w="630555"/>
                <a:gridCol w="629920"/>
                <a:gridCol w="607695"/>
              </a:tblGrid>
              <a:tr h="3295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Школьная мотивация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5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7-А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5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28 ч.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 ч.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7-В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ч.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Высокий уровень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Хорошая школьная мотивация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Положительное отношение к школе по внешней мотивации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Низкий уровень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kern="15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Негативное отношение, дезадаптация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effectLst/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kern="150" dirty="0">
                        <a:effectLst/>
                        <a:latin typeface="Times New Roman" panose="02020603050405020304" pitchFamily="18" charset="0"/>
                        <a:ea typeface="Andale Sans UI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0 %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479634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536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347713" cy="19888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Работа с родителями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 smtClean="0"/>
              <a:t>Удовлетворённость </a:t>
            </a:r>
            <a:r>
              <a:rPr lang="ru-RU" sz="1800" b="1" dirty="0"/>
              <a:t>родителей качеством образовательных услуг по организации инновационной деятельности (медиаобразование)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940612"/>
              </p:ext>
            </p:extLst>
          </p:nvPr>
        </p:nvGraphicFramePr>
        <p:xfrm>
          <a:off x="690086" y="2564904"/>
          <a:ext cx="7194281" cy="309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372"/>
                <a:gridCol w="1989059"/>
                <a:gridCol w="1569688"/>
                <a:gridCol w="1464846"/>
                <a:gridCol w="1672316"/>
              </a:tblGrid>
              <a:tr h="884670">
                <a:tc gridSpan="5"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endParaRPr lang="ru-RU" sz="140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</a:rPr>
                        <a:t>Инновационная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деятельность (медиаобразование)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2335"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Уровень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2017/2018 г.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2018-2019 г.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2019-2020 г.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Высокий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182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157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146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Достаточный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209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288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Недостаточный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91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73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2335"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Низкий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8685" algn="l"/>
                        </a:tabLst>
                      </a:pPr>
                      <a:r>
                        <a:rPr lang="ru-RU" sz="1400" dirty="0">
                          <a:effectLst/>
                        </a:rPr>
                        <a:t>17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 flipV="1">
            <a:off x="1403648" y="692694"/>
            <a:ext cx="4896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08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805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75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психолого-педагогического сопровождения инновационной 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1. Выявлен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положительный российский опыт психолого-педагогического сопровождения инновационного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процесса.</a:t>
            </a: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 Собрана информация об условиях, необходимых для реализации инновационного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Сформирован банк психодиагностических методик для психолого-педагогического сопровождения инновационного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15000"/>
              </a:lnSpc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4. Разработана программа психолого-педагогического сопровождения в рамках проекта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5. Произведена оценка готовности педагогов к инновационной деятельности.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6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Выявлены уровень развития личностных компетенций учащихся в условиях реализации проекта.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15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7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Реализуется информационная поддержка через публикации в печатных изданиях и участие в конкурсах.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028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b="1" dirty="0"/>
              <a:t>В психолого-педагогическом сопровождении  инновационной  деятельности  выделяем следующие структурные  </a:t>
            </a:r>
            <a:r>
              <a:rPr lang="ru-RU" sz="2200" b="1" dirty="0" smtClean="0"/>
              <a:t>компоненты</a:t>
            </a:r>
            <a:r>
              <a:rPr lang="ru-RU" dirty="0" smtClean="0"/>
              <a:t>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2245207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28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844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Спасибо за внимание!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9285" y="1508719"/>
            <a:ext cx="7939054" cy="454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3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/>
              <a:t>обеспечение </a:t>
            </a:r>
            <a:r>
              <a:rPr lang="ru-RU" dirty="0"/>
              <a:t>психологической поддержки инновационной деятельности и  развитие психологической готовности педагога к инновационной </a:t>
            </a:r>
            <a:r>
              <a:rPr lang="ru-RU" dirty="0" smtClean="0"/>
              <a:t>деятельности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400" dirty="0"/>
              <a:t>создание необходимых мотивационных условий повседневной профессиональной деятельности, которые будут побуждать членов педагогического коллектива к самосовершенствованию и тем самым формировать готовность к инновационной педагогической деятельности; </a:t>
            </a:r>
          </a:p>
          <a:p>
            <a:r>
              <a:rPr lang="ru-RU" sz="1400" dirty="0" smtClean="0"/>
              <a:t>развитие </a:t>
            </a:r>
            <a:r>
              <a:rPr lang="ru-RU" sz="1400" dirty="0"/>
              <a:t>инновационного потенциала педагогов-участников РИП</a:t>
            </a:r>
          </a:p>
        </p:txBody>
      </p:sp>
      <p:sp>
        <p:nvSpPr>
          <p:cNvPr id="2" name="Текст 1"/>
          <p:cNvSpPr>
            <a:spLocks noGrp="1"/>
          </p:cNvSpPr>
          <p:nvPr>
            <p:ph type="body" idx="4294967295"/>
          </p:nvPr>
        </p:nvSpPr>
        <p:spPr>
          <a:xfrm>
            <a:off x="711602" y="692696"/>
            <a:ext cx="3090863" cy="966166"/>
          </a:xfrm>
          <a:ln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1400" dirty="0" smtClean="0"/>
              <a:t>Цель </a:t>
            </a:r>
          </a:p>
          <a:p>
            <a:pPr algn="ctr"/>
            <a:r>
              <a:rPr lang="ru-RU" sz="1400" dirty="0" smtClean="0"/>
              <a:t>психолого-педагогического сопровождения: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4294967295"/>
          </p:nvPr>
        </p:nvSpPr>
        <p:spPr>
          <a:xfrm>
            <a:off x="3865635" y="693738"/>
            <a:ext cx="3090862" cy="965124"/>
          </a:xfrm>
          <a:ln>
            <a:solidFill>
              <a:schemeClr val="accent2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1400" dirty="0" smtClean="0"/>
              <a:t>Задачи </a:t>
            </a:r>
          </a:p>
          <a:p>
            <a:r>
              <a:rPr lang="ru-RU" sz="1400" dirty="0" smtClean="0"/>
              <a:t>психолого-сопровождения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27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В должностные обязанности педагога-психолога в рамках сопровождения инновационной деятельности входит: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подбор </a:t>
            </a:r>
            <a:r>
              <a:rPr lang="ru-RU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диагностического инструментария для проведения исследований в рамках инновационной деятельности и психологических мониторингов, разработка необходимого материала;</a:t>
            </a:r>
          </a:p>
          <a:p>
            <a:r>
              <a:rPr lang="ru-RU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оказание </a:t>
            </a:r>
            <a:r>
              <a:rPr lang="ru-RU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помощи педагогам в подборе диагностического инструментария;</a:t>
            </a:r>
          </a:p>
          <a:p>
            <a:r>
              <a:rPr lang="ru-RU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осуществление </a:t>
            </a:r>
            <a:r>
              <a:rPr lang="ru-RU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диагностических исследований;</a:t>
            </a:r>
          </a:p>
          <a:p>
            <a:r>
              <a:rPr lang="ru-RU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оказание </a:t>
            </a:r>
            <a:r>
              <a:rPr lang="ru-RU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помощи педагогам в проведении диагностических исследований;</a:t>
            </a:r>
          </a:p>
          <a:p>
            <a:r>
              <a:rPr lang="ru-RU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оказание </a:t>
            </a:r>
            <a:r>
              <a:rPr lang="ru-RU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консультативной помощи субъектам инновационной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75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16632"/>
            <a:ext cx="6347713" cy="1008112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программы психолого-педагогического сопровождения инновационной деятельности может включать в себя следующие этапы:</a:t>
            </a:r>
            <a: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062569"/>
              </p:ext>
            </p:extLst>
          </p:nvPr>
        </p:nvGraphicFramePr>
        <p:xfrm>
          <a:off x="107504" y="1124744"/>
          <a:ext cx="849694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16992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347713" cy="1320800"/>
          </a:xfrm>
        </p:spPr>
        <p:txBody>
          <a:bodyPr/>
          <a:lstStyle/>
          <a:p>
            <a:r>
              <a:rPr lang="ru-RU" dirty="0" smtClean="0"/>
              <a:t>На </a:t>
            </a:r>
            <a:r>
              <a:rPr lang="ru-RU" smtClean="0"/>
              <a:t>подготовительном этапе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043608" y="1962852"/>
            <a:ext cx="6707754" cy="3880773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разработан </a:t>
            </a:r>
            <a:r>
              <a:rPr lang="ru-RU" dirty="0"/>
              <a:t>план реализации программы психолого-педагогического сопровождения и тематика консультационного пункта; </a:t>
            </a:r>
          </a:p>
          <a:p>
            <a:r>
              <a:rPr lang="ru-RU" dirty="0" smtClean="0"/>
              <a:t> </a:t>
            </a:r>
            <a:r>
              <a:rPr lang="ru-RU" dirty="0"/>
              <a:t>осуществлён подбор диагностического инструментария для педагогических и психологических мониторингов;</a:t>
            </a:r>
          </a:p>
          <a:p>
            <a:r>
              <a:rPr lang="ru-RU" dirty="0" smtClean="0"/>
              <a:t> </a:t>
            </a:r>
            <a:r>
              <a:rPr lang="ru-RU" dirty="0"/>
              <a:t>проведён круглый стол «Инновационная деятельность педагога в </a:t>
            </a:r>
            <a:r>
              <a:rPr lang="ru-RU" dirty="0" smtClean="0"/>
              <a:t>современном образовании</a:t>
            </a:r>
            <a:r>
              <a:rPr lang="ru-RU" dirty="0"/>
              <a:t>»; </a:t>
            </a:r>
          </a:p>
          <a:p>
            <a:r>
              <a:rPr lang="ru-RU" dirty="0" smtClean="0"/>
              <a:t> </a:t>
            </a:r>
            <a:r>
              <a:rPr lang="ru-RU" dirty="0"/>
              <a:t>проинформированы учащиеся (участники инновационной деятельности) и их родители (законные представители) о перспективах и значении инновационной деятельности в образовании, о реализации в учреждении образования  инновационной деятельности»; </a:t>
            </a:r>
          </a:p>
          <a:p>
            <a:r>
              <a:rPr lang="ru-RU" dirty="0" smtClean="0"/>
              <a:t>проведено </a:t>
            </a:r>
            <a:r>
              <a:rPr lang="ru-RU" dirty="0" err="1"/>
              <a:t>тренинговое</a:t>
            </a:r>
            <a:r>
              <a:rPr lang="ru-RU" dirty="0"/>
              <a:t> занятие «Портрет профессионала» и </a:t>
            </a:r>
            <a:r>
              <a:rPr lang="ru-RU" dirty="0" smtClean="0"/>
              <a:t>др.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5481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smtClean="0"/>
              <a:t>диагностическом этапе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2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/>
              <a:t>изучены мотивационная структура и творческий потенциал личности педагогов-участников инновационной деятельности, их готовность к инновационной деятельности и степень эмоционального выгорания, самооценка профессиональных компетенций в структуре методологической культуры педагога в контексте инновационной деятельности;</a:t>
            </a:r>
          </a:p>
          <a:p>
            <a:r>
              <a:rPr lang="ru-RU" dirty="0" smtClean="0"/>
              <a:t> </a:t>
            </a:r>
            <a:r>
              <a:rPr lang="ru-RU" dirty="0"/>
              <a:t>изучен уровень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познавательной активности </a:t>
            </a:r>
            <a:r>
              <a:rPr lang="ru-RU" dirty="0" smtClean="0"/>
              <a:t>учащихся-участников </a:t>
            </a:r>
            <a:r>
              <a:rPr lang="ru-RU" dirty="0"/>
              <a:t>инновационной деятельности (первичные измерения);</a:t>
            </a:r>
          </a:p>
          <a:p>
            <a:r>
              <a:rPr lang="ru-RU" dirty="0" smtClean="0"/>
              <a:t>изучено </a:t>
            </a:r>
            <a:r>
              <a:rPr lang="ru-RU" dirty="0"/>
              <a:t>отношение родителей (законных представителей) учащихся (участников инновационной деятельности) к модели формирования методологической культуры учащихся и др.;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3097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smtClean="0"/>
              <a:t>практическом этапе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412776"/>
            <a:ext cx="6347714" cy="4628587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/>
              <a:t>проведены групповые консультации для педагогов-участников инновационной деятельности по результатам изучения самооценки профессиональных компетенций и их готовности к инновационной деятельности, по результатам проведённых диагностических исследований с учащимися и их родителями; </a:t>
            </a:r>
          </a:p>
          <a:p>
            <a:r>
              <a:rPr lang="ru-RU" dirty="0" smtClean="0"/>
              <a:t>проведены </a:t>
            </a:r>
            <a:r>
              <a:rPr lang="ru-RU" dirty="0"/>
              <a:t>с педагогами-участниками инновационной деятельности занятия с элементами тренинга («Мотивация достижения успеха», «Развитие творческого потенциала педагога»); </a:t>
            </a:r>
          </a:p>
          <a:p>
            <a:r>
              <a:rPr lang="ru-RU" dirty="0" smtClean="0"/>
              <a:t>изучены </a:t>
            </a:r>
            <a:r>
              <a:rPr lang="ru-RU" dirty="0"/>
              <a:t>личностные особенности учащихся (участники инновационной деятельности):</a:t>
            </a:r>
          </a:p>
          <a:p>
            <a:r>
              <a:rPr lang="ru-RU" dirty="0"/>
              <a:t>уровень самооценки, уровень адаптации, социометрический статус, личностная</a:t>
            </a:r>
          </a:p>
          <a:p>
            <a:r>
              <a:rPr lang="ru-RU" dirty="0"/>
              <a:t>и семейная тревожность, ведущий тип мышления;</a:t>
            </a:r>
          </a:p>
          <a:p>
            <a:r>
              <a:rPr lang="ru-RU" dirty="0" smtClean="0"/>
              <a:t>изучен </a:t>
            </a:r>
            <a:r>
              <a:rPr lang="ru-RU" dirty="0"/>
              <a:t>уровень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познавательной активности учащихся (контрольное измерение); </a:t>
            </a:r>
          </a:p>
          <a:p>
            <a:r>
              <a:rPr lang="ru-RU" dirty="0" smtClean="0"/>
              <a:t>оказана </a:t>
            </a:r>
            <a:r>
              <a:rPr lang="ru-RU" dirty="0"/>
              <a:t>помощь педагогам в проведении педагогической диагностики </a:t>
            </a:r>
            <a:r>
              <a:rPr lang="ru-RU" dirty="0" err="1"/>
              <a:t>сформированности</a:t>
            </a:r>
            <a:r>
              <a:rPr lang="ru-RU" dirty="0"/>
              <a:t> </a:t>
            </a:r>
            <a:r>
              <a:rPr lang="ru-RU" dirty="0" err="1"/>
              <a:t>общеучебных</a:t>
            </a:r>
            <a:r>
              <a:rPr lang="ru-RU" dirty="0"/>
              <a:t> и специальных способов мышления и деятельности учащихся; </a:t>
            </a:r>
          </a:p>
          <a:p>
            <a:r>
              <a:rPr lang="ru-RU" dirty="0" smtClean="0"/>
              <a:t> </a:t>
            </a:r>
            <a:r>
              <a:rPr lang="ru-RU" dirty="0"/>
              <a:t>родители (законные представители) учащихся проинформированы о результатах инновационной деятельности в 2018/2020 учебных годах; </a:t>
            </a:r>
          </a:p>
          <a:p>
            <a:r>
              <a:rPr lang="ru-RU" dirty="0" smtClean="0"/>
              <a:t> </a:t>
            </a:r>
            <a:r>
              <a:rPr lang="ru-RU" dirty="0"/>
              <a:t>оказана помощь педагогам-участникам инновационной деятельности в подготовке педагогических отчетов об итогах реализации инновационной деятельности; </a:t>
            </a:r>
          </a:p>
          <a:p>
            <a:r>
              <a:rPr lang="ru-RU" dirty="0" smtClean="0"/>
              <a:t>проведены </a:t>
            </a:r>
            <a:r>
              <a:rPr lang="ru-RU" dirty="0"/>
              <a:t>тематические консультации для педагогов-участников инновационной деятельности в рамках работы консультационного пункта; школьной конференции исследовательских работ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3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Задачи</a:t>
            </a:r>
            <a:br>
              <a:rPr lang="ru-RU" dirty="0" smtClean="0"/>
            </a:br>
            <a:r>
              <a:rPr lang="ru-RU" dirty="0" smtClean="0"/>
              <a:t> на рефлексивном этапе: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проведение </a:t>
            </a:r>
            <a:r>
              <a:rPr lang="ru-RU" dirty="0"/>
              <a:t>комплексного мониторинга личностного развития учащихся-участников инновационной деятельности; </a:t>
            </a:r>
          </a:p>
          <a:p>
            <a:r>
              <a:rPr lang="ru-RU" dirty="0" smtClean="0"/>
              <a:t>изучение </a:t>
            </a:r>
            <a:r>
              <a:rPr lang="ru-RU" dirty="0"/>
              <a:t>уровня удовлетворенности учащихся и их родителей образовательным процессом и его результатами, результатами инновационной деятельности; </a:t>
            </a:r>
          </a:p>
          <a:p>
            <a:r>
              <a:rPr lang="ru-RU" dirty="0" smtClean="0"/>
              <a:t>оказание </a:t>
            </a:r>
            <a:r>
              <a:rPr lang="ru-RU" dirty="0"/>
              <a:t>помощи педагогам-участникам инновационной деятельности в анализе достигнутых результатов, написании творческих отчётов; </a:t>
            </a:r>
          </a:p>
          <a:p>
            <a:r>
              <a:rPr lang="ru-RU" dirty="0" smtClean="0"/>
              <a:t> </a:t>
            </a:r>
            <a:r>
              <a:rPr lang="ru-RU" dirty="0"/>
              <a:t>обобщение собственного опыта работы, подготовка аналитического отчёта, рекомендаций.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00026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1047</TotalTime>
  <Words>1142</Words>
  <Application>Microsoft Office PowerPoint</Application>
  <PresentationFormat>Экран (4:3)</PresentationFormat>
  <Paragraphs>180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33" baseType="lpstr">
      <vt:lpstr>Microsoft YaHei UI</vt:lpstr>
      <vt:lpstr>Aharoni</vt:lpstr>
      <vt:lpstr>Andale Sans UI</vt:lpstr>
      <vt:lpstr>Arial</vt:lpstr>
      <vt:lpstr>Arial Black</vt:lpstr>
      <vt:lpstr>Calibri</vt:lpstr>
      <vt:lpstr>Constantia</vt:lpstr>
      <vt:lpstr>Tahoma</vt:lpstr>
      <vt:lpstr>Times New Roman</vt:lpstr>
      <vt:lpstr>TimesNewRomanPSMT</vt:lpstr>
      <vt:lpstr>Trebuchet MS</vt:lpstr>
      <vt:lpstr>Wingdings 3</vt:lpstr>
      <vt:lpstr>Грань</vt:lpstr>
      <vt:lpstr>ПСИХОЛОГО-ПЕДАГОГИЧЕСКОЕ СОПРОВОЖДЕНИЕ ИННОВАЦИОННОЙ  ДЕЯТЕЛЬНОСТИ  УЧРЕЖДЕНИЯ ОБРАЗОВАНИЯ</vt:lpstr>
      <vt:lpstr>В психолого-педагогическом сопровождении  инновационной  деятельности  выделяем следующие структурные  компоненты   </vt:lpstr>
      <vt:lpstr>Презентация PowerPoint</vt:lpstr>
      <vt:lpstr>В должностные обязанности педагога-психолога в рамках сопровождения инновационной деятельности входит: </vt:lpstr>
      <vt:lpstr>Структура программы психолого-педагогического сопровождения инновационной деятельности может включать в себя следующие этапы: </vt:lpstr>
      <vt:lpstr>На подготовительном этапе</vt:lpstr>
      <vt:lpstr>На диагностическом этапе</vt:lpstr>
      <vt:lpstr>На практическом этапе</vt:lpstr>
      <vt:lpstr>Задачи  на рефлексивном этапе:</vt:lpstr>
      <vt:lpstr>Направления анализа учреждения:                           Направления анализа учреждения:</vt:lpstr>
      <vt:lpstr>Инновационная деятельность связана  со  значительными  психологическими  трудностями:  </vt:lpstr>
      <vt:lpstr>Готовность педагогов к инновационной деятельности</vt:lpstr>
      <vt:lpstr>Причины привлекательности инновационной деятельности:</vt:lpstr>
      <vt:lpstr>Уровень использования   инновационных продуктов образовательным учреждением</vt:lpstr>
      <vt:lpstr>Уровень использования   инновационных продуктов образовательным учреждением</vt:lpstr>
      <vt:lpstr>Развитие личностных компетенций учащихся путем внедрения медиаобразования в школе </vt:lpstr>
      <vt:lpstr>Результаты исследования школьной мотивации учащихся 7-х классов Методика Лускановой Н.Г. </vt:lpstr>
      <vt:lpstr> Работа с родителями   Удовлетворённость родителей качеством образовательных услуг по организации инновационной деятельности (медиаобразование) </vt:lpstr>
      <vt:lpstr>Результативность психолого-педагогического сопровождения инновационной деятельности</vt:lpstr>
      <vt:lpstr>Спасибо за внимание! </vt:lpstr>
    </vt:vector>
  </TitlesOfParts>
  <Company>SPecialiST RePack &amp; SanBuild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Uzver</dc:creator>
  <cp:lastModifiedBy>User</cp:lastModifiedBy>
  <cp:revision>140</cp:revision>
  <cp:lastPrinted>2021-04-22T16:52:55Z</cp:lastPrinted>
  <dcterms:created xsi:type="dcterms:W3CDTF">2017-03-08T11:26:39Z</dcterms:created>
  <dcterms:modified xsi:type="dcterms:W3CDTF">2021-10-09T05:44:27Z</dcterms:modified>
</cp:coreProperties>
</file>