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.svg" ContentType="image/svg+xml"/>
  <Override PartName="/ppt/media/image2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56" r:id="rId4"/>
    <p:sldId id="259" r:id="rId5"/>
    <p:sldId id="279" r:id="rId6"/>
    <p:sldId id="313" r:id="rId7"/>
    <p:sldId id="288" r:id="rId8"/>
    <p:sldId id="270" r:id="rId9"/>
    <p:sldId id="280" r:id="rId10"/>
    <p:sldId id="282" r:id="rId11"/>
    <p:sldId id="283" r:id="rId12"/>
    <p:sldId id="284" r:id="rId13"/>
    <p:sldId id="285" r:id="rId14"/>
    <p:sldId id="286" r:id="rId15"/>
    <p:sldId id="287" r:id="rId16"/>
    <p:sldId id="289" r:id="rId17"/>
    <p:sldId id="262" r:id="rId18"/>
    <p:sldId id="26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109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svg"/><Relationship Id="rId4" Type="http://schemas.openxmlformats.org/officeDocument/2006/relationships/image" Target="../media/image3.png"/><Relationship Id="rId3" Type="http://schemas.openxmlformats.org/officeDocument/2006/relationships/image" Target="../media/image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2.svg"/><Relationship Id="rId4" Type="http://schemas.openxmlformats.org/officeDocument/2006/relationships/image" Target="../media/image3.png"/><Relationship Id="rId3" Type="http://schemas.openxmlformats.org/officeDocument/2006/relationships/image" Target="../media/image1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3465" y="159836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pic>
        <p:nvPicPr>
          <p:cNvPr id="10" name="Рисунок 9" descr="Изображение выглядит как текст, LEGO, игрушка, векторная графика&#10;&#10;Автоматически созданное описание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724" y="2666198"/>
            <a:ext cx="7276553" cy="4191802"/>
          </a:xfrm>
          <a:prstGeom prst="rect">
            <a:avLst/>
          </a:prstGeom>
        </p:spPr>
      </p:pic>
      <p:sp>
        <p:nvSpPr>
          <p:cNvPr id="11" name="Овал 10"/>
          <p:cNvSpPr/>
          <p:nvPr userDrawn="1"/>
        </p:nvSpPr>
        <p:spPr>
          <a:xfrm>
            <a:off x="823775" y="4243674"/>
            <a:ext cx="2848028" cy="1813389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-1" fmla="*/ 0 w 6583817"/>
              <a:gd name="connsiteY0-2" fmla="*/ 1036858 h 2023829"/>
              <a:gd name="connsiteX1-3" fmla="*/ 3265714 w 6583817"/>
              <a:gd name="connsiteY1-4" fmla="*/ 49887 h 2023829"/>
              <a:gd name="connsiteX2-5" fmla="*/ 5138057 w 6583817"/>
              <a:gd name="connsiteY2-6" fmla="*/ 238572 h 2023829"/>
              <a:gd name="connsiteX3-7" fmla="*/ 6531428 w 6583817"/>
              <a:gd name="connsiteY3-8" fmla="*/ 1036858 h 2023829"/>
              <a:gd name="connsiteX4-9" fmla="*/ 3265714 w 6583817"/>
              <a:gd name="connsiteY4-10" fmla="*/ 2023829 h 2023829"/>
              <a:gd name="connsiteX5" fmla="*/ 0 w 6583817"/>
              <a:gd name="connsiteY5" fmla="*/ 1036858 h 2023829"/>
              <a:gd name="connsiteX0-11" fmla="*/ 87004 w 6670821"/>
              <a:gd name="connsiteY0-12" fmla="*/ 1036858 h 2023829"/>
              <a:gd name="connsiteX1-13" fmla="*/ 1146547 w 6670821"/>
              <a:gd name="connsiteY1-14" fmla="*/ 267602 h 2023829"/>
              <a:gd name="connsiteX2-15" fmla="*/ 3352718 w 6670821"/>
              <a:gd name="connsiteY2-16" fmla="*/ 49887 h 2023829"/>
              <a:gd name="connsiteX3-17" fmla="*/ 5225061 w 6670821"/>
              <a:gd name="connsiteY3-18" fmla="*/ 238572 h 2023829"/>
              <a:gd name="connsiteX4-19" fmla="*/ 6618432 w 6670821"/>
              <a:gd name="connsiteY4-20" fmla="*/ 1036858 h 2023829"/>
              <a:gd name="connsiteX5-21" fmla="*/ 3352718 w 6670821"/>
              <a:gd name="connsiteY5-22" fmla="*/ 2023829 h 2023829"/>
              <a:gd name="connsiteX6" fmla="*/ 87004 w 6670821"/>
              <a:gd name="connsiteY6" fmla="*/ 1036858 h 2023829"/>
              <a:gd name="connsiteX0-23" fmla="*/ 87004 w 8875308"/>
              <a:gd name="connsiteY0-24" fmla="*/ 1015551 h 2002522"/>
              <a:gd name="connsiteX1-25" fmla="*/ 1146547 w 8875308"/>
              <a:gd name="connsiteY1-26" fmla="*/ 246295 h 2002522"/>
              <a:gd name="connsiteX2-27" fmla="*/ 3352718 w 8875308"/>
              <a:gd name="connsiteY2-28" fmla="*/ 28580 h 2002522"/>
              <a:gd name="connsiteX3-29" fmla="*/ 8795576 w 8875308"/>
              <a:gd name="connsiteY3-30" fmla="*/ 797837 h 2002522"/>
              <a:gd name="connsiteX4-31" fmla="*/ 6618432 w 8875308"/>
              <a:gd name="connsiteY4-32" fmla="*/ 1015551 h 2002522"/>
              <a:gd name="connsiteX5-33" fmla="*/ 3352718 w 8875308"/>
              <a:gd name="connsiteY5-34" fmla="*/ 2002522 h 2002522"/>
              <a:gd name="connsiteX6-35" fmla="*/ 87004 w 8875308"/>
              <a:gd name="connsiteY6-36" fmla="*/ 1015551 h 2002522"/>
              <a:gd name="connsiteX0-37" fmla="*/ 87004 w 10749712"/>
              <a:gd name="connsiteY0-38" fmla="*/ 1015551 h 2649021"/>
              <a:gd name="connsiteX1-39" fmla="*/ 1146547 w 10749712"/>
              <a:gd name="connsiteY1-40" fmla="*/ 246295 h 2649021"/>
              <a:gd name="connsiteX2-41" fmla="*/ 3352718 w 10749712"/>
              <a:gd name="connsiteY2-42" fmla="*/ 28580 h 2649021"/>
              <a:gd name="connsiteX3-43" fmla="*/ 8795576 w 10749712"/>
              <a:gd name="connsiteY3-44" fmla="*/ 797837 h 2649021"/>
              <a:gd name="connsiteX4-45" fmla="*/ 10711461 w 10749712"/>
              <a:gd name="connsiteY4-46" fmla="*/ 2568580 h 2649021"/>
              <a:gd name="connsiteX5-47" fmla="*/ 3352718 w 10749712"/>
              <a:gd name="connsiteY5-48" fmla="*/ 2002522 h 2649021"/>
              <a:gd name="connsiteX6-49" fmla="*/ 87004 w 10749712"/>
              <a:gd name="connsiteY6-50" fmla="*/ 1015551 h 2649021"/>
              <a:gd name="connsiteX0-51" fmla="*/ 87004 w 10746300"/>
              <a:gd name="connsiteY0-52" fmla="*/ 1042421 h 2675891"/>
              <a:gd name="connsiteX1-53" fmla="*/ 1146547 w 10746300"/>
              <a:gd name="connsiteY1-54" fmla="*/ 273165 h 2675891"/>
              <a:gd name="connsiteX2-55" fmla="*/ 3352718 w 10746300"/>
              <a:gd name="connsiteY2-56" fmla="*/ 55450 h 2675891"/>
              <a:gd name="connsiteX3-57" fmla="*/ 8606890 w 10746300"/>
              <a:gd name="connsiteY3-58" fmla="*/ 1216593 h 2675891"/>
              <a:gd name="connsiteX4-59" fmla="*/ 10711461 w 10746300"/>
              <a:gd name="connsiteY4-60" fmla="*/ 2595450 h 2675891"/>
              <a:gd name="connsiteX5-61" fmla="*/ 3352718 w 10746300"/>
              <a:gd name="connsiteY5-62" fmla="*/ 2029392 h 2675891"/>
              <a:gd name="connsiteX6-63" fmla="*/ 87004 w 10746300"/>
              <a:gd name="connsiteY6-64" fmla="*/ 1042421 h 2675891"/>
              <a:gd name="connsiteX0-65" fmla="*/ 87004 w 11635763"/>
              <a:gd name="connsiteY0-66" fmla="*/ 1042421 h 2430077"/>
              <a:gd name="connsiteX1-67" fmla="*/ 1146547 w 11635763"/>
              <a:gd name="connsiteY1-68" fmla="*/ 273165 h 2430077"/>
              <a:gd name="connsiteX2-69" fmla="*/ 3352718 w 11635763"/>
              <a:gd name="connsiteY2-70" fmla="*/ 55450 h 2430077"/>
              <a:gd name="connsiteX3-71" fmla="*/ 8606890 w 11635763"/>
              <a:gd name="connsiteY3-72" fmla="*/ 1216593 h 2430077"/>
              <a:gd name="connsiteX4-73" fmla="*/ 11611347 w 11635763"/>
              <a:gd name="connsiteY4-74" fmla="*/ 2319678 h 2430077"/>
              <a:gd name="connsiteX5-75" fmla="*/ 3352718 w 11635763"/>
              <a:gd name="connsiteY5-76" fmla="*/ 2029392 h 2430077"/>
              <a:gd name="connsiteX6-77" fmla="*/ 87004 w 11635763"/>
              <a:gd name="connsiteY6-78" fmla="*/ 1042421 h 2430077"/>
              <a:gd name="connsiteX0-79" fmla="*/ 52390 w 11601149"/>
              <a:gd name="connsiteY0-80" fmla="*/ 991845 h 2379501"/>
              <a:gd name="connsiteX1-81" fmla="*/ 1445761 w 11601149"/>
              <a:gd name="connsiteY1-82" fmla="*/ 759618 h 2379501"/>
              <a:gd name="connsiteX2-83" fmla="*/ 3318104 w 11601149"/>
              <a:gd name="connsiteY2-84" fmla="*/ 4874 h 2379501"/>
              <a:gd name="connsiteX3-85" fmla="*/ 8572276 w 11601149"/>
              <a:gd name="connsiteY3-86" fmla="*/ 1166017 h 2379501"/>
              <a:gd name="connsiteX4-87" fmla="*/ 11576733 w 11601149"/>
              <a:gd name="connsiteY4-88" fmla="*/ 2269102 h 2379501"/>
              <a:gd name="connsiteX5-89" fmla="*/ 3318104 w 11601149"/>
              <a:gd name="connsiteY5-90" fmla="*/ 1978816 h 2379501"/>
              <a:gd name="connsiteX6-91" fmla="*/ 52390 w 11601149"/>
              <a:gd name="connsiteY6-92" fmla="*/ 991845 h 2379501"/>
              <a:gd name="connsiteX0-93" fmla="*/ 29383 w 12681228"/>
              <a:gd name="connsiteY0-94" fmla="*/ 1964302 h 2358409"/>
              <a:gd name="connsiteX1-95" fmla="*/ 2525840 w 12681228"/>
              <a:gd name="connsiteY1-96" fmla="*/ 759618 h 2358409"/>
              <a:gd name="connsiteX2-97" fmla="*/ 4398183 w 12681228"/>
              <a:gd name="connsiteY2-98" fmla="*/ 4874 h 2358409"/>
              <a:gd name="connsiteX3-99" fmla="*/ 9652355 w 12681228"/>
              <a:gd name="connsiteY3-100" fmla="*/ 1166017 h 2358409"/>
              <a:gd name="connsiteX4-101" fmla="*/ 12656812 w 12681228"/>
              <a:gd name="connsiteY4-102" fmla="*/ 2269102 h 2358409"/>
              <a:gd name="connsiteX5-103" fmla="*/ 4398183 w 12681228"/>
              <a:gd name="connsiteY5-104" fmla="*/ 1978816 h 2358409"/>
              <a:gd name="connsiteX6-105" fmla="*/ 29383 w 12681228"/>
              <a:gd name="connsiteY6-106" fmla="*/ 1964302 h 2358409"/>
              <a:gd name="connsiteX0-107" fmla="*/ 29383 w 12681228"/>
              <a:gd name="connsiteY0-108" fmla="*/ 1228203 h 1622310"/>
              <a:gd name="connsiteX1-109" fmla="*/ 2525840 w 12681228"/>
              <a:gd name="connsiteY1-110" fmla="*/ 23519 h 1622310"/>
              <a:gd name="connsiteX2-111" fmla="*/ 5718983 w 12681228"/>
              <a:gd name="connsiteY2-112" fmla="*/ 676660 h 1622310"/>
              <a:gd name="connsiteX3-113" fmla="*/ 9652355 w 12681228"/>
              <a:gd name="connsiteY3-114" fmla="*/ 429918 h 1622310"/>
              <a:gd name="connsiteX4-115" fmla="*/ 12656812 w 12681228"/>
              <a:gd name="connsiteY4-116" fmla="*/ 1533003 h 1622310"/>
              <a:gd name="connsiteX5-117" fmla="*/ 4398183 w 12681228"/>
              <a:gd name="connsiteY5-118" fmla="*/ 1242717 h 1622310"/>
              <a:gd name="connsiteX6-119" fmla="*/ 29383 w 12681228"/>
              <a:gd name="connsiteY6-120" fmla="*/ 1228203 h 1622310"/>
              <a:gd name="connsiteX0-121" fmla="*/ 29383 w 12682468"/>
              <a:gd name="connsiteY0-122" fmla="*/ 1229191 h 1623298"/>
              <a:gd name="connsiteX1-123" fmla="*/ 2525840 w 12682468"/>
              <a:gd name="connsiteY1-124" fmla="*/ 24507 h 1623298"/>
              <a:gd name="connsiteX2-125" fmla="*/ 5718983 w 12682468"/>
              <a:gd name="connsiteY2-126" fmla="*/ 677648 h 1623298"/>
              <a:gd name="connsiteX3-127" fmla="*/ 9797498 w 12682468"/>
              <a:gd name="connsiteY3-128" fmla="*/ 648620 h 1623298"/>
              <a:gd name="connsiteX4-129" fmla="*/ 12656812 w 12682468"/>
              <a:gd name="connsiteY4-130" fmla="*/ 1533991 h 1623298"/>
              <a:gd name="connsiteX5-131" fmla="*/ 4398183 w 12682468"/>
              <a:gd name="connsiteY5-132" fmla="*/ 1243705 h 1623298"/>
              <a:gd name="connsiteX6-133" fmla="*/ 29383 w 12682468"/>
              <a:gd name="connsiteY6-134" fmla="*/ 1229191 h 1623298"/>
              <a:gd name="connsiteX0-135" fmla="*/ 29383 w 12682468"/>
              <a:gd name="connsiteY0-136" fmla="*/ 1229191 h 1623298"/>
              <a:gd name="connsiteX1-137" fmla="*/ 2525840 w 12682468"/>
              <a:gd name="connsiteY1-138" fmla="*/ 24507 h 1623298"/>
              <a:gd name="connsiteX2-139" fmla="*/ 5718983 w 12682468"/>
              <a:gd name="connsiteY2-140" fmla="*/ 677648 h 1623298"/>
              <a:gd name="connsiteX3-141" fmla="*/ 9797498 w 12682468"/>
              <a:gd name="connsiteY3-142" fmla="*/ 648620 h 1623298"/>
              <a:gd name="connsiteX4-143" fmla="*/ 12656812 w 12682468"/>
              <a:gd name="connsiteY4-144" fmla="*/ 1533991 h 1623298"/>
              <a:gd name="connsiteX5-145" fmla="*/ 4398183 w 12682468"/>
              <a:gd name="connsiteY5-146" fmla="*/ 1243705 h 1623298"/>
              <a:gd name="connsiteX6-147" fmla="*/ 29383 w 12682468"/>
              <a:gd name="connsiteY6-148" fmla="*/ 1229191 h 1623298"/>
              <a:gd name="connsiteX0-149" fmla="*/ 29383 w 12682468"/>
              <a:gd name="connsiteY0-150" fmla="*/ 1229191 h 1623298"/>
              <a:gd name="connsiteX1-151" fmla="*/ 2525840 w 12682468"/>
              <a:gd name="connsiteY1-152" fmla="*/ 24507 h 1623298"/>
              <a:gd name="connsiteX2-153" fmla="*/ 5718983 w 12682468"/>
              <a:gd name="connsiteY2-154" fmla="*/ 677648 h 1623298"/>
              <a:gd name="connsiteX3-155" fmla="*/ 9797498 w 12682468"/>
              <a:gd name="connsiteY3-156" fmla="*/ 648620 h 1623298"/>
              <a:gd name="connsiteX4-157" fmla="*/ 12656812 w 12682468"/>
              <a:gd name="connsiteY4-158" fmla="*/ 1533991 h 1623298"/>
              <a:gd name="connsiteX5-159" fmla="*/ 4398183 w 12682468"/>
              <a:gd name="connsiteY5-160" fmla="*/ 1243705 h 1623298"/>
              <a:gd name="connsiteX6-161" fmla="*/ 29383 w 12682468"/>
              <a:gd name="connsiteY6-162" fmla="*/ 1229191 h 1623298"/>
              <a:gd name="connsiteX0-163" fmla="*/ 29383 w 12682468"/>
              <a:gd name="connsiteY0-164" fmla="*/ 1229191 h 1623298"/>
              <a:gd name="connsiteX1-165" fmla="*/ 2525840 w 12682468"/>
              <a:gd name="connsiteY1-166" fmla="*/ 24507 h 1623298"/>
              <a:gd name="connsiteX2-167" fmla="*/ 5718983 w 12682468"/>
              <a:gd name="connsiteY2-168" fmla="*/ 677648 h 1623298"/>
              <a:gd name="connsiteX3-169" fmla="*/ 9797498 w 12682468"/>
              <a:gd name="connsiteY3-170" fmla="*/ 648620 h 1623298"/>
              <a:gd name="connsiteX4-171" fmla="*/ 12656812 w 12682468"/>
              <a:gd name="connsiteY4-172" fmla="*/ 1533991 h 1623298"/>
              <a:gd name="connsiteX5-173" fmla="*/ 4398183 w 12682468"/>
              <a:gd name="connsiteY5-174" fmla="*/ 1243705 h 1623298"/>
              <a:gd name="connsiteX6-175" fmla="*/ 29383 w 12682468"/>
              <a:gd name="connsiteY6-176" fmla="*/ 1229191 h 1623298"/>
              <a:gd name="connsiteX0-177" fmla="*/ 46705 w 12699790"/>
              <a:gd name="connsiteY0-178" fmla="*/ 1032301 h 1426408"/>
              <a:gd name="connsiteX1-179" fmla="*/ 2180305 w 12699790"/>
              <a:gd name="connsiteY1-180" fmla="*/ 30817 h 1426408"/>
              <a:gd name="connsiteX2-181" fmla="*/ 5736305 w 12699790"/>
              <a:gd name="connsiteY2-182" fmla="*/ 480758 h 1426408"/>
              <a:gd name="connsiteX3-183" fmla="*/ 9814820 w 12699790"/>
              <a:gd name="connsiteY3-184" fmla="*/ 451730 h 1426408"/>
              <a:gd name="connsiteX4-185" fmla="*/ 12674134 w 12699790"/>
              <a:gd name="connsiteY4-186" fmla="*/ 1337101 h 1426408"/>
              <a:gd name="connsiteX5-187" fmla="*/ 4415505 w 12699790"/>
              <a:gd name="connsiteY5-188" fmla="*/ 1046815 h 1426408"/>
              <a:gd name="connsiteX6-189" fmla="*/ 46705 w 12699790"/>
              <a:gd name="connsiteY6-190" fmla="*/ 1032301 h 1426408"/>
              <a:gd name="connsiteX0-191" fmla="*/ 387846 w 13104827"/>
              <a:gd name="connsiteY0-192" fmla="*/ 1032301 h 2413473"/>
              <a:gd name="connsiteX1-193" fmla="*/ 2521446 w 13104827"/>
              <a:gd name="connsiteY1-194" fmla="*/ 30817 h 2413473"/>
              <a:gd name="connsiteX2-195" fmla="*/ 6077446 w 13104827"/>
              <a:gd name="connsiteY2-196" fmla="*/ 480758 h 2413473"/>
              <a:gd name="connsiteX3-197" fmla="*/ 10155961 w 13104827"/>
              <a:gd name="connsiteY3-198" fmla="*/ 451730 h 2413473"/>
              <a:gd name="connsiteX4-199" fmla="*/ 13015275 w 13104827"/>
              <a:gd name="connsiteY4-200" fmla="*/ 1337101 h 2413473"/>
              <a:gd name="connsiteX5-201" fmla="*/ 11215503 w 13104827"/>
              <a:gd name="connsiteY5-202" fmla="*/ 2411157 h 2413473"/>
              <a:gd name="connsiteX6-203" fmla="*/ 387846 w 13104827"/>
              <a:gd name="connsiteY6-204" fmla="*/ 1032301 h 2413473"/>
              <a:gd name="connsiteX0-205" fmla="*/ 463794 w 13180775"/>
              <a:gd name="connsiteY0-206" fmla="*/ 1003397 h 2384569"/>
              <a:gd name="connsiteX1-207" fmla="*/ 2597394 w 13180775"/>
              <a:gd name="connsiteY1-208" fmla="*/ 1913 h 2384569"/>
              <a:gd name="connsiteX2-209" fmla="*/ 8199908 w 13180775"/>
              <a:gd name="connsiteY2-210" fmla="*/ 742139 h 2384569"/>
              <a:gd name="connsiteX3-211" fmla="*/ 10231909 w 13180775"/>
              <a:gd name="connsiteY3-212" fmla="*/ 422826 h 2384569"/>
              <a:gd name="connsiteX4-213" fmla="*/ 13091223 w 13180775"/>
              <a:gd name="connsiteY4-214" fmla="*/ 1308197 h 2384569"/>
              <a:gd name="connsiteX5-215" fmla="*/ 11291451 w 13180775"/>
              <a:gd name="connsiteY5-216" fmla="*/ 2382253 h 2384569"/>
              <a:gd name="connsiteX6-217" fmla="*/ 463794 w 13180775"/>
              <a:gd name="connsiteY6-218" fmla="*/ 1003397 h 2384569"/>
              <a:gd name="connsiteX0-219" fmla="*/ 41439 w 12758420"/>
              <a:gd name="connsiteY0-220" fmla="*/ 612625 h 1993797"/>
              <a:gd name="connsiteX1-221" fmla="*/ 7167953 w 12758420"/>
              <a:gd name="connsiteY1-222" fmla="*/ 1817313 h 1993797"/>
              <a:gd name="connsiteX2-223" fmla="*/ 7777553 w 12758420"/>
              <a:gd name="connsiteY2-224" fmla="*/ 351367 h 1993797"/>
              <a:gd name="connsiteX3-225" fmla="*/ 9809554 w 12758420"/>
              <a:gd name="connsiteY3-226" fmla="*/ 32054 h 1993797"/>
              <a:gd name="connsiteX4-227" fmla="*/ 12668868 w 12758420"/>
              <a:gd name="connsiteY4-228" fmla="*/ 917425 h 1993797"/>
              <a:gd name="connsiteX5-229" fmla="*/ 10869096 w 12758420"/>
              <a:gd name="connsiteY5-230" fmla="*/ 1991481 h 1993797"/>
              <a:gd name="connsiteX6-231" fmla="*/ 41439 w 12758420"/>
              <a:gd name="connsiteY6-232" fmla="*/ 612625 h 1993797"/>
              <a:gd name="connsiteX0-233" fmla="*/ 1824082 w 5569992"/>
              <a:gd name="connsiteY0-234" fmla="*/ 2267253 h 2272975"/>
              <a:gd name="connsiteX1-235" fmla="*/ 53339 w 5569992"/>
              <a:gd name="connsiteY1-236" fmla="*/ 1817313 h 2272975"/>
              <a:gd name="connsiteX2-237" fmla="*/ 662939 w 5569992"/>
              <a:gd name="connsiteY2-238" fmla="*/ 351367 h 2272975"/>
              <a:gd name="connsiteX3-239" fmla="*/ 2694940 w 5569992"/>
              <a:gd name="connsiteY3-240" fmla="*/ 32054 h 2272975"/>
              <a:gd name="connsiteX4-241" fmla="*/ 5554254 w 5569992"/>
              <a:gd name="connsiteY4-242" fmla="*/ 917425 h 2272975"/>
              <a:gd name="connsiteX5-243" fmla="*/ 3754482 w 5569992"/>
              <a:gd name="connsiteY5-244" fmla="*/ 1991481 h 2272975"/>
              <a:gd name="connsiteX6-245" fmla="*/ 1824082 w 5569992"/>
              <a:gd name="connsiteY6-246" fmla="*/ 2267253 h 2272975"/>
              <a:gd name="connsiteX0-247" fmla="*/ 1824082 w 3945162"/>
              <a:gd name="connsiteY0-248" fmla="*/ 2262360 h 2268664"/>
              <a:gd name="connsiteX1-249" fmla="*/ 53339 w 3945162"/>
              <a:gd name="connsiteY1-250" fmla="*/ 1812420 h 2268664"/>
              <a:gd name="connsiteX2-251" fmla="*/ 662939 w 3945162"/>
              <a:gd name="connsiteY2-252" fmla="*/ 346474 h 2268664"/>
              <a:gd name="connsiteX3-253" fmla="*/ 2694940 w 3945162"/>
              <a:gd name="connsiteY3-254" fmla="*/ 27161 h 2268664"/>
              <a:gd name="connsiteX4-255" fmla="*/ 3754483 w 3945162"/>
              <a:gd name="connsiteY4-256" fmla="*/ 839961 h 2268664"/>
              <a:gd name="connsiteX5-257" fmla="*/ 3754482 w 3945162"/>
              <a:gd name="connsiteY5-258" fmla="*/ 1986588 h 2268664"/>
              <a:gd name="connsiteX6-259" fmla="*/ 1824082 w 3945162"/>
              <a:gd name="connsiteY6-260" fmla="*/ 2262360 h 2268664"/>
              <a:gd name="connsiteX0-261" fmla="*/ 1824082 w 4016541"/>
              <a:gd name="connsiteY0-262" fmla="*/ 2262360 h 2264816"/>
              <a:gd name="connsiteX1-263" fmla="*/ 53339 w 4016541"/>
              <a:gd name="connsiteY1-264" fmla="*/ 1812420 h 2264816"/>
              <a:gd name="connsiteX2-265" fmla="*/ 662939 w 4016541"/>
              <a:gd name="connsiteY2-266" fmla="*/ 346474 h 2264816"/>
              <a:gd name="connsiteX3-267" fmla="*/ 2694940 w 4016541"/>
              <a:gd name="connsiteY3-268" fmla="*/ 27161 h 2264816"/>
              <a:gd name="connsiteX4-269" fmla="*/ 3754483 w 4016541"/>
              <a:gd name="connsiteY4-270" fmla="*/ 839961 h 2264816"/>
              <a:gd name="connsiteX5-271" fmla="*/ 3856082 w 4016541"/>
              <a:gd name="connsiteY5-272" fmla="*/ 1667274 h 2264816"/>
              <a:gd name="connsiteX6-273" fmla="*/ 1824082 w 4016541"/>
              <a:gd name="connsiteY6-274" fmla="*/ 2262360 h 2264816"/>
              <a:gd name="connsiteX0-275" fmla="*/ 1835134 w 4027593"/>
              <a:gd name="connsiteY0-276" fmla="*/ 2668373 h 2670829"/>
              <a:gd name="connsiteX1-277" fmla="*/ 64391 w 4027593"/>
              <a:gd name="connsiteY1-278" fmla="*/ 2218433 h 2670829"/>
              <a:gd name="connsiteX2-279" fmla="*/ 673991 w 4027593"/>
              <a:gd name="connsiteY2-280" fmla="*/ 752487 h 2670829"/>
              <a:gd name="connsiteX3-281" fmla="*/ 3358837 w 4027593"/>
              <a:gd name="connsiteY3-282" fmla="*/ 9708 h 2670829"/>
              <a:gd name="connsiteX4-283" fmla="*/ 3765535 w 4027593"/>
              <a:gd name="connsiteY4-284" fmla="*/ 1245974 h 2670829"/>
              <a:gd name="connsiteX5-285" fmla="*/ 3867134 w 4027593"/>
              <a:gd name="connsiteY5-286" fmla="*/ 2073287 h 2670829"/>
              <a:gd name="connsiteX6-287" fmla="*/ 1835134 w 4027593"/>
              <a:gd name="connsiteY6-288" fmla="*/ 2668373 h 2670829"/>
              <a:gd name="connsiteX0-289" fmla="*/ 1835134 w 4909037"/>
              <a:gd name="connsiteY0-290" fmla="*/ 2668375 h 2877367"/>
              <a:gd name="connsiteX1-291" fmla="*/ 64391 w 4909037"/>
              <a:gd name="connsiteY1-292" fmla="*/ 2218435 h 2877367"/>
              <a:gd name="connsiteX2-293" fmla="*/ 673991 w 4909037"/>
              <a:gd name="connsiteY2-294" fmla="*/ 752489 h 2877367"/>
              <a:gd name="connsiteX3-295" fmla="*/ 3358837 w 4909037"/>
              <a:gd name="connsiteY3-296" fmla="*/ 9710 h 2877367"/>
              <a:gd name="connsiteX4-297" fmla="*/ 3765535 w 4909037"/>
              <a:gd name="connsiteY4-298" fmla="*/ 1245976 h 2877367"/>
              <a:gd name="connsiteX5-299" fmla="*/ 4855224 w 4909037"/>
              <a:gd name="connsiteY5-300" fmla="*/ 2779069 h 2877367"/>
              <a:gd name="connsiteX6-301" fmla="*/ 1835134 w 4909037"/>
              <a:gd name="connsiteY6-302" fmla="*/ 2668375 h 2877367"/>
              <a:gd name="connsiteX0-303" fmla="*/ 1835134 w 4957386"/>
              <a:gd name="connsiteY0-304" fmla="*/ 2668375 h 3060296"/>
              <a:gd name="connsiteX1-305" fmla="*/ 64391 w 4957386"/>
              <a:gd name="connsiteY1-306" fmla="*/ 2218435 h 3060296"/>
              <a:gd name="connsiteX2-307" fmla="*/ 673991 w 4957386"/>
              <a:gd name="connsiteY2-308" fmla="*/ 752489 h 3060296"/>
              <a:gd name="connsiteX3-309" fmla="*/ 3358837 w 4957386"/>
              <a:gd name="connsiteY3-310" fmla="*/ 9710 h 3060296"/>
              <a:gd name="connsiteX4-311" fmla="*/ 3765535 w 4957386"/>
              <a:gd name="connsiteY4-312" fmla="*/ 1245976 h 3060296"/>
              <a:gd name="connsiteX5-313" fmla="*/ 4855224 w 4957386"/>
              <a:gd name="connsiteY5-314" fmla="*/ 2779069 h 3060296"/>
              <a:gd name="connsiteX6-315" fmla="*/ 863866 w 4957386"/>
              <a:gd name="connsiteY6-316" fmla="*/ 3052687 h 3060296"/>
              <a:gd name="connsiteX7" fmla="*/ 1835134 w 4957386"/>
              <a:gd name="connsiteY7" fmla="*/ 2668375 h 3060296"/>
              <a:gd name="connsiteX0-317" fmla="*/ 90983 w 4977684"/>
              <a:gd name="connsiteY0-318" fmla="*/ 2756598 h 3060296"/>
              <a:gd name="connsiteX1-319" fmla="*/ 84688 w 4977684"/>
              <a:gd name="connsiteY1-320" fmla="*/ 2218435 h 3060296"/>
              <a:gd name="connsiteX2-321" fmla="*/ 694288 w 4977684"/>
              <a:gd name="connsiteY2-322" fmla="*/ 752489 h 3060296"/>
              <a:gd name="connsiteX3-323" fmla="*/ 3379134 w 4977684"/>
              <a:gd name="connsiteY3-324" fmla="*/ 9710 h 3060296"/>
              <a:gd name="connsiteX4-325" fmla="*/ 3785832 w 4977684"/>
              <a:gd name="connsiteY4-326" fmla="*/ 1245976 h 3060296"/>
              <a:gd name="connsiteX5-327" fmla="*/ 4875521 w 4977684"/>
              <a:gd name="connsiteY5-328" fmla="*/ 2779069 h 3060296"/>
              <a:gd name="connsiteX6-329" fmla="*/ 884163 w 4977684"/>
              <a:gd name="connsiteY6-330" fmla="*/ 3052687 h 3060296"/>
              <a:gd name="connsiteX7-331" fmla="*/ 90983 w 4977684"/>
              <a:gd name="connsiteY7-332" fmla="*/ 2756598 h 3060296"/>
              <a:gd name="connsiteX0-333" fmla="*/ 90983 w 5250734"/>
              <a:gd name="connsiteY0-334" fmla="*/ 2746890 h 3065706"/>
              <a:gd name="connsiteX1-335" fmla="*/ 84688 w 5250734"/>
              <a:gd name="connsiteY1-336" fmla="*/ 2208727 h 3065706"/>
              <a:gd name="connsiteX2-337" fmla="*/ 694288 w 5250734"/>
              <a:gd name="connsiteY2-338" fmla="*/ 742781 h 3065706"/>
              <a:gd name="connsiteX3-339" fmla="*/ 3379134 w 5250734"/>
              <a:gd name="connsiteY3-340" fmla="*/ 2 h 3065706"/>
              <a:gd name="connsiteX4-341" fmla="*/ 4950368 w 5250734"/>
              <a:gd name="connsiteY4-342" fmla="*/ 742223 h 3065706"/>
              <a:gd name="connsiteX5-343" fmla="*/ 4875521 w 5250734"/>
              <a:gd name="connsiteY5-344" fmla="*/ 2769361 h 3065706"/>
              <a:gd name="connsiteX6-345" fmla="*/ 884163 w 5250734"/>
              <a:gd name="connsiteY6-346" fmla="*/ 3042979 h 3065706"/>
              <a:gd name="connsiteX7-347" fmla="*/ 90983 w 5250734"/>
              <a:gd name="connsiteY7-348" fmla="*/ 2746890 h 3065706"/>
              <a:gd name="connsiteX0-349" fmla="*/ 114524 w 5274277"/>
              <a:gd name="connsiteY0-350" fmla="*/ 3005381 h 3324197"/>
              <a:gd name="connsiteX1-351" fmla="*/ 108229 w 5274277"/>
              <a:gd name="connsiteY1-352" fmla="*/ 2467218 h 3324197"/>
              <a:gd name="connsiteX2-353" fmla="*/ 1088362 w 5274277"/>
              <a:gd name="connsiteY2-354" fmla="*/ 171983 h 3324197"/>
              <a:gd name="connsiteX3-355" fmla="*/ 3402675 w 5274277"/>
              <a:gd name="connsiteY3-356" fmla="*/ 258493 h 3324197"/>
              <a:gd name="connsiteX4-357" fmla="*/ 4973909 w 5274277"/>
              <a:gd name="connsiteY4-358" fmla="*/ 1000714 h 3324197"/>
              <a:gd name="connsiteX5-359" fmla="*/ 4899062 w 5274277"/>
              <a:gd name="connsiteY5-360" fmla="*/ 3027852 h 3324197"/>
              <a:gd name="connsiteX6-361" fmla="*/ 907704 w 5274277"/>
              <a:gd name="connsiteY6-362" fmla="*/ 3301470 h 3324197"/>
              <a:gd name="connsiteX7-363" fmla="*/ 114524 w 5274277"/>
              <a:gd name="connsiteY7-364" fmla="*/ 3005381 h 3324197"/>
              <a:gd name="connsiteX0-365" fmla="*/ 106288 w 5283683"/>
              <a:gd name="connsiteY0-366" fmla="*/ 3164182 h 3324199"/>
              <a:gd name="connsiteX1-367" fmla="*/ 117637 w 5283683"/>
              <a:gd name="connsiteY1-368" fmla="*/ 2467220 h 3324199"/>
              <a:gd name="connsiteX2-369" fmla="*/ 1097770 w 5283683"/>
              <a:gd name="connsiteY2-370" fmla="*/ 171985 h 3324199"/>
              <a:gd name="connsiteX3-371" fmla="*/ 3412083 w 5283683"/>
              <a:gd name="connsiteY3-372" fmla="*/ 258495 h 3324199"/>
              <a:gd name="connsiteX4-373" fmla="*/ 4983317 w 5283683"/>
              <a:gd name="connsiteY4-374" fmla="*/ 1000716 h 3324199"/>
              <a:gd name="connsiteX5-375" fmla="*/ 4908470 w 5283683"/>
              <a:gd name="connsiteY5-376" fmla="*/ 3027854 h 3324199"/>
              <a:gd name="connsiteX6-377" fmla="*/ 917112 w 5283683"/>
              <a:gd name="connsiteY6-378" fmla="*/ 3301472 h 3324199"/>
              <a:gd name="connsiteX7-379" fmla="*/ 106288 w 5283683"/>
              <a:gd name="connsiteY7-380" fmla="*/ 3164182 h 3324199"/>
              <a:gd name="connsiteX0-381" fmla="*/ 202241 w 5220839"/>
              <a:gd name="connsiteY0-382" fmla="*/ 3111248 h 3324199"/>
              <a:gd name="connsiteX1-383" fmla="*/ 54791 w 5220839"/>
              <a:gd name="connsiteY1-384" fmla="*/ 2467220 h 3324199"/>
              <a:gd name="connsiteX2-385" fmla="*/ 1034924 w 5220839"/>
              <a:gd name="connsiteY2-386" fmla="*/ 171985 h 3324199"/>
              <a:gd name="connsiteX3-387" fmla="*/ 3349237 w 5220839"/>
              <a:gd name="connsiteY3-388" fmla="*/ 258495 h 3324199"/>
              <a:gd name="connsiteX4-389" fmla="*/ 4920471 w 5220839"/>
              <a:gd name="connsiteY4-390" fmla="*/ 1000716 h 3324199"/>
              <a:gd name="connsiteX5-391" fmla="*/ 4845624 w 5220839"/>
              <a:gd name="connsiteY5-392" fmla="*/ 3027854 h 3324199"/>
              <a:gd name="connsiteX6-393" fmla="*/ 854266 w 5220839"/>
              <a:gd name="connsiteY6-394" fmla="*/ 3301472 h 3324199"/>
              <a:gd name="connsiteX7-395" fmla="*/ 202241 w 5220839"/>
              <a:gd name="connsiteY7-396" fmla="*/ 3111248 h 33241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331" y="connsiteY7-332"/>
              </a:cxn>
            </a:cxnLst>
            <a:rect l="l" t="t" r="r" b="b"/>
            <a:pathLst>
              <a:path w="5220839" h="3324199">
                <a:moveTo>
                  <a:pt x="202241" y="3111248"/>
                </a:moveTo>
                <a:cubicBezTo>
                  <a:pt x="68995" y="2972206"/>
                  <a:pt x="-83989" y="2957097"/>
                  <a:pt x="54791" y="2467220"/>
                </a:cubicBezTo>
                <a:cubicBezTo>
                  <a:pt x="193571" y="1977343"/>
                  <a:pt x="485850" y="540106"/>
                  <a:pt x="1034924" y="171985"/>
                </a:cubicBezTo>
                <a:cubicBezTo>
                  <a:pt x="1583998" y="-196136"/>
                  <a:pt x="2701646" y="120373"/>
                  <a:pt x="3349237" y="258495"/>
                </a:cubicBezTo>
                <a:cubicBezTo>
                  <a:pt x="3996828" y="396617"/>
                  <a:pt x="4726947" y="727364"/>
                  <a:pt x="4920471" y="1000716"/>
                </a:cubicBezTo>
                <a:cubicBezTo>
                  <a:pt x="5113995" y="1274068"/>
                  <a:pt x="5523325" y="2644395"/>
                  <a:pt x="4845624" y="3027854"/>
                </a:cubicBezTo>
                <a:cubicBezTo>
                  <a:pt x="4167923" y="3411313"/>
                  <a:pt x="1357614" y="3319921"/>
                  <a:pt x="854266" y="3301472"/>
                </a:cubicBezTo>
                <a:cubicBezTo>
                  <a:pt x="350918" y="3283023"/>
                  <a:pt x="335487" y="3250290"/>
                  <a:pt x="202241" y="31112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0"/>
          <p:cNvSpPr/>
          <p:nvPr userDrawn="1"/>
        </p:nvSpPr>
        <p:spPr>
          <a:xfrm>
            <a:off x="6684746" y="-165233"/>
            <a:ext cx="2191069" cy="1235483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-1" fmla="*/ 0 w 6583817"/>
              <a:gd name="connsiteY0-2" fmla="*/ 1036858 h 2023829"/>
              <a:gd name="connsiteX1-3" fmla="*/ 3265714 w 6583817"/>
              <a:gd name="connsiteY1-4" fmla="*/ 49887 h 2023829"/>
              <a:gd name="connsiteX2-5" fmla="*/ 5138057 w 6583817"/>
              <a:gd name="connsiteY2-6" fmla="*/ 238572 h 2023829"/>
              <a:gd name="connsiteX3-7" fmla="*/ 6531428 w 6583817"/>
              <a:gd name="connsiteY3-8" fmla="*/ 1036858 h 2023829"/>
              <a:gd name="connsiteX4-9" fmla="*/ 3265714 w 6583817"/>
              <a:gd name="connsiteY4-10" fmla="*/ 2023829 h 2023829"/>
              <a:gd name="connsiteX5" fmla="*/ 0 w 6583817"/>
              <a:gd name="connsiteY5" fmla="*/ 1036858 h 2023829"/>
              <a:gd name="connsiteX0-11" fmla="*/ 87004 w 6670821"/>
              <a:gd name="connsiteY0-12" fmla="*/ 1036858 h 2023829"/>
              <a:gd name="connsiteX1-13" fmla="*/ 1146547 w 6670821"/>
              <a:gd name="connsiteY1-14" fmla="*/ 267602 h 2023829"/>
              <a:gd name="connsiteX2-15" fmla="*/ 3352718 w 6670821"/>
              <a:gd name="connsiteY2-16" fmla="*/ 49887 h 2023829"/>
              <a:gd name="connsiteX3-17" fmla="*/ 5225061 w 6670821"/>
              <a:gd name="connsiteY3-18" fmla="*/ 238572 h 2023829"/>
              <a:gd name="connsiteX4-19" fmla="*/ 6618432 w 6670821"/>
              <a:gd name="connsiteY4-20" fmla="*/ 1036858 h 2023829"/>
              <a:gd name="connsiteX5-21" fmla="*/ 3352718 w 6670821"/>
              <a:gd name="connsiteY5-22" fmla="*/ 2023829 h 2023829"/>
              <a:gd name="connsiteX6" fmla="*/ 87004 w 6670821"/>
              <a:gd name="connsiteY6" fmla="*/ 1036858 h 2023829"/>
              <a:gd name="connsiteX0-23" fmla="*/ 87004 w 8875308"/>
              <a:gd name="connsiteY0-24" fmla="*/ 1015551 h 2002522"/>
              <a:gd name="connsiteX1-25" fmla="*/ 1146547 w 8875308"/>
              <a:gd name="connsiteY1-26" fmla="*/ 246295 h 2002522"/>
              <a:gd name="connsiteX2-27" fmla="*/ 3352718 w 8875308"/>
              <a:gd name="connsiteY2-28" fmla="*/ 28580 h 2002522"/>
              <a:gd name="connsiteX3-29" fmla="*/ 8795576 w 8875308"/>
              <a:gd name="connsiteY3-30" fmla="*/ 797837 h 2002522"/>
              <a:gd name="connsiteX4-31" fmla="*/ 6618432 w 8875308"/>
              <a:gd name="connsiteY4-32" fmla="*/ 1015551 h 2002522"/>
              <a:gd name="connsiteX5-33" fmla="*/ 3352718 w 8875308"/>
              <a:gd name="connsiteY5-34" fmla="*/ 2002522 h 2002522"/>
              <a:gd name="connsiteX6-35" fmla="*/ 87004 w 8875308"/>
              <a:gd name="connsiteY6-36" fmla="*/ 1015551 h 2002522"/>
              <a:gd name="connsiteX0-37" fmla="*/ 87004 w 10749712"/>
              <a:gd name="connsiteY0-38" fmla="*/ 1015551 h 2649021"/>
              <a:gd name="connsiteX1-39" fmla="*/ 1146547 w 10749712"/>
              <a:gd name="connsiteY1-40" fmla="*/ 246295 h 2649021"/>
              <a:gd name="connsiteX2-41" fmla="*/ 3352718 w 10749712"/>
              <a:gd name="connsiteY2-42" fmla="*/ 28580 h 2649021"/>
              <a:gd name="connsiteX3-43" fmla="*/ 8795576 w 10749712"/>
              <a:gd name="connsiteY3-44" fmla="*/ 797837 h 2649021"/>
              <a:gd name="connsiteX4-45" fmla="*/ 10711461 w 10749712"/>
              <a:gd name="connsiteY4-46" fmla="*/ 2568580 h 2649021"/>
              <a:gd name="connsiteX5-47" fmla="*/ 3352718 w 10749712"/>
              <a:gd name="connsiteY5-48" fmla="*/ 2002522 h 2649021"/>
              <a:gd name="connsiteX6-49" fmla="*/ 87004 w 10749712"/>
              <a:gd name="connsiteY6-50" fmla="*/ 1015551 h 2649021"/>
              <a:gd name="connsiteX0-51" fmla="*/ 87004 w 10746300"/>
              <a:gd name="connsiteY0-52" fmla="*/ 1042421 h 2675891"/>
              <a:gd name="connsiteX1-53" fmla="*/ 1146547 w 10746300"/>
              <a:gd name="connsiteY1-54" fmla="*/ 273165 h 2675891"/>
              <a:gd name="connsiteX2-55" fmla="*/ 3352718 w 10746300"/>
              <a:gd name="connsiteY2-56" fmla="*/ 55450 h 2675891"/>
              <a:gd name="connsiteX3-57" fmla="*/ 8606890 w 10746300"/>
              <a:gd name="connsiteY3-58" fmla="*/ 1216593 h 2675891"/>
              <a:gd name="connsiteX4-59" fmla="*/ 10711461 w 10746300"/>
              <a:gd name="connsiteY4-60" fmla="*/ 2595450 h 2675891"/>
              <a:gd name="connsiteX5-61" fmla="*/ 3352718 w 10746300"/>
              <a:gd name="connsiteY5-62" fmla="*/ 2029392 h 2675891"/>
              <a:gd name="connsiteX6-63" fmla="*/ 87004 w 10746300"/>
              <a:gd name="connsiteY6-64" fmla="*/ 1042421 h 2675891"/>
              <a:gd name="connsiteX0-65" fmla="*/ 87004 w 11635763"/>
              <a:gd name="connsiteY0-66" fmla="*/ 1042421 h 2430077"/>
              <a:gd name="connsiteX1-67" fmla="*/ 1146547 w 11635763"/>
              <a:gd name="connsiteY1-68" fmla="*/ 273165 h 2430077"/>
              <a:gd name="connsiteX2-69" fmla="*/ 3352718 w 11635763"/>
              <a:gd name="connsiteY2-70" fmla="*/ 55450 h 2430077"/>
              <a:gd name="connsiteX3-71" fmla="*/ 8606890 w 11635763"/>
              <a:gd name="connsiteY3-72" fmla="*/ 1216593 h 2430077"/>
              <a:gd name="connsiteX4-73" fmla="*/ 11611347 w 11635763"/>
              <a:gd name="connsiteY4-74" fmla="*/ 2319678 h 2430077"/>
              <a:gd name="connsiteX5-75" fmla="*/ 3352718 w 11635763"/>
              <a:gd name="connsiteY5-76" fmla="*/ 2029392 h 2430077"/>
              <a:gd name="connsiteX6-77" fmla="*/ 87004 w 11635763"/>
              <a:gd name="connsiteY6-78" fmla="*/ 1042421 h 2430077"/>
              <a:gd name="connsiteX0-79" fmla="*/ 52390 w 11601149"/>
              <a:gd name="connsiteY0-80" fmla="*/ 991845 h 2379501"/>
              <a:gd name="connsiteX1-81" fmla="*/ 1445761 w 11601149"/>
              <a:gd name="connsiteY1-82" fmla="*/ 759618 h 2379501"/>
              <a:gd name="connsiteX2-83" fmla="*/ 3318104 w 11601149"/>
              <a:gd name="connsiteY2-84" fmla="*/ 4874 h 2379501"/>
              <a:gd name="connsiteX3-85" fmla="*/ 8572276 w 11601149"/>
              <a:gd name="connsiteY3-86" fmla="*/ 1166017 h 2379501"/>
              <a:gd name="connsiteX4-87" fmla="*/ 11576733 w 11601149"/>
              <a:gd name="connsiteY4-88" fmla="*/ 2269102 h 2379501"/>
              <a:gd name="connsiteX5-89" fmla="*/ 3318104 w 11601149"/>
              <a:gd name="connsiteY5-90" fmla="*/ 1978816 h 2379501"/>
              <a:gd name="connsiteX6-91" fmla="*/ 52390 w 11601149"/>
              <a:gd name="connsiteY6-92" fmla="*/ 991845 h 2379501"/>
              <a:gd name="connsiteX0-93" fmla="*/ 29383 w 12681228"/>
              <a:gd name="connsiteY0-94" fmla="*/ 1964302 h 2358409"/>
              <a:gd name="connsiteX1-95" fmla="*/ 2525840 w 12681228"/>
              <a:gd name="connsiteY1-96" fmla="*/ 759618 h 2358409"/>
              <a:gd name="connsiteX2-97" fmla="*/ 4398183 w 12681228"/>
              <a:gd name="connsiteY2-98" fmla="*/ 4874 h 2358409"/>
              <a:gd name="connsiteX3-99" fmla="*/ 9652355 w 12681228"/>
              <a:gd name="connsiteY3-100" fmla="*/ 1166017 h 2358409"/>
              <a:gd name="connsiteX4-101" fmla="*/ 12656812 w 12681228"/>
              <a:gd name="connsiteY4-102" fmla="*/ 2269102 h 2358409"/>
              <a:gd name="connsiteX5-103" fmla="*/ 4398183 w 12681228"/>
              <a:gd name="connsiteY5-104" fmla="*/ 1978816 h 2358409"/>
              <a:gd name="connsiteX6-105" fmla="*/ 29383 w 12681228"/>
              <a:gd name="connsiteY6-106" fmla="*/ 1964302 h 2358409"/>
              <a:gd name="connsiteX0-107" fmla="*/ 29383 w 12681228"/>
              <a:gd name="connsiteY0-108" fmla="*/ 1228203 h 1622310"/>
              <a:gd name="connsiteX1-109" fmla="*/ 2525840 w 12681228"/>
              <a:gd name="connsiteY1-110" fmla="*/ 23519 h 1622310"/>
              <a:gd name="connsiteX2-111" fmla="*/ 5718983 w 12681228"/>
              <a:gd name="connsiteY2-112" fmla="*/ 676660 h 1622310"/>
              <a:gd name="connsiteX3-113" fmla="*/ 9652355 w 12681228"/>
              <a:gd name="connsiteY3-114" fmla="*/ 429918 h 1622310"/>
              <a:gd name="connsiteX4-115" fmla="*/ 12656812 w 12681228"/>
              <a:gd name="connsiteY4-116" fmla="*/ 1533003 h 1622310"/>
              <a:gd name="connsiteX5-117" fmla="*/ 4398183 w 12681228"/>
              <a:gd name="connsiteY5-118" fmla="*/ 1242717 h 1622310"/>
              <a:gd name="connsiteX6-119" fmla="*/ 29383 w 12681228"/>
              <a:gd name="connsiteY6-120" fmla="*/ 1228203 h 1622310"/>
              <a:gd name="connsiteX0-121" fmla="*/ 29383 w 12682468"/>
              <a:gd name="connsiteY0-122" fmla="*/ 1229191 h 1623298"/>
              <a:gd name="connsiteX1-123" fmla="*/ 2525840 w 12682468"/>
              <a:gd name="connsiteY1-124" fmla="*/ 24507 h 1623298"/>
              <a:gd name="connsiteX2-125" fmla="*/ 5718983 w 12682468"/>
              <a:gd name="connsiteY2-126" fmla="*/ 677648 h 1623298"/>
              <a:gd name="connsiteX3-127" fmla="*/ 9797498 w 12682468"/>
              <a:gd name="connsiteY3-128" fmla="*/ 648620 h 1623298"/>
              <a:gd name="connsiteX4-129" fmla="*/ 12656812 w 12682468"/>
              <a:gd name="connsiteY4-130" fmla="*/ 1533991 h 1623298"/>
              <a:gd name="connsiteX5-131" fmla="*/ 4398183 w 12682468"/>
              <a:gd name="connsiteY5-132" fmla="*/ 1243705 h 1623298"/>
              <a:gd name="connsiteX6-133" fmla="*/ 29383 w 12682468"/>
              <a:gd name="connsiteY6-134" fmla="*/ 1229191 h 1623298"/>
              <a:gd name="connsiteX0-135" fmla="*/ 29383 w 12682468"/>
              <a:gd name="connsiteY0-136" fmla="*/ 1229191 h 1623298"/>
              <a:gd name="connsiteX1-137" fmla="*/ 2525840 w 12682468"/>
              <a:gd name="connsiteY1-138" fmla="*/ 24507 h 1623298"/>
              <a:gd name="connsiteX2-139" fmla="*/ 5718983 w 12682468"/>
              <a:gd name="connsiteY2-140" fmla="*/ 677648 h 1623298"/>
              <a:gd name="connsiteX3-141" fmla="*/ 9797498 w 12682468"/>
              <a:gd name="connsiteY3-142" fmla="*/ 648620 h 1623298"/>
              <a:gd name="connsiteX4-143" fmla="*/ 12656812 w 12682468"/>
              <a:gd name="connsiteY4-144" fmla="*/ 1533991 h 1623298"/>
              <a:gd name="connsiteX5-145" fmla="*/ 4398183 w 12682468"/>
              <a:gd name="connsiteY5-146" fmla="*/ 1243705 h 1623298"/>
              <a:gd name="connsiteX6-147" fmla="*/ 29383 w 12682468"/>
              <a:gd name="connsiteY6-148" fmla="*/ 1229191 h 1623298"/>
              <a:gd name="connsiteX0-149" fmla="*/ 29383 w 12682468"/>
              <a:gd name="connsiteY0-150" fmla="*/ 1229191 h 1623298"/>
              <a:gd name="connsiteX1-151" fmla="*/ 2525840 w 12682468"/>
              <a:gd name="connsiteY1-152" fmla="*/ 24507 h 1623298"/>
              <a:gd name="connsiteX2-153" fmla="*/ 5718983 w 12682468"/>
              <a:gd name="connsiteY2-154" fmla="*/ 677648 h 1623298"/>
              <a:gd name="connsiteX3-155" fmla="*/ 9797498 w 12682468"/>
              <a:gd name="connsiteY3-156" fmla="*/ 648620 h 1623298"/>
              <a:gd name="connsiteX4-157" fmla="*/ 12656812 w 12682468"/>
              <a:gd name="connsiteY4-158" fmla="*/ 1533991 h 1623298"/>
              <a:gd name="connsiteX5-159" fmla="*/ 4398183 w 12682468"/>
              <a:gd name="connsiteY5-160" fmla="*/ 1243705 h 1623298"/>
              <a:gd name="connsiteX6-161" fmla="*/ 29383 w 12682468"/>
              <a:gd name="connsiteY6-162" fmla="*/ 1229191 h 1623298"/>
              <a:gd name="connsiteX0-163" fmla="*/ 29383 w 12682468"/>
              <a:gd name="connsiteY0-164" fmla="*/ 1229191 h 1623298"/>
              <a:gd name="connsiteX1-165" fmla="*/ 2525840 w 12682468"/>
              <a:gd name="connsiteY1-166" fmla="*/ 24507 h 1623298"/>
              <a:gd name="connsiteX2-167" fmla="*/ 5718983 w 12682468"/>
              <a:gd name="connsiteY2-168" fmla="*/ 677648 h 1623298"/>
              <a:gd name="connsiteX3-169" fmla="*/ 9797498 w 12682468"/>
              <a:gd name="connsiteY3-170" fmla="*/ 648620 h 1623298"/>
              <a:gd name="connsiteX4-171" fmla="*/ 12656812 w 12682468"/>
              <a:gd name="connsiteY4-172" fmla="*/ 1533991 h 1623298"/>
              <a:gd name="connsiteX5-173" fmla="*/ 4398183 w 12682468"/>
              <a:gd name="connsiteY5-174" fmla="*/ 1243705 h 1623298"/>
              <a:gd name="connsiteX6-175" fmla="*/ 29383 w 12682468"/>
              <a:gd name="connsiteY6-176" fmla="*/ 1229191 h 1623298"/>
              <a:gd name="connsiteX0-177" fmla="*/ 46705 w 12699790"/>
              <a:gd name="connsiteY0-178" fmla="*/ 1032301 h 1426408"/>
              <a:gd name="connsiteX1-179" fmla="*/ 2180305 w 12699790"/>
              <a:gd name="connsiteY1-180" fmla="*/ 30817 h 1426408"/>
              <a:gd name="connsiteX2-181" fmla="*/ 5736305 w 12699790"/>
              <a:gd name="connsiteY2-182" fmla="*/ 480758 h 1426408"/>
              <a:gd name="connsiteX3-183" fmla="*/ 9814820 w 12699790"/>
              <a:gd name="connsiteY3-184" fmla="*/ 451730 h 1426408"/>
              <a:gd name="connsiteX4-185" fmla="*/ 12674134 w 12699790"/>
              <a:gd name="connsiteY4-186" fmla="*/ 1337101 h 1426408"/>
              <a:gd name="connsiteX5-187" fmla="*/ 4415505 w 12699790"/>
              <a:gd name="connsiteY5-188" fmla="*/ 1046815 h 1426408"/>
              <a:gd name="connsiteX6-189" fmla="*/ 46705 w 12699790"/>
              <a:gd name="connsiteY6-190" fmla="*/ 1032301 h 1426408"/>
              <a:gd name="connsiteX0-191" fmla="*/ 387846 w 13104827"/>
              <a:gd name="connsiteY0-192" fmla="*/ 1032301 h 2413473"/>
              <a:gd name="connsiteX1-193" fmla="*/ 2521446 w 13104827"/>
              <a:gd name="connsiteY1-194" fmla="*/ 30817 h 2413473"/>
              <a:gd name="connsiteX2-195" fmla="*/ 6077446 w 13104827"/>
              <a:gd name="connsiteY2-196" fmla="*/ 480758 h 2413473"/>
              <a:gd name="connsiteX3-197" fmla="*/ 10155961 w 13104827"/>
              <a:gd name="connsiteY3-198" fmla="*/ 451730 h 2413473"/>
              <a:gd name="connsiteX4-199" fmla="*/ 13015275 w 13104827"/>
              <a:gd name="connsiteY4-200" fmla="*/ 1337101 h 2413473"/>
              <a:gd name="connsiteX5-201" fmla="*/ 11215503 w 13104827"/>
              <a:gd name="connsiteY5-202" fmla="*/ 2411157 h 2413473"/>
              <a:gd name="connsiteX6-203" fmla="*/ 387846 w 13104827"/>
              <a:gd name="connsiteY6-204" fmla="*/ 1032301 h 2413473"/>
              <a:gd name="connsiteX0-205" fmla="*/ 463794 w 13180775"/>
              <a:gd name="connsiteY0-206" fmla="*/ 1003397 h 2384569"/>
              <a:gd name="connsiteX1-207" fmla="*/ 2597394 w 13180775"/>
              <a:gd name="connsiteY1-208" fmla="*/ 1913 h 2384569"/>
              <a:gd name="connsiteX2-209" fmla="*/ 8199908 w 13180775"/>
              <a:gd name="connsiteY2-210" fmla="*/ 742139 h 2384569"/>
              <a:gd name="connsiteX3-211" fmla="*/ 10231909 w 13180775"/>
              <a:gd name="connsiteY3-212" fmla="*/ 422826 h 2384569"/>
              <a:gd name="connsiteX4-213" fmla="*/ 13091223 w 13180775"/>
              <a:gd name="connsiteY4-214" fmla="*/ 1308197 h 2384569"/>
              <a:gd name="connsiteX5-215" fmla="*/ 11291451 w 13180775"/>
              <a:gd name="connsiteY5-216" fmla="*/ 2382253 h 2384569"/>
              <a:gd name="connsiteX6-217" fmla="*/ 463794 w 13180775"/>
              <a:gd name="connsiteY6-218" fmla="*/ 1003397 h 2384569"/>
              <a:gd name="connsiteX0-219" fmla="*/ 41439 w 12758420"/>
              <a:gd name="connsiteY0-220" fmla="*/ 612625 h 1993797"/>
              <a:gd name="connsiteX1-221" fmla="*/ 7167953 w 12758420"/>
              <a:gd name="connsiteY1-222" fmla="*/ 1817313 h 1993797"/>
              <a:gd name="connsiteX2-223" fmla="*/ 7777553 w 12758420"/>
              <a:gd name="connsiteY2-224" fmla="*/ 351367 h 1993797"/>
              <a:gd name="connsiteX3-225" fmla="*/ 9809554 w 12758420"/>
              <a:gd name="connsiteY3-226" fmla="*/ 32054 h 1993797"/>
              <a:gd name="connsiteX4-227" fmla="*/ 12668868 w 12758420"/>
              <a:gd name="connsiteY4-228" fmla="*/ 917425 h 1993797"/>
              <a:gd name="connsiteX5-229" fmla="*/ 10869096 w 12758420"/>
              <a:gd name="connsiteY5-230" fmla="*/ 1991481 h 1993797"/>
              <a:gd name="connsiteX6-231" fmla="*/ 41439 w 12758420"/>
              <a:gd name="connsiteY6-232" fmla="*/ 612625 h 1993797"/>
              <a:gd name="connsiteX0-233" fmla="*/ 1824082 w 5569992"/>
              <a:gd name="connsiteY0-234" fmla="*/ 2267253 h 2272975"/>
              <a:gd name="connsiteX1-235" fmla="*/ 53339 w 5569992"/>
              <a:gd name="connsiteY1-236" fmla="*/ 1817313 h 2272975"/>
              <a:gd name="connsiteX2-237" fmla="*/ 662939 w 5569992"/>
              <a:gd name="connsiteY2-238" fmla="*/ 351367 h 2272975"/>
              <a:gd name="connsiteX3-239" fmla="*/ 2694940 w 5569992"/>
              <a:gd name="connsiteY3-240" fmla="*/ 32054 h 2272975"/>
              <a:gd name="connsiteX4-241" fmla="*/ 5554254 w 5569992"/>
              <a:gd name="connsiteY4-242" fmla="*/ 917425 h 2272975"/>
              <a:gd name="connsiteX5-243" fmla="*/ 3754482 w 5569992"/>
              <a:gd name="connsiteY5-244" fmla="*/ 1991481 h 2272975"/>
              <a:gd name="connsiteX6-245" fmla="*/ 1824082 w 5569992"/>
              <a:gd name="connsiteY6-246" fmla="*/ 2267253 h 2272975"/>
              <a:gd name="connsiteX0-247" fmla="*/ 1824082 w 3945162"/>
              <a:gd name="connsiteY0-248" fmla="*/ 2262360 h 2268664"/>
              <a:gd name="connsiteX1-249" fmla="*/ 53339 w 3945162"/>
              <a:gd name="connsiteY1-250" fmla="*/ 1812420 h 2268664"/>
              <a:gd name="connsiteX2-251" fmla="*/ 662939 w 3945162"/>
              <a:gd name="connsiteY2-252" fmla="*/ 346474 h 2268664"/>
              <a:gd name="connsiteX3-253" fmla="*/ 2694940 w 3945162"/>
              <a:gd name="connsiteY3-254" fmla="*/ 27161 h 2268664"/>
              <a:gd name="connsiteX4-255" fmla="*/ 3754483 w 3945162"/>
              <a:gd name="connsiteY4-256" fmla="*/ 839961 h 2268664"/>
              <a:gd name="connsiteX5-257" fmla="*/ 3754482 w 3945162"/>
              <a:gd name="connsiteY5-258" fmla="*/ 1986588 h 2268664"/>
              <a:gd name="connsiteX6-259" fmla="*/ 1824082 w 3945162"/>
              <a:gd name="connsiteY6-260" fmla="*/ 2262360 h 2268664"/>
              <a:gd name="connsiteX0-261" fmla="*/ 1824082 w 4016541"/>
              <a:gd name="connsiteY0-262" fmla="*/ 2262360 h 2264816"/>
              <a:gd name="connsiteX1-263" fmla="*/ 53339 w 4016541"/>
              <a:gd name="connsiteY1-264" fmla="*/ 1812420 h 2264816"/>
              <a:gd name="connsiteX2-265" fmla="*/ 662939 w 4016541"/>
              <a:gd name="connsiteY2-266" fmla="*/ 346474 h 2264816"/>
              <a:gd name="connsiteX3-267" fmla="*/ 2694940 w 4016541"/>
              <a:gd name="connsiteY3-268" fmla="*/ 27161 h 2264816"/>
              <a:gd name="connsiteX4-269" fmla="*/ 3754483 w 4016541"/>
              <a:gd name="connsiteY4-270" fmla="*/ 839961 h 2264816"/>
              <a:gd name="connsiteX5-271" fmla="*/ 3856082 w 4016541"/>
              <a:gd name="connsiteY5-272" fmla="*/ 1667274 h 2264816"/>
              <a:gd name="connsiteX6-273" fmla="*/ 1824082 w 4016541"/>
              <a:gd name="connsiteY6-274" fmla="*/ 2262360 h 22648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4016541" h="2264816">
                <a:moveTo>
                  <a:pt x="1824082" y="2262360"/>
                </a:moveTo>
                <a:cubicBezTo>
                  <a:pt x="1190292" y="2286551"/>
                  <a:pt x="246863" y="2131734"/>
                  <a:pt x="53339" y="1812420"/>
                </a:cubicBezTo>
                <a:cubicBezTo>
                  <a:pt x="-140185" y="1493106"/>
                  <a:pt x="222672" y="644017"/>
                  <a:pt x="662939" y="346474"/>
                </a:cubicBezTo>
                <a:cubicBezTo>
                  <a:pt x="1103206" y="48931"/>
                  <a:pt x="2179683" y="-55087"/>
                  <a:pt x="2694940" y="27161"/>
                </a:cubicBezTo>
                <a:cubicBezTo>
                  <a:pt x="3210197" y="109409"/>
                  <a:pt x="3560959" y="566609"/>
                  <a:pt x="3754483" y="839961"/>
                </a:cubicBezTo>
                <a:cubicBezTo>
                  <a:pt x="3948007" y="1113313"/>
                  <a:pt x="4177815" y="1430208"/>
                  <a:pt x="3856082" y="1667274"/>
                </a:cubicBezTo>
                <a:cubicBezTo>
                  <a:pt x="3534349" y="1904340"/>
                  <a:pt x="2457873" y="2238169"/>
                  <a:pt x="1824082" y="22623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0"/>
          <p:cNvSpPr/>
          <p:nvPr userDrawn="1"/>
        </p:nvSpPr>
        <p:spPr>
          <a:xfrm>
            <a:off x="10469335" y="921980"/>
            <a:ext cx="1147109" cy="700812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-1" fmla="*/ 0 w 6583817"/>
              <a:gd name="connsiteY0-2" fmla="*/ 1036858 h 2023829"/>
              <a:gd name="connsiteX1-3" fmla="*/ 3265714 w 6583817"/>
              <a:gd name="connsiteY1-4" fmla="*/ 49887 h 2023829"/>
              <a:gd name="connsiteX2-5" fmla="*/ 5138057 w 6583817"/>
              <a:gd name="connsiteY2-6" fmla="*/ 238572 h 2023829"/>
              <a:gd name="connsiteX3-7" fmla="*/ 6531428 w 6583817"/>
              <a:gd name="connsiteY3-8" fmla="*/ 1036858 h 2023829"/>
              <a:gd name="connsiteX4-9" fmla="*/ 3265714 w 6583817"/>
              <a:gd name="connsiteY4-10" fmla="*/ 2023829 h 2023829"/>
              <a:gd name="connsiteX5" fmla="*/ 0 w 6583817"/>
              <a:gd name="connsiteY5" fmla="*/ 1036858 h 2023829"/>
              <a:gd name="connsiteX0-11" fmla="*/ 87004 w 6670821"/>
              <a:gd name="connsiteY0-12" fmla="*/ 1036858 h 2023829"/>
              <a:gd name="connsiteX1-13" fmla="*/ 1146547 w 6670821"/>
              <a:gd name="connsiteY1-14" fmla="*/ 267602 h 2023829"/>
              <a:gd name="connsiteX2-15" fmla="*/ 3352718 w 6670821"/>
              <a:gd name="connsiteY2-16" fmla="*/ 49887 h 2023829"/>
              <a:gd name="connsiteX3-17" fmla="*/ 5225061 w 6670821"/>
              <a:gd name="connsiteY3-18" fmla="*/ 238572 h 2023829"/>
              <a:gd name="connsiteX4-19" fmla="*/ 6618432 w 6670821"/>
              <a:gd name="connsiteY4-20" fmla="*/ 1036858 h 2023829"/>
              <a:gd name="connsiteX5-21" fmla="*/ 3352718 w 6670821"/>
              <a:gd name="connsiteY5-22" fmla="*/ 2023829 h 2023829"/>
              <a:gd name="connsiteX6" fmla="*/ 87004 w 6670821"/>
              <a:gd name="connsiteY6" fmla="*/ 1036858 h 2023829"/>
              <a:gd name="connsiteX0-23" fmla="*/ 87004 w 8875308"/>
              <a:gd name="connsiteY0-24" fmla="*/ 1015551 h 2002522"/>
              <a:gd name="connsiteX1-25" fmla="*/ 1146547 w 8875308"/>
              <a:gd name="connsiteY1-26" fmla="*/ 246295 h 2002522"/>
              <a:gd name="connsiteX2-27" fmla="*/ 3352718 w 8875308"/>
              <a:gd name="connsiteY2-28" fmla="*/ 28580 h 2002522"/>
              <a:gd name="connsiteX3-29" fmla="*/ 8795576 w 8875308"/>
              <a:gd name="connsiteY3-30" fmla="*/ 797837 h 2002522"/>
              <a:gd name="connsiteX4-31" fmla="*/ 6618432 w 8875308"/>
              <a:gd name="connsiteY4-32" fmla="*/ 1015551 h 2002522"/>
              <a:gd name="connsiteX5-33" fmla="*/ 3352718 w 8875308"/>
              <a:gd name="connsiteY5-34" fmla="*/ 2002522 h 2002522"/>
              <a:gd name="connsiteX6-35" fmla="*/ 87004 w 8875308"/>
              <a:gd name="connsiteY6-36" fmla="*/ 1015551 h 2002522"/>
              <a:gd name="connsiteX0-37" fmla="*/ 87004 w 10749712"/>
              <a:gd name="connsiteY0-38" fmla="*/ 1015551 h 2649021"/>
              <a:gd name="connsiteX1-39" fmla="*/ 1146547 w 10749712"/>
              <a:gd name="connsiteY1-40" fmla="*/ 246295 h 2649021"/>
              <a:gd name="connsiteX2-41" fmla="*/ 3352718 w 10749712"/>
              <a:gd name="connsiteY2-42" fmla="*/ 28580 h 2649021"/>
              <a:gd name="connsiteX3-43" fmla="*/ 8795576 w 10749712"/>
              <a:gd name="connsiteY3-44" fmla="*/ 797837 h 2649021"/>
              <a:gd name="connsiteX4-45" fmla="*/ 10711461 w 10749712"/>
              <a:gd name="connsiteY4-46" fmla="*/ 2568580 h 2649021"/>
              <a:gd name="connsiteX5-47" fmla="*/ 3352718 w 10749712"/>
              <a:gd name="connsiteY5-48" fmla="*/ 2002522 h 2649021"/>
              <a:gd name="connsiteX6-49" fmla="*/ 87004 w 10749712"/>
              <a:gd name="connsiteY6-50" fmla="*/ 1015551 h 2649021"/>
              <a:gd name="connsiteX0-51" fmla="*/ 87004 w 10746300"/>
              <a:gd name="connsiteY0-52" fmla="*/ 1042421 h 2675891"/>
              <a:gd name="connsiteX1-53" fmla="*/ 1146547 w 10746300"/>
              <a:gd name="connsiteY1-54" fmla="*/ 273165 h 2675891"/>
              <a:gd name="connsiteX2-55" fmla="*/ 3352718 w 10746300"/>
              <a:gd name="connsiteY2-56" fmla="*/ 55450 h 2675891"/>
              <a:gd name="connsiteX3-57" fmla="*/ 8606890 w 10746300"/>
              <a:gd name="connsiteY3-58" fmla="*/ 1216593 h 2675891"/>
              <a:gd name="connsiteX4-59" fmla="*/ 10711461 w 10746300"/>
              <a:gd name="connsiteY4-60" fmla="*/ 2595450 h 2675891"/>
              <a:gd name="connsiteX5-61" fmla="*/ 3352718 w 10746300"/>
              <a:gd name="connsiteY5-62" fmla="*/ 2029392 h 2675891"/>
              <a:gd name="connsiteX6-63" fmla="*/ 87004 w 10746300"/>
              <a:gd name="connsiteY6-64" fmla="*/ 1042421 h 2675891"/>
              <a:gd name="connsiteX0-65" fmla="*/ 87004 w 11635763"/>
              <a:gd name="connsiteY0-66" fmla="*/ 1042421 h 2430077"/>
              <a:gd name="connsiteX1-67" fmla="*/ 1146547 w 11635763"/>
              <a:gd name="connsiteY1-68" fmla="*/ 273165 h 2430077"/>
              <a:gd name="connsiteX2-69" fmla="*/ 3352718 w 11635763"/>
              <a:gd name="connsiteY2-70" fmla="*/ 55450 h 2430077"/>
              <a:gd name="connsiteX3-71" fmla="*/ 8606890 w 11635763"/>
              <a:gd name="connsiteY3-72" fmla="*/ 1216593 h 2430077"/>
              <a:gd name="connsiteX4-73" fmla="*/ 11611347 w 11635763"/>
              <a:gd name="connsiteY4-74" fmla="*/ 2319678 h 2430077"/>
              <a:gd name="connsiteX5-75" fmla="*/ 3352718 w 11635763"/>
              <a:gd name="connsiteY5-76" fmla="*/ 2029392 h 2430077"/>
              <a:gd name="connsiteX6-77" fmla="*/ 87004 w 11635763"/>
              <a:gd name="connsiteY6-78" fmla="*/ 1042421 h 2430077"/>
              <a:gd name="connsiteX0-79" fmla="*/ 52390 w 11601149"/>
              <a:gd name="connsiteY0-80" fmla="*/ 991845 h 2379501"/>
              <a:gd name="connsiteX1-81" fmla="*/ 1445761 w 11601149"/>
              <a:gd name="connsiteY1-82" fmla="*/ 759618 h 2379501"/>
              <a:gd name="connsiteX2-83" fmla="*/ 3318104 w 11601149"/>
              <a:gd name="connsiteY2-84" fmla="*/ 4874 h 2379501"/>
              <a:gd name="connsiteX3-85" fmla="*/ 8572276 w 11601149"/>
              <a:gd name="connsiteY3-86" fmla="*/ 1166017 h 2379501"/>
              <a:gd name="connsiteX4-87" fmla="*/ 11576733 w 11601149"/>
              <a:gd name="connsiteY4-88" fmla="*/ 2269102 h 2379501"/>
              <a:gd name="connsiteX5-89" fmla="*/ 3318104 w 11601149"/>
              <a:gd name="connsiteY5-90" fmla="*/ 1978816 h 2379501"/>
              <a:gd name="connsiteX6-91" fmla="*/ 52390 w 11601149"/>
              <a:gd name="connsiteY6-92" fmla="*/ 991845 h 2379501"/>
              <a:gd name="connsiteX0-93" fmla="*/ 29383 w 12681228"/>
              <a:gd name="connsiteY0-94" fmla="*/ 1964302 h 2358409"/>
              <a:gd name="connsiteX1-95" fmla="*/ 2525840 w 12681228"/>
              <a:gd name="connsiteY1-96" fmla="*/ 759618 h 2358409"/>
              <a:gd name="connsiteX2-97" fmla="*/ 4398183 w 12681228"/>
              <a:gd name="connsiteY2-98" fmla="*/ 4874 h 2358409"/>
              <a:gd name="connsiteX3-99" fmla="*/ 9652355 w 12681228"/>
              <a:gd name="connsiteY3-100" fmla="*/ 1166017 h 2358409"/>
              <a:gd name="connsiteX4-101" fmla="*/ 12656812 w 12681228"/>
              <a:gd name="connsiteY4-102" fmla="*/ 2269102 h 2358409"/>
              <a:gd name="connsiteX5-103" fmla="*/ 4398183 w 12681228"/>
              <a:gd name="connsiteY5-104" fmla="*/ 1978816 h 2358409"/>
              <a:gd name="connsiteX6-105" fmla="*/ 29383 w 12681228"/>
              <a:gd name="connsiteY6-106" fmla="*/ 1964302 h 2358409"/>
              <a:gd name="connsiteX0-107" fmla="*/ 29383 w 12681228"/>
              <a:gd name="connsiteY0-108" fmla="*/ 1228203 h 1622310"/>
              <a:gd name="connsiteX1-109" fmla="*/ 2525840 w 12681228"/>
              <a:gd name="connsiteY1-110" fmla="*/ 23519 h 1622310"/>
              <a:gd name="connsiteX2-111" fmla="*/ 5718983 w 12681228"/>
              <a:gd name="connsiteY2-112" fmla="*/ 676660 h 1622310"/>
              <a:gd name="connsiteX3-113" fmla="*/ 9652355 w 12681228"/>
              <a:gd name="connsiteY3-114" fmla="*/ 429918 h 1622310"/>
              <a:gd name="connsiteX4-115" fmla="*/ 12656812 w 12681228"/>
              <a:gd name="connsiteY4-116" fmla="*/ 1533003 h 1622310"/>
              <a:gd name="connsiteX5-117" fmla="*/ 4398183 w 12681228"/>
              <a:gd name="connsiteY5-118" fmla="*/ 1242717 h 1622310"/>
              <a:gd name="connsiteX6-119" fmla="*/ 29383 w 12681228"/>
              <a:gd name="connsiteY6-120" fmla="*/ 1228203 h 1622310"/>
              <a:gd name="connsiteX0-121" fmla="*/ 29383 w 12682468"/>
              <a:gd name="connsiteY0-122" fmla="*/ 1229191 h 1623298"/>
              <a:gd name="connsiteX1-123" fmla="*/ 2525840 w 12682468"/>
              <a:gd name="connsiteY1-124" fmla="*/ 24507 h 1623298"/>
              <a:gd name="connsiteX2-125" fmla="*/ 5718983 w 12682468"/>
              <a:gd name="connsiteY2-126" fmla="*/ 677648 h 1623298"/>
              <a:gd name="connsiteX3-127" fmla="*/ 9797498 w 12682468"/>
              <a:gd name="connsiteY3-128" fmla="*/ 648620 h 1623298"/>
              <a:gd name="connsiteX4-129" fmla="*/ 12656812 w 12682468"/>
              <a:gd name="connsiteY4-130" fmla="*/ 1533991 h 1623298"/>
              <a:gd name="connsiteX5-131" fmla="*/ 4398183 w 12682468"/>
              <a:gd name="connsiteY5-132" fmla="*/ 1243705 h 1623298"/>
              <a:gd name="connsiteX6-133" fmla="*/ 29383 w 12682468"/>
              <a:gd name="connsiteY6-134" fmla="*/ 1229191 h 1623298"/>
              <a:gd name="connsiteX0-135" fmla="*/ 29383 w 12682468"/>
              <a:gd name="connsiteY0-136" fmla="*/ 1229191 h 1623298"/>
              <a:gd name="connsiteX1-137" fmla="*/ 2525840 w 12682468"/>
              <a:gd name="connsiteY1-138" fmla="*/ 24507 h 1623298"/>
              <a:gd name="connsiteX2-139" fmla="*/ 5718983 w 12682468"/>
              <a:gd name="connsiteY2-140" fmla="*/ 677648 h 1623298"/>
              <a:gd name="connsiteX3-141" fmla="*/ 9797498 w 12682468"/>
              <a:gd name="connsiteY3-142" fmla="*/ 648620 h 1623298"/>
              <a:gd name="connsiteX4-143" fmla="*/ 12656812 w 12682468"/>
              <a:gd name="connsiteY4-144" fmla="*/ 1533991 h 1623298"/>
              <a:gd name="connsiteX5-145" fmla="*/ 4398183 w 12682468"/>
              <a:gd name="connsiteY5-146" fmla="*/ 1243705 h 1623298"/>
              <a:gd name="connsiteX6-147" fmla="*/ 29383 w 12682468"/>
              <a:gd name="connsiteY6-148" fmla="*/ 1229191 h 1623298"/>
              <a:gd name="connsiteX0-149" fmla="*/ 29383 w 12682468"/>
              <a:gd name="connsiteY0-150" fmla="*/ 1229191 h 1623298"/>
              <a:gd name="connsiteX1-151" fmla="*/ 2525840 w 12682468"/>
              <a:gd name="connsiteY1-152" fmla="*/ 24507 h 1623298"/>
              <a:gd name="connsiteX2-153" fmla="*/ 5718983 w 12682468"/>
              <a:gd name="connsiteY2-154" fmla="*/ 677648 h 1623298"/>
              <a:gd name="connsiteX3-155" fmla="*/ 9797498 w 12682468"/>
              <a:gd name="connsiteY3-156" fmla="*/ 648620 h 1623298"/>
              <a:gd name="connsiteX4-157" fmla="*/ 12656812 w 12682468"/>
              <a:gd name="connsiteY4-158" fmla="*/ 1533991 h 1623298"/>
              <a:gd name="connsiteX5-159" fmla="*/ 4398183 w 12682468"/>
              <a:gd name="connsiteY5-160" fmla="*/ 1243705 h 1623298"/>
              <a:gd name="connsiteX6-161" fmla="*/ 29383 w 12682468"/>
              <a:gd name="connsiteY6-162" fmla="*/ 1229191 h 1623298"/>
              <a:gd name="connsiteX0-163" fmla="*/ 29383 w 12682468"/>
              <a:gd name="connsiteY0-164" fmla="*/ 1229191 h 1623298"/>
              <a:gd name="connsiteX1-165" fmla="*/ 2525840 w 12682468"/>
              <a:gd name="connsiteY1-166" fmla="*/ 24507 h 1623298"/>
              <a:gd name="connsiteX2-167" fmla="*/ 5718983 w 12682468"/>
              <a:gd name="connsiteY2-168" fmla="*/ 677648 h 1623298"/>
              <a:gd name="connsiteX3-169" fmla="*/ 9797498 w 12682468"/>
              <a:gd name="connsiteY3-170" fmla="*/ 648620 h 1623298"/>
              <a:gd name="connsiteX4-171" fmla="*/ 12656812 w 12682468"/>
              <a:gd name="connsiteY4-172" fmla="*/ 1533991 h 1623298"/>
              <a:gd name="connsiteX5-173" fmla="*/ 4398183 w 12682468"/>
              <a:gd name="connsiteY5-174" fmla="*/ 1243705 h 1623298"/>
              <a:gd name="connsiteX6-175" fmla="*/ 29383 w 12682468"/>
              <a:gd name="connsiteY6-176" fmla="*/ 1229191 h 1623298"/>
              <a:gd name="connsiteX0-177" fmla="*/ 46705 w 12699790"/>
              <a:gd name="connsiteY0-178" fmla="*/ 1032301 h 1426408"/>
              <a:gd name="connsiteX1-179" fmla="*/ 2180305 w 12699790"/>
              <a:gd name="connsiteY1-180" fmla="*/ 30817 h 1426408"/>
              <a:gd name="connsiteX2-181" fmla="*/ 5736305 w 12699790"/>
              <a:gd name="connsiteY2-182" fmla="*/ 480758 h 1426408"/>
              <a:gd name="connsiteX3-183" fmla="*/ 9814820 w 12699790"/>
              <a:gd name="connsiteY3-184" fmla="*/ 451730 h 1426408"/>
              <a:gd name="connsiteX4-185" fmla="*/ 12674134 w 12699790"/>
              <a:gd name="connsiteY4-186" fmla="*/ 1337101 h 1426408"/>
              <a:gd name="connsiteX5-187" fmla="*/ 4415505 w 12699790"/>
              <a:gd name="connsiteY5-188" fmla="*/ 1046815 h 1426408"/>
              <a:gd name="connsiteX6-189" fmla="*/ 46705 w 12699790"/>
              <a:gd name="connsiteY6-190" fmla="*/ 1032301 h 1426408"/>
              <a:gd name="connsiteX0-191" fmla="*/ 387846 w 13104827"/>
              <a:gd name="connsiteY0-192" fmla="*/ 1032301 h 2413473"/>
              <a:gd name="connsiteX1-193" fmla="*/ 2521446 w 13104827"/>
              <a:gd name="connsiteY1-194" fmla="*/ 30817 h 2413473"/>
              <a:gd name="connsiteX2-195" fmla="*/ 6077446 w 13104827"/>
              <a:gd name="connsiteY2-196" fmla="*/ 480758 h 2413473"/>
              <a:gd name="connsiteX3-197" fmla="*/ 10155961 w 13104827"/>
              <a:gd name="connsiteY3-198" fmla="*/ 451730 h 2413473"/>
              <a:gd name="connsiteX4-199" fmla="*/ 13015275 w 13104827"/>
              <a:gd name="connsiteY4-200" fmla="*/ 1337101 h 2413473"/>
              <a:gd name="connsiteX5-201" fmla="*/ 11215503 w 13104827"/>
              <a:gd name="connsiteY5-202" fmla="*/ 2411157 h 2413473"/>
              <a:gd name="connsiteX6-203" fmla="*/ 387846 w 13104827"/>
              <a:gd name="connsiteY6-204" fmla="*/ 1032301 h 2413473"/>
              <a:gd name="connsiteX0-205" fmla="*/ 463794 w 13180775"/>
              <a:gd name="connsiteY0-206" fmla="*/ 1003397 h 2384569"/>
              <a:gd name="connsiteX1-207" fmla="*/ 2597394 w 13180775"/>
              <a:gd name="connsiteY1-208" fmla="*/ 1913 h 2384569"/>
              <a:gd name="connsiteX2-209" fmla="*/ 8199908 w 13180775"/>
              <a:gd name="connsiteY2-210" fmla="*/ 742139 h 2384569"/>
              <a:gd name="connsiteX3-211" fmla="*/ 10231909 w 13180775"/>
              <a:gd name="connsiteY3-212" fmla="*/ 422826 h 2384569"/>
              <a:gd name="connsiteX4-213" fmla="*/ 13091223 w 13180775"/>
              <a:gd name="connsiteY4-214" fmla="*/ 1308197 h 2384569"/>
              <a:gd name="connsiteX5-215" fmla="*/ 11291451 w 13180775"/>
              <a:gd name="connsiteY5-216" fmla="*/ 2382253 h 2384569"/>
              <a:gd name="connsiteX6-217" fmla="*/ 463794 w 13180775"/>
              <a:gd name="connsiteY6-218" fmla="*/ 1003397 h 2384569"/>
              <a:gd name="connsiteX0-219" fmla="*/ 41439 w 12758420"/>
              <a:gd name="connsiteY0-220" fmla="*/ 612625 h 1993797"/>
              <a:gd name="connsiteX1-221" fmla="*/ 7167953 w 12758420"/>
              <a:gd name="connsiteY1-222" fmla="*/ 1817313 h 1993797"/>
              <a:gd name="connsiteX2-223" fmla="*/ 7777553 w 12758420"/>
              <a:gd name="connsiteY2-224" fmla="*/ 351367 h 1993797"/>
              <a:gd name="connsiteX3-225" fmla="*/ 9809554 w 12758420"/>
              <a:gd name="connsiteY3-226" fmla="*/ 32054 h 1993797"/>
              <a:gd name="connsiteX4-227" fmla="*/ 12668868 w 12758420"/>
              <a:gd name="connsiteY4-228" fmla="*/ 917425 h 1993797"/>
              <a:gd name="connsiteX5-229" fmla="*/ 10869096 w 12758420"/>
              <a:gd name="connsiteY5-230" fmla="*/ 1991481 h 1993797"/>
              <a:gd name="connsiteX6-231" fmla="*/ 41439 w 12758420"/>
              <a:gd name="connsiteY6-232" fmla="*/ 612625 h 1993797"/>
              <a:gd name="connsiteX0-233" fmla="*/ 1824082 w 5569992"/>
              <a:gd name="connsiteY0-234" fmla="*/ 2267253 h 2272975"/>
              <a:gd name="connsiteX1-235" fmla="*/ 53339 w 5569992"/>
              <a:gd name="connsiteY1-236" fmla="*/ 1817313 h 2272975"/>
              <a:gd name="connsiteX2-237" fmla="*/ 662939 w 5569992"/>
              <a:gd name="connsiteY2-238" fmla="*/ 351367 h 2272975"/>
              <a:gd name="connsiteX3-239" fmla="*/ 2694940 w 5569992"/>
              <a:gd name="connsiteY3-240" fmla="*/ 32054 h 2272975"/>
              <a:gd name="connsiteX4-241" fmla="*/ 5554254 w 5569992"/>
              <a:gd name="connsiteY4-242" fmla="*/ 917425 h 2272975"/>
              <a:gd name="connsiteX5-243" fmla="*/ 3754482 w 5569992"/>
              <a:gd name="connsiteY5-244" fmla="*/ 1991481 h 2272975"/>
              <a:gd name="connsiteX6-245" fmla="*/ 1824082 w 5569992"/>
              <a:gd name="connsiteY6-246" fmla="*/ 2267253 h 2272975"/>
              <a:gd name="connsiteX0-247" fmla="*/ 1824082 w 3945162"/>
              <a:gd name="connsiteY0-248" fmla="*/ 2262360 h 2268664"/>
              <a:gd name="connsiteX1-249" fmla="*/ 53339 w 3945162"/>
              <a:gd name="connsiteY1-250" fmla="*/ 1812420 h 2268664"/>
              <a:gd name="connsiteX2-251" fmla="*/ 662939 w 3945162"/>
              <a:gd name="connsiteY2-252" fmla="*/ 346474 h 2268664"/>
              <a:gd name="connsiteX3-253" fmla="*/ 2694940 w 3945162"/>
              <a:gd name="connsiteY3-254" fmla="*/ 27161 h 2268664"/>
              <a:gd name="connsiteX4-255" fmla="*/ 3754483 w 3945162"/>
              <a:gd name="connsiteY4-256" fmla="*/ 839961 h 2268664"/>
              <a:gd name="connsiteX5-257" fmla="*/ 3754482 w 3945162"/>
              <a:gd name="connsiteY5-258" fmla="*/ 1986588 h 2268664"/>
              <a:gd name="connsiteX6-259" fmla="*/ 1824082 w 3945162"/>
              <a:gd name="connsiteY6-260" fmla="*/ 2262360 h 2268664"/>
              <a:gd name="connsiteX0-261" fmla="*/ 1824082 w 4016541"/>
              <a:gd name="connsiteY0-262" fmla="*/ 2262360 h 2264816"/>
              <a:gd name="connsiteX1-263" fmla="*/ 53339 w 4016541"/>
              <a:gd name="connsiteY1-264" fmla="*/ 1812420 h 2264816"/>
              <a:gd name="connsiteX2-265" fmla="*/ 662939 w 4016541"/>
              <a:gd name="connsiteY2-266" fmla="*/ 346474 h 2264816"/>
              <a:gd name="connsiteX3-267" fmla="*/ 2694940 w 4016541"/>
              <a:gd name="connsiteY3-268" fmla="*/ 27161 h 2264816"/>
              <a:gd name="connsiteX4-269" fmla="*/ 3754483 w 4016541"/>
              <a:gd name="connsiteY4-270" fmla="*/ 839961 h 2264816"/>
              <a:gd name="connsiteX5-271" fmla="*/ 3856082 w 4016541"/>
              <a:gd name="connsiteY5-272" fmla="*/ 1667274 h 2264816"/>
              <a:gd name="connsiteX6-273" fmla="*/ 1824082 w 4016541"/>
              <a:gd name="connsiteY6-274" fmla="*/ 2262360 h 2264816"/>
              <a:gd name="connsiteX0-275" fmla="*/ 1820413 w 4012872"/>
              <a:gd name="connsiteY0-276" fmla="*/ 2026422 h 2028878"/>
              <a:gd name="connsiteX1-277" fmla="*/ 49670 w 4012872"/>
              <a:gd name="connsiteY1-278" fmla="*/ 1576482 h 2028878"/>
              <a:gd name="connsiteX2-279" fmla="*/ 659270 w 4012872"/>
              <a:gd name="connsiteY2-280" fmla="*/ 110536 h 2028878"/>
              <a:gd name="connsiteX3-281" fmla="*/ 2423213 w 4012872"/>
              <a:gd name="connsiteY3-282" fmla="*/ 159804 h 2028878"/>
              <a:gd name="connsiteX4-283" fmla="*/ 3750814 w 4012872"/>
              <a:gd name="connsiteY4-284" fmla="*/ 604023 h 2028878"/>
              <a:gd name="connsiteX5-285" fmla="*/ 3852413 w 4012872"/>
              <a:gd name="connsiteY5-286" fmla="*/ 1431336 h 2028878"/>
              <a:gd name="connsiteX6-287" fmla="*/ 1820413 w 4012872"/>
              <a:gd name="connsiteY6-288" fmla="*/ 2026422 h 2028878"/>
              <a:gd name="connsiteX0-289" fmla="*/ 1772244 w 3964703"/>
              <a:gd name="connsiteY0-290" fmla="*/ 1867836 h 1869432"/>
              <a:gd name="connsiteX1-291" fmla="*/ 1501 w 3964703"/>
              <a:gd name="connsiteY1-292" fmla="*/ 1417896 h 1869432"/>
              <a:gd name="connsiteX2-293" fmla="*/ 1482292 w 3964703"/>
              <a:gd name="connsiteY2-294" fmla="*/ 555080 h 1869432"/>
              <a:gd name="connsiteX3-295" fmla="*/ 2375044 w 3964703"/>
              <a:gd name="connsiteY3-296" fmla="*/ 1218 h 1869432"/>
              <a:gd name="connsiteX4-297" fmla="*/ 3702645 w 3964703"/>
              <a:gd name="connsiteY4-298" fmla="*/ 445437 h 1869432"/>
              <a:gd name="connsiteX5-299" fmla="*/ 3804244 w 3964703"/>
              <a:gd name="connsiteY5-300" fmla="*/ 1272750 h 1869432"/>
              <a:gd name="connsiteX6-301" fmla="*/ 1772244 w 3964703"/>
              <a:gd name="connsiteY6-302" fmla="*/ 1867836 h 1869432"/>
              <a:gd name="connsiteX0-303" fmla="*/ 1772613 w 3965072"/>
              <a:gd name="connsiteY0-304" fmla="*/ 1867836 h 1869432"/>
              <a:gd name="connsiteX1-305" fmla="*/ 1870 w 3965072"/>
              <a:gd name="connsiteY1-306" fmla="*/ 1417896 h 1869432"/>
              <a:gd name="connsiteX2-307" fmla="*/ 1482661 w 3965072"/>
              <a:gd name="connsiteY2-308" fmla="*/ 555080 h 1869432"/>
              <a:gd name="connsiteX3-309" fmla="*/ 2375413 w 3965072"/>
              <a:gd name="connsiteY3-310" fmla="*/ 1218 h 1869432"/>
              <a:gd name="connsiteX4-311" fmla="*/ 3703014 w 3965072"/>
              <a:gd name="connsiteY4-312" fmla="*/ 445437 h 1869432"/>
              <a:gd name="connsiteX5-313" fmla="*/ 3804613 w 3965072"/>
              <a:gd name="connsiteY5-314" fmla="*/ 1272750 h 1869432"/>
              <a:gd name="connsiteX6-315" fmla="*/ 1772613 w 3965072"/>
              <a:gd name="connsiteY6-316" fmla="*/ 1867836 h 1869432"/>
              <a:gd name="connsiteX0-317" fmla="*/ 1810018 w 4002477"/>
              <a:gd name="connsiteY0-318" fmla="*/ 2458104 h 2461969"/>
              <a:gd name="connsiteX1-319" fmla="*/ 39275 w 4002477"/>
              <a:gd name="connsiteY1-320" fmla="*/ 2008164 h 2461969"/>
              <a:gd name="connsiteX2-321" fmla="*/ 849915 w 4002477"/>
              <a:gd name="connsiteY2-322" fmla="*/ 106619 h 2461969"/>
              <a:gd name="connsiteX3-323" fmla="*/ 2412818 w 4002477"/>
              <a:gd name="connsiteY3-324" fmla="*/ 591486 h 2461969"/>
              <a:gd name="connsiteX4-325" fmla="*/ 3740419 w 4002477"/>
              <a:gd name="connsiteY4-326" fmla="*/ 1035705 h 2461969"/>
              <a:gd name="connsiteX5-327" fmla="*/ 3842018 w 4002477"/>
              <a:gd name="connsiteY5-328" fmla="*/ 1863018 h 2461969"/>
              <a:gd name="connsiteX6-329" fmla="*/ 1810018 w 4002477"/>
              <a:gd name="connsiteY6-330" fmla="*/ 2458104 h 2461969"/>
              <a:gd name="connsiteX0-331" fmla="*/ 1800849 w 3993308"/>
              <a:gd name="connsiteY0-332" fmla="*/ 2435797 h 2439662"/>
              <a:gd name="connsiteX1-333" fmla="*/ 30106 w 3993308"/>
              <a:gd name="connsiteY1-334" fmla="*/ 1985857 h 2439662"/>
              <a:gd name="connsiteX2-335" fmla="*/ 840746 w 3993308"/>
              <a:gd name="connsiteY2-336" fmla="*/ 84312 h 2439662"/>
              <a:gd name="connsiteX3-337" fmla="*/ 2805737 w 3993308"/>
              <a:gd name="connsiteY3-338" fmla="*/ 401643 h 2439662"/>
              <a:gd name="connsiteX4-339" fmla="*/ 3731250 w 3993308"/>
              <a:gd name="connsiteY4-340" fmla="*/ 1013398 h 2439662"/>
              <a:gd name="connsiteX5-341" fmla="*/ 3832849 w 3993308"/>
              <a:gd name="connsiteY5-342" fmla="*/ 1840711 h 2439662"/>
              <a:gd name="connsiteX6-343" fmla="*/ 1800849 w 3993308"/>
              <a:gd name="connsiteY6-344" fmla="*/ 2435797 h 24396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3993308" h="2439662">
                <a:moveTo>
                  <a:pt x="1800849" y="2435797"/>
                </a:moveTo>
                <a:cubicBezTo>
                  <a:pt x="1167059" y="2459988"/>
                  <a:pt x="190123" y="2377771"/>
                  <a:pt x="30106" y="1985857"/>
                </a:cubicBezTo>
                <a:cubicBezTo>
                  <a:pt x="-129911" y="1593943"/>
                  <a:pt x="378141" y="348348"/>
                  <a:pt x="840746" y="84312"/>
                </a:cubicBezTo>
                <a:cubicBezTo>
                  <a:pt x="1303351" y="-179724"/>
                  <a:pt x="2323986" y="246795"/>
                  <a:pt x="2805737" y="401643"/>
                </a:cubicBezTo>
                <a:cubicBezTo>
                  <a:pt x="3287488" y="556491"/>
                  <a:pt x="3537726" y="740046"/>
                  <a:pt x="3731250" y="1013398"/>
                </a:cubicBezTo>
                <a:cubicBezTo>
                  <a:pt x="3924774" y="1286750"/>
                  <a:pt x="4154582" y="1603645"/>
                  <a:pt x="3832849" y="1840711"/>
                </a:cubicBezTo>
                <a:cubicBezTo>
                  <a:pt x="3511116" y="2077777"/>
                  <a:pt x="2434640" y="2411606"/>
                  <a:pt x="1800849" y="24357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3465" y="159836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pic>
        <p:nvPicPr>
          <p:cNvPr id="10" name="Рисунок 9" descr="Изображение выглядит как текст, LEGO, игрушка, векторная графика&#10;&#10;Автоматически созданное описание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724" y="2666198"/>
            <a:ext cx="7276553" cy="4191802"/>
          </a:xfrm>
          <a:prstGeom prst="rect">
            <a:avLst/>
          </a:prstGeom>
        </p:spPr>
      </p:pic>
      <p:sp>
        <p:nvSpPr>
          <p:cNvPr id="11" name="Овал 10"/>
          <p:cNvSpPr/>
          <p:nvPr userDrawn="1"/>
        </p:nvSpPr>
        <p:spPr>
          <a:xfrm>
            <a:off x="823775" y="4243674"/>
            <a:ext cx="2848028" cy="1813389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-1" fmla="*/ 0 w 6583817"/>
              <a:gd name="connsiteY0-2" fmla="*/ 1036858 h 2023829"/>
              <a:gd name="connsiteX1-3" fmla="*/ 3265714 w 6583817"/>
              <a:gd name="connsiteY1-4" fmla="*/ 49887 h 2023829"/>
              <a:gd name="connsiteX2-5" fmla="*/ 5138057 w 6583817"/>
              <a:gd name="connsiteY2-6" fmla="*/ 238572 h 2023829"/>
              <a:gd name="connsiteX3-7" fmla="*/ 6531428 w 6583817"/>
              <a:gd name="connsiteY3-8" fmla="*/ 1036858 h 2023829"/>
              <a:gd name="connsiteX4-9" fmla="*/ 3265714 w 6583817"/>
              <a:gd name="connsiteY4-10" fmla="*/ 2023829 h 2023829"/>
              <a:gd name="connsiteX5" fmla="*/ 0 w 6583817"/>
              <a:gd name="connsiteY5" fmla="*/ 1036858 h 2023829"/>
              <a:gd name="connsiteX0-11" fmla="*/ 87004 w 6670821"/>
              <a:gd name="connsiteY0-12" fmla="*/ 1036858 h 2023829"/>
              <a:gd name="connsiteX1-13" fmla="*/ 1146547 w 6670821"/>
              <a:gd name="connsiteY1-14" fmla="*/ 267602 h 2023829"/>
              <a:gd name="connsiteX2-15" fmla="*/ 3352718 w 6670821"/>
              <a:gd name="connsiteY2-16" fmla="*/ 49887 h 2023829"/>
              <a:gd name="connsiteX3-17" fmla="*/ 5225061 w 6670821"/>
              <a:gd name="connsiteY3-18" fmla="*/ 238572 h 2023829"/>
              <a:gd name="connsiteX4-19" fmla="*/ 6618432 w 6670821"/>
              <a:gd name="connsiteY4-20" fmla="*/ 1036858 h 2023829"/>
              <a:gd name="connsiteX5-21" fmla="*/ 3352718 w 6670821"/>
              <a:gd name="connsiteY5-22" fmla="*/ 2023829 h 2023829"/>
              <a:gd name="connsiteX6" fmla="*/ 87004 w 6670821"/>
              <a:gd name="connsiteY6" fmla="*/ 1036858 h 2023829"/>
              <a:gd name="connsiteX0-23" fmla="*/ 87004 w 8875308"/>
              <a:gd name="connsiteY0-24" fmla="*/ 1015551 h 2002522"/>
              <a:gd name="connsiteX1-25" fmla="*/ 1146547 w 8875308"/>
              <a:gd name="connsiteY1-26" fmla="*/ 246295 h 2002522"/>
              <a:gd name="connsiteX2-27" fmla="*/ 3352718 w 8875308"/>
              <a:gd name="connsiteY2-28" fmla="*/ 28580 h 2002522"/>
              <a:gd name="connsiteX3-29" fmla="*/ 8795576 w 8875308"/>
              <a:gd name="connsiteY3-30" fmla="*/ 797837 h 2002522"/>
              <a:gd name="connsiteX4-31" fmla="*/ 6618432 w 8875308"/>
              <a:gd name="connsiteY4-32" fmla="*/ 1015551 h 2002522"/>
              <a:gd name="connsiteX5-33" fmla="*/ 3352718 w 8875308"/>
              <a:gd name="connsiteY5-34" fmla="*/ 2002522 h 2002522"/>
              <a:gd name="connsiteX6-35" fmla="*/ 87004 w 8875308"/>
              <a:gd name="connsiteY6-36" fmla="*/ 1015551 h 2002522"/>
              <a:gd name="connsiteX0-37" fmla="*/ 87004 w 10749712"/>
              <a:gd name="connsiteY0-38" fmla="*/ 1015551 h 2649021"/>
              <a:gd name="connsiteX1-39" fmla="*/ 1146547 w 10749712"/>
              <a:gd name="connsiteY1-40" fmla="*/ 246295 h 2649021"/>
              <a:gd name="connsiteX2-41" fmla="*/ 3352718 w 10749712"/>
              <a:gd name="connsiteY2-42" fmla="*/ 28580 h 2649021"/>
              <a:gd name="connsiteX3-43" fmla="*/ 8795576 w 10749712"/>
              <a:gd name="connsiteY3-44" fmla="*/ 797837 h 2649021"/>
              <a:gd name="connsiteX4-45" fmla="*/ 10711461 w 10749712"/>
              <a:gd name="connsiteY4-46" fmla="*/ 2568580 h 2649021"/>
              <a:gd name="connsiteX5-47" fmla="*/ 3352718 w 10749712"/>
              <a:gd name="connsiteY5-48" fmla="*/ 2002522 h 2649021"/>
              <a:gd name="connsiteX6-49" fmla="*/ 87004 w 10749712"/>
              <a:gd name="connsiteY6-50" fmla="*/ 1015551 h 2649021"/>
              <a:gd name="connsiteX0-51" fmla="*/ 87004 w 10746300"/>
              <a:gd name="connsiteY0-52" fmla="*/ 1042421 h 2675891"/>
              <a:gd name="connsiteX1-53" fmla="*/ 1146547 w 10746300"/>
              <a:gd name="connsiteY1-54" fmla="*/ 273165 h 2675891"/>
              <a:gd name="connsiteX2-55" fmla="*/ 3352718 w 10746300"/>
              <a:gd name="connsiteY2-56" fmla="*/ 55450 h 2675891"/>
              <a:gd name="connsiteX3-57" fmla="*/ 8606890 w 10746300"/>
              <a:gd name="connsiteY3-58" fmla="*/ 1216593 h 2675891"/>
              <a:gd name="connsiteX4-59" fmla="*/ 10711461 w 10746300"/>
              <a:gd name="connsiteY4-60" fmla="*/ 2595450 h 2675891"/>
              <a:gd name="connsiteX5-61" fmla="*/ 3352718 w 10746300"/>
              <a:gd name="connsiteY5-62" fmla="*/ 2029392 h 2675891"/>
              <a:gd name="connsiteX6-63" fmla="*/ 87004 w 10746300"/>
              <a:gd name="connsiteY6-64" fmla="*/ 1042421 h 2675891"/>
              <a:gd name="connsiteX0-65" fmla="*/ 87004 w 11635763"/>
              <a:gd name="connsiteY0-66" fmla="*/ 1042421 h 2430077"/>
              <a:gd name="connsiteX1-67" fmla="*/ 1146547 w 11635763"/>
              <a:gd name="connsiteY1-68" fmla="*/ 273165 h 2430077"/>
              <a:gd name="connsiteX2-69" fmla="*/ 3352718 w 11635763"/>
              <a:gd name="connsiteY2-70" fmla="*/ 55450 h 2430077"/>
              <a:gd name="connsiteX3-71" fmla="*/ 8606890 w 11635763"/>
              <a:gd name="connsiteY3-72" fmla="*/ 1216593 h 2430077"/>
              <a:gd name="connsiteX4-73" fmla="*/ 11611347 w 11635763"/>
              <a:gd name="connsiteY4-74" fmla="*/ 2319678 h 2430077"/>
              <a:gd name="connsiteX5-75" fmla="*/ 3352718 w 11635763"/>
              <a:gd name="connsiteY5-76" fmla="*/ 2029392 h 2430077"/>
              <a:gd name="connsiteX6-77" fmla="*/ 87004 w 11635763"/>
              <a:gd name="connsiteY6-78" fmla="*/ 1042421 h 2430077"/>
              <a:gd name="connsiteX0-79" fmla="*/ 52390 w 11601149"/>
              <a:gd name="connsiteY0-80" fmla="*/ 991845 h 2379501"/>
              <a:gd name="connsiteX1-81" fmla="*/ 1445761 w 11601149"/>
              <a:gd name="connsiteY1-82" fmla="*/ 759618 h 2379501"/>
              <a:gd name="connsiteX2-83" fmla="*/ 3318104 w 11601149"/>
              <a:gd name="connsiteY2-84" fmla="*/ 4874 h 2379501"/>
              <a:gd name="connsiteX3-85" fmla="*/ 8572276 w 11601149"/>
              <a:gd name="connsiteY3-86" fmla="*/ 1166017 h 2379501"/>
              <a:gd name="connsiteX4-87" fmla="*/ 11576733 w 11601149"/>
              <a:gd name="connsiteY4-88" fmla="*/ 2269102 h 2379501"/>
              <a:gd name="connsiteX5-89" fmla="*/ 3318104 w 11601149"/>
              <a:gd name="connsiteY5-90" fmla="*/ 1978816 h 2379501"/>
              <a:gd name="connsiteX6-91" fmla="*/ 52390 w 11601149"/>
              <a:gd name="connsiteY6-92" fmla="*/ 991845 h 2379501"/>
              <a:gd name="connsiteX0-93" fmla="*/ 29383 w 12681228"/>
              <a:gd name="connsiteY0-94" fmla="*/ 1964302 h 2358409"/>
              <a:gd name="connsiteX1-95" fmla="*/ 2525840 w 12681228"/>
              <a:gd name="connsiteY1-96" fmla="*/ 759618 h 2358409"/>
              <a:gd name="connsiteX2-97" fmla="*/ 4398183 w 12681228"/>
              <a:gd name="connsiteY2-98" fmla="*/ 4874 h 2358409"/>
              <a:gd name="connsiteX3-99" fmla="*/ 9652355 w 12681228"/>
              <a:gd name="connsiteY3-100" fmla="*/ 1166017 h 2358409"/>
              <a:gd name="connsiteX4-101" fmla="*/ 12656812 w 12681228"/>
              <a:gd name="connsiteY4-102" fmla="*/ 2269102 h 2358409"/>
              <a:gd name="connsiteX5-103" fmla="*/ 4398183 w 12681228"/>
              <a:gd name="connsiteY5-104" fmla="*/ 1978816 h 2358409"/>
              <a:gd name="connsiteX6-105" fmla="*/ 29383 w 12681228"/>
              <a:gd name="connsiteY6-106" fmla="*/ 1964302 h 2358409"/>
              <a:gd name="connsiteX0-107" fmla="*/ 29383 w 12681228"/>
              <a:gd name="connsiteY0-108" fmla="*/ 1228203 h 1622310"/>
              <a:gd name="connsiteX1-109" fmla="*/ 2525840 w 12681228"/>
              <a:gd name="connsiteY1-110" fmla="*/ 23519 h 1622310"/>
              <a:gd name="connsiteX2-111" fmla="*/ 5718983 w 12681228"/>
              <a:gd name="connsiteY2-112" fmla="*/ 676660 h 1622310"/>
              <a:gd name="connsiteX3-113" fmla="*/ 9652355 w 12681228"/>
              <a:gd name="connsiteY3-114" fmla="*/ 429918 h 1622310"/>
              <a:gd name="connsiteX4-115" fmla="*/ 12656812 w 12681228"/>
              <a:gd name="connsiteY4-116" fmla="*/ 1533003 h 1622310"/>
              <a:gd name="connsiteX5-117" fmla="*/ 4398183 w 12681228"/>
              <a:gd name="connsiteY5-118" fmla="*/ 1242717 h 1622310"/>
              <a:gd name="connsiteX6-119" fmla="*/ 29383 w 12681228"/>
              <a:gd name="connsiteY6-120" fmla="*/ 1228203 h 1622310"/>
              <a:gd name="connsiteX0-121" fmla="*/ 29383 w 12682468"/>
              <a:gd name="connsiteY0-122" fmla="*/ 1229191 h 1623298"/>
              <a:gd name="connsiteX1-123" fmla="*/ 2525840 w 12682468"/>
              <a:gd name="connsiteY1-124" fmla="*/ 24507 h 1623298"/>
              <a:gd name="connsiteX2-125" fmla="*/ 5718983 w 12682468"/>
              <a:gd name="connsiteY2-126" fmla="*/ 677648 h 1623298"/>
              <a:gd name="connsiteX3-127" fmla="*/ 9797498 w 12682468"/>
              <a:gd name="connsiteY3-128" fmla="*/ 648620 h 1623298"/>
              <a:gd name="connsiteX4-129" fmla="*/ 12656812 w 12682468"/>
              <a:gd name="connsiteY4-130" fmla="*/ 1533991 h 1623298"/>
              <a:gd name="connsiteX5-131" fmla="*/ 4398183 w 12682468"/>
              <a:gd name="connsiteY5-132" fmla="*/ 1243705 h 1623298"/>
              <a:gd name="connsiteX6-133" fmla="*/ 29383 w 12682468"/>
              <a:gd name="connsiteY6-134" fmla="*/ 1229191 h 1623298"/>
              <a:gd name="connsiteX0-135" fmla="*/ 29383 w 12682468"/>
              <a:gd name="connsiteY0-136" fmla="*/ 1229191 h 1623298"/>
              <a:gd name="connsiteX1-137" fmla="*/ 2525840 w 12682468"/>
              <a:gd name="connsiteY1-138" fmla="*/ 24507 h 1623298"/>
              <a:gd name="connsiteX2-139" fmla="*/ 5718983 w 12682468"/>
              <a:gd name="connsiteY2-140" fmla="*/ 677648 h 1623298"/>
              <a:gd name="connsiteX3-141" fmla="*/ 9797498 w 12682468"/>
              <a:gd name="connsiteY3-142" fmla="*/ 648620 h 1623298"/>
              <a:gd name="connsiteX4-143" fmla="*/ 12656812 w 12682468"/>
              <a:gd name="connsiteY4-144" fmla="*/ 1533991 h 1623298"/>
              <a:gd name="connsiteX5-145" fmla="*/ 4398183 w 12682468"/>
              <a:gd name="connsiteY5-146" fmla="*/ 1243705 h 1623298"/>
              <a:gd name="connsiteX6-147" fmla="*/ 29383 w 12682468"/>
              <a:gd name="connsiteY6-148" fmla="*/ 1229191 h 1623298"/>
              <a:gd name="connsiteX0-149" fmla="*/ 29383 w 12682468"/>
              <a:gd name="connsiteY0-150" fmla="*/ 1229191 h 1623298"/>
              <a:gd name="connsiteX1-151" fmla="*/ 2525840 w 12682468"/>
              <a:gd name="connsiteY1-152" fmla="*/ 24507 h 1623298"/>
              <a:gd name="connsiteX2-153" fmla="*/ 5718983 w 12682468"/>
              <a:gd name="connsiteY2-154" fmla="*/ 677648 h 1623298"/>
              <a:gd name="connsiteX3-155" fmla="*/ 9797498 w 12682468"/>
              <a:gd name="connsiteY3-156" fmla="*/ 648620 h 1623298"/>
              <a:gd name="connsiteX4-157" fmla="*/ 12656812 w 12682468"/>
              <a:gd name="connsiteY4-158" fmla="*/ 1533991 h 1623298"/>
              <a:gd name="connsiteX5-159" fmla="*/ 4398183 w 12682468"/>
              <a:gd name="connsiteY5-160" fmla="*/ 1243705 h 1623298"/>
              <a:gd name="connsiteX6-161" fmla="*/ 29383 w 12682468"/>
              <a:gd name="connsiteY6-162" fmla="*/ 1229191 h 1623298"/>
              <a:gd name="connsiteX0-163" fmla="*/ 29383 w 12682468"/>
              <a:gd name="connsiteY0-164" fmla="*/ 1229191 h 1623298"/>
              <a:gd name="connsiteX1-165" fmla="*/ 2525840 w 12682468"/>
              <a:gd name="connsiteY1-166" fmla="*/ 24507 h 1623298"/>
              <a:gd name="connsiteX2-167" fmla="*/ 5718983 w 12682468"/>
              <a:gd name="connsiteY2-168" fmla="*/ 677648 h 1623298"/>
              <a:gd name="connsiteX3-169" fmla="*/ 9797498 w 12682468"/>
              <a:gd name="connsiteY3-170" fmla="*/ 648620 h 1623298"/>
              <a:gd name="connsiteX4-171" fmla="*/ 12656812 w 12682468"/>
              <a:gd name="connsiteY4-172" fmla="*/ 1533991 h 1623298"/>
              <a:gd name="connsiteX5-173" fmla="*/ 4398183 w 12682468"/>
              <a:gd name="connsiteY5-174" fmla="*/ 1243705 h 1623298"/>
              <a:gd name="connsiteX6-175" fmla="*/ 29383 w 12682468"/>
              <a:gd name="connsiteY6-176" fmla="*/ 1229191 h 1623298"/>
              <a:gd name="connsiteX0-177" fmla="*/ 46705 w 12699790"/>
              <a:gd name="connsiteY0-178" fmla="*/ 1032301 h 1426408"/>
              <a:gd name="connsiteX1-179" fmla="*/ 2180305 w 12699790"/>
              <a:gd name="connsiteY1-180" fmla="*/ 30817 h 1426408"/>
              <a:gd name="connsiteX2-181" fmla="*/ 5736305 w 12699790"/>
              <a:gd name="connsiteY2-182" fmla="*/ 480758 h 1426408"/>
              <a:gd name="connsiteX3-183" fmla="*/ 9814820 w 12699790"/>
              <a:gd name="connsiteY3-184" fmla="*/ 451730 h 1426408"/>
              <a:gd name="connsiteX4-185" fmla="*/ 12674134 w 12699790"/>
              <a:gd name="connsiteY4-186" fmla="*/ 1337101 h 1426408"/>
              <a:gd name="connsiteX5-187" fmla="*/ 4415505 w 12699790"/>
              <a:gd name="connsiteY5-188" fmla="*/ 1046815 h 1426408"/>
              <a:gd name="connsiteX6-189" fmla="*/ 46705 w 12699790"/>
              <a:gd name="connsiteY6-190" fmla="*/ 1032301 h 1426408"/>
              <a:gd name="connsiteX0-191" fmla="*/ 387846 w 13104827"/>
              <a:gd name="connsiteY0-192" fmla="*/ 1032301 h 2413473"/>
              <a:gd name="connsiteX1-193" fmla="*/ 2521446 w 13104827"/>
              <a:gd name="connsiteY1-194" fmla="*/ 30817 h 2413473"/>
              <a:gd name="connsiteX2-195" fmla="*/ 6077446 w 13104827"/>
              <a:gd name="connsiteY2-196" fmla="*/ 480758 h 2413473"/>
              <a:gd name="connsiteX3-197" fmla="*/ 10155961 w 13104827"/>
              <a:gd name="connsiteY3-198" fmla="*/ 451730 h 2413473"/>
              <a:gd name="connsiteX4-199" fmla="*/ 13015275 w 13104827"/>
              <a:gd name="connsiteY4-200" fmla="*/ 1337101 h 2413473"/>
              <a:gd name="connsiteX5-201" fmla="*/ 11215503 w 13104827"/>
              <a:gd name="connsiteY5-202" fmla="*/ 2411157 h 2413473"/>
              <a:gd name="connsiteX6-203" fmla="*/ 387846 w 13104827"/>
              <a:gd name="connsiteY6-204" fmla="*/ 1032301 h 2413473"/>
              <a:gd name="connsiteX0-205" fmla="*/ 463794 w 13180775"/>
              <a:gd name="connsiteY0-206" fmla="*/ 1003397 h 2384569"/>
              <a:gd name="connsiteX1-207" fmla="*/ 2597394 w 13180775"/>
              <a:gd name="connsiteY1-208" fmla="*/ 1913 h 2384569"/>
              <a:gd name="connsiteX2-209" fmla="*/ 8199908 w 13180775"/>
              <a:gd name="connsiteY2-210" fmla="*/ 742139 h 2384569"/>
              <a:gd name="connsiteX3-211" fmla="*/ 10231909 w 13180775"/>
              <a:gd name="connsiteY3-212" fmla="*/ 422826 h 2384569"/>
              <a:gd name="connsiteX4-213" fmla="*/ 13091223 w 13180775"/>
              <a:gd name="connsiteY4-214" fmla="*/ 1308197 h 2384569"/>
              <a:gd name="connsiteX5-215" fmla="*/ 11291451 w 13180775"/>
              <a:gd name="connsiteY5-216" fmla="*/ 2382253 h 2384569"/>
              <a:gd name="connsiteX6-217" fmla="*/ 463794 w 13180775"/>
              <a:gd name="connsiteY6-218" fmla="*/ 1003397 h 2384569"/>
              <a:gd name="connsiteX0-219" fmla="*/ 41439 w 12758420"/>
              <a:gd name="connsiteY0-220" fmla="*/ 612625 h 1993797"/>
              <a:gd name="connsiteX1-221" fmla="*/ 7167953 w 12758420"/>
              <a:gd name="connsiteY1-222" fmla="*/ 1817313 h 1993797"/>
              <a:gd name="connsiteX2-223" fmla="*/ 7777553 w 12758420"/>
              <a:gd name="connsiteY2-224" fmla="*/ 351367 h 1993797"/>
              <a:gd name="connsiteX3-225" fmla="*/ 9809554 w 12758420"/>
              <a:gd name="connsiteY3-226" fmla="*/ 32054 h 1993797"/>
              <a:gd name="connsiteX4-227" fmla="*/ 12668868 w 12758420"/>
              <a:gd name="connsiteY4-228" fmla="*/ 917425 h 1993797"/>
              <a:gd name="connsiteX5-229" fmla="*/ 10869096 w 12758420"/>
              <a:gd name="connsiteY5-230" fmla="*/ 1991481 h 1993797"/>
              <a:gd name="connsiteX6-231" fmla="*/ 41439 w 12758420"/>
              <a:gd name="connsiteY6-232" fmla="*/ 612625 h 1993797"/>
              <a:gd name="connsiteX0-233" fmla="*/ 1824082 w 5569992"/>
              <a:gd name="connsiteY0-234" fmla="*/ 2267253 h 2272975"/>
              <a:gd name="connsiteX1-235" fmla="*/ 53339 w 5569992"/>
              <a:gd name="connsiteY1-236" fmla="*/ 1817313 h 2272975"/>
              <a:gd name="connsiteX2-237" fmla="*/ 662939 w 5569992"/>
              <a:gd name="connsiteY2-238" fmla="*/ 351367 h 2272975"/>
              <a:gd name="connsiteX3-239" fmla="*/ 2694940 w 5569992"/>
              <a:gd name="connsiteY3-240" fmla="*/ 32054 h 2272975"/>
              <a:gd name="connsiteX4-241" fmla="*/ 5554254 w 5569992"/>
              <a:gd name="connsiteY4-242" fmla="*/ 917425 h 2272975"/>
              <a:gd name="connsiteX5-243" fmla="*/ 3754482 w 5569992"/>
              <a:gd name="connsiteY5-244" fmla="*/ 1991481 h 2272975"/>
              <a:gd name="connsiteX6-245" fmla="*/ 1824082 w 5569992"/>
              <a:gd name="connsiteY6-246" fmla="*/ 2267253 h 2272975"/>
              <a:gd name="connsiteX0-247" fmla="*/ 1824082 w 3945162"/>
              <a:gd name="connsiteY0-248" fmla="*/ 2262360 h 2268664"/>
              <a:gd name="connsiteX1-249" fmla="*/ 53339 w 3945162"/>
              <a:gd name="connsiteY1-250" fmla="*/ 1812420 h 2268664"/>
              <a:gd name="connsiteX2-251" fmla="*/ 662939 w 3945162"/>
              <a:gd name="connsiteY2-252" fmla="*/ 346474 h 2268664"/>
              <a:gd name="connsiteX3-253" fmla="*/ 2694940 w 3945162"/>
              <a:gd name="connsiteY3-254" fmla="*/ 27161 h 2268664"/>
              <a:gd name="connsiteX4-255" fmla="*/ 3754483 w 3945162"/>
              <a:gd name="connsiteY4-256" fmla="*/ 839961 h 2268664"/>
              <a:gd name="connsiteX5-257" fmla="*/ 3754482 w 3945162"/>
              <a:gd name="connsiteY5-258" fmla="*/ 1986588 h 2268664"/>
              <a:gd name="connsiteX6-259" fmla="*/ 1824082 w 3945162"/>
              <a:gd name="connsiteY6-260" fmla="*/ 2262360 h 2268664"/>
              <a:gd name="connsiteX0-261" fmla="*/ 1824082 w 4016541"/>
              <a:gd name="connsiteY0-262" fmla="*/ 2262360 h 2264816"/>
              <a:gd name="connsiteX1-263" fmla="*/ 53339 w 4016541"/>
              <a:gd name="connsiteY1-264" fmla="*/ 1812420 h 2264816"/>
              <a:gd name="connsiteX2-265" fmla="*/ 662939 w 4016541"/>
              <a:gd name="connsiteY2-266" fmla="*/ 346474 h 2264816"/>
              <a:gd name="connsiteX3-267" fmla="*/ 2694940 w 4016541"/>
              <a:gd name="connsiteY3-268" fmla="*/ 27161 h 2264816"/>
              <a:gd name="connsiteX4-269" fmla="*/ 3754483 w 4016541"/>
              <a:gd name="connsiteY4-270" fmla="*/ 839961 h 2264816"/>
              <a:gd name="connsiteX5-271" fmla="*/ 3856082 w 4016541"/>
              <a:gd name="connsiteY5-272" fmla="*/ 1667274 h 2264816"/>
              <a:gd name="connsiteX6-273" fmla="*/ 1824082 w 4016541"/>
              <a:gd name="connsiteY6-274" fmla="*/ 2262360 h 2264816"/>
              <a:gd name="connsiteX0-275" fmla="*/ 1835134 w 4027593"/>
              <a:gd name="connsiteY0-276" fmla="*/ 2668373 h 2670829"/>
              <a:gd name="connsiteX1-277" fmla="*/ 64391 w 4027593"/>
              <a:gd name="connsiteY1-278" fmla="*/ 2218433 h 2670829"/>
              <a:gd name="connsiteX2-279" fmla="*/ 673991 w 4027593"/>
              <a:gd name="connsiteY2-280" fmla="*/ 752487 h 2670829"/>
              <a:gd name="connsiteX3-281" fmla="*/ 3358837 w 4027593"/>
              <a:gd name="connsiteY3-282" fmla="*/ 9708 h 2670829"/>
              <a:gd name="connsiteX4-283" fmla="*/ 3765535 w 4027593"/>
              <a:gd name="connsiteY4-284" fmla="*/ 1245974 h 2670829"/>
              <a:gd name="connsiteX5-285" fmla="*/ 3867134 w 4027593"/>
              <a:gd name="connsiteY5-286" fmla="*/ 2073287 h 2670829"/>
              <a:gd name="connsiteX6-287" fmla="*/ 1835134 w 4027593"/>
              <a:gd name="connsiteY6-288" fmla="*/ 2668373 h 2670829"/>
              <a:gd name="connsiteX0-289" fmla="*/ 1835134 w 4909037"/>
              <a:gd name="connsiteY0-290" fmla="*/ 2668375 h 2877367"/>
              <a:gd name="connsiteX1-291" fmla="*/ 64391 w 4909037"/>
              <a:gd name="connsiteY1-292" fmla="*/ 2218435 h 2877367"/>
              <a:gd name="connsiteX2-293" fmla="*/ 673991 w 4909037"/>
              <a:gd name="connsiteY2-294" fmla="*/ 752489 h 2877367"/>
              <a:gd name="connsiteX3-295" fmla="*/ 3358837 w 4909037"/>
              <a:gd name="connsiteY3-296" fmla="*/ 9710 h 2877367"/>
              <a:gd name="connsiteX4-297" fmla="*/ 3765535 w 4909037"/>
              <a:gd name="connsiteY4-298" fmla="*/ 1245976 h 2877367"/>
              <a:gd name="connsiteX5-299" fmla="*/ 4855224 w 4909037"/>
              <a:gd name="connsiteY5-300" fmla="*/ 2779069 h 2877367"/>
              <a:gd name="connsiteX6-301" fmla="*/ 1835134 w 4909037"/>
              <a:gd name="connsiteY6-302" fmla="*/ 2668375 h 2877367"/>
              <a:gd name="connsiteX0-303" fmla="*/ 1835134 w 4957386"/>
              <a:gd name="connsiteY0-304" fmla="*/ 2668375 h 3060296"/>
              <a:gd name="connsiteX1-305" fmla="*/ 64391 w 4957386"/>
              <a:gd name="connsiteY1-306" fmla="*/ 2218435 h 3060296"/>
              <a:gd name="connsiteX2-307" fmla="*/ 673991 w 4957386"/>
              <a:gd name="connsiteY2-308" fmla="*/ 752489 h 3060296"/>
              <a:gd name="connsiteX3-309" fmla="*/ 3358837 w 4957386"/>
              <a:gd name="connsiteY3-310" fmla="*/ 9710 h 3060296"/>
              <a:gd name="connsiteX4-311" fmla="*/ 3765535 w 4957386"/>
              <a:gd name="connsiteY4-312" fmla="*/ 1245976 h 3060296"/>
              <a:gd name="connsiteX5-313" fmla="*/ 4855224 w 4957386"/>
              <a:gd name="connsiteY5-314" fmla="*/ 2779069 h 3060296"/>
              <a:gd name="connsiteX6-315" fmla="*/ 863866 w 4957386"/>
              <a:gd name="connsiteY6-316" fmla="*/ 3052687 h 3060296"/>
              <a:gd name="connsiteX7" fmla="*/ 1835134 w 4957386"/>
              <a:gd name="connsiteY7" fmla="*/ 2668375 h 3060296"/>
              <a:gd name="connsiteX0-317" fmla="*/ 90983 w 4977684"/>
              <a:gd name="connsiteY0-318" fmla="*/ 2756598 h 3060296"/>
              <a:gd name="connsiteX1-319" fmla="*/ 84688 w 4977684"/>
              <a:gd name="connsiteY1-320" fmla="*/ 2218435 h 3060296"/>
              <a:gd name="connsiteX2-321" fmla="*/ 694288 w 4977684"/>
              <a:gd name="connsiteY2-322" fmla="*/ 752489 h 3060296"/>
              <a:gd name="connsiteX3-323" fmla="*/ 3379134 w 4977684"/>
              <a:gd name="connsiteY3-324" fmla="*/ 9710 h 3060296"/>
              <a:gd name="connsiteX4-325" fmla="*/ 3785832 w 4977684"/>
              <a:gd name="connsiteY4-326" fmla="*/ 1245976 h 3060296"/>
              <a:gd name="connsiteX5-327" fmla="*/ 4875521 w 4977684"/>
              <a:gd name="connsiteY5-328" fmla="*/ 2779069 h 3060296"/>
              <a:gd name="connsiteX6-329" fmla="*/ 884163 w 4977684"/>
              <a:gd name="connsiteY6-330" fmla="*/ 3052687 h 3060296"/>
              <a:gd name="connsiteX7-331" fmla="*/ 90983 w 4977684"/>
              <a:gd name="connsiteY7-332" fmla="*/ 2756598 h 3060296"/>
              <a:gd name="connsiteX0-333" fmla="*/ 90983 w 5250734"/>
              <a:gd name="connsiteY0-334" fmla="*/ 2746890 h 3065706"/>
              <a:gd name="connsiteX1-335" fmla="*/ 84688 w 5250734"/>
              <a:gd name="connsiteY1-336" fmla="*/ 2208727 h 3065706"/>
              <a:gd name="connsiteX2-337" fmla="*/ 694288 w 5250734"/>
              <a:gd name="connsiteY2-338" fmla="*/ 742781 h 3065706"/>
              <a:gd name="connsiteX3-339" fmla="*/ 3379134 w 5250734"/>
              <a:gd name="connsiteY3-340" fmla="*/ 2 h 3065706"/>
              <a:gd name="connsiteX4-341" fmla="*/ 4950368 w 5250734"/>
              <a:gd name="connsiteY4-342" fmla="*/ 742223 h 3065706"/>
              <a:gd name="connsiteX5-343" fmla="*/ 4875521 w 5250734"/>
              <a:gd name="connsiteY5-344" fmla="*/ 2769361 h 3065706"/>
              <a:gd name="connsiteX6-345" fmla="*/ 884163 w 5250734"/>
              <a:gd name="connsiteY6-346" fmla="*/ 3042979 h 3065706"/>
              <a:gd name="connsiteX7-347" fmla="*/ 90983 w 5250734"/>
              <a:gd name="connsiteY7-348" fmla="*/ 2746890 h 3065706"/>
              <a:gd name="connsiteX0-349" fmla="*/ 114524 w 5274277"/>
              <a:gd name="connsiteY0-350" fmla="*/ 3005381 h 3324197"/>
              <a:gd name="connsiteX1-351" fmla="*/ 108229 w 5274277"/>
              <a:gd name="connsiteY1-352" fmla="*/ 2467218 h 3324197"/>
              <a:gd name="connsiteX2-353" fmla="*/ 1088362 w 5274277"/>
              <a:gd name="connsiteY2-354" fmla="*/ 171983 h 3324197"/>
              <a:gd name="connsiteX3-355" fmla="*/ 3402675 w 5274277"/>
              <a:gd name="connsiteY3-356" fmla="*/ 258493 h 3324197"/>
              <a:gd name="connsiteX4-357" fmla="*/ 4973909 w 5274277"/>
              <a:gd name="connsiteY4-358" fmla="*/ 1000714 h 3324197"/>
              <a:gd name="connsiteX5-359" fmla="*/ 4899062 w 5274277"/>
              <a:gd name="connsiteY5-360" fmla="*/ 3027852 h 3324197"/>
              <a:gd name="connsiteX6-361" fmla="*/ 907704 w 5274277"/>
              <a:gd name="connsiteY6-362" fmla="*/ 3301470 h 3324197"/>
              <a:gd name="connsiteX7-363" fmla="*/ 114524 w 5274277"/>
              <a:gd name="connsiteY7-364" fmla="*/ 3005381 h 3324197"/>
              <a:gd name="connsiteX0-365" fmla="*/ 106288 w 5283683"/>
              <a:gd name="connsiteY0-366" fmla="*/ 3164182 h 3324199"/>
              <a:gd name="connsiteX1-367" fmla="*/ 117637 w 5283683"/>
              <a:gd name="connsiteY1-368" fmla="*/ 2467220 h 3324199"/>
              <a:gd name="connsiteX2-369" fmla="*/ 1097770 w 5283683"/>
              <a:gd name="connsiteY2-370" fmla="*/ 171985 h 3324199"/>
              <a:gd name="connsiteX3-371" fmla="*/ 3412083 w 5283683"/>
              <a:gd name="connsiteY3-372" fmla="*/ 258495 h 3324199"/>
              <a:gd name="connsiteX4-373" fmla="*/ 4983317 w 5283683"/>
              <a:gd name="connsiteY4-374" fmla="*/ 1000716 h 3324199"/>
              <a:gd name="connsiteX5-375" fmla="*/ 4908470 w 5283683"/>
              <a:gd name="connsiteY5-376" fmla="*/ 3027854 h 3324199"/>
              <a:gd name="connsiteX6-377" fmla="*/ 917112 w 5283683"/>
              <a:gd name="connsiteY6-378" fmla="*/ 3301472 h 3324199"/>
              <a:gd name="connsiteX7-379" fmla="*/ 106288 w 5283683"/>
              <a:gd name="connsiteY7-380" fmla="*/ 3164182 h 3324199"/>
              <a:gd name="connsiteX0-381" fmla="*/ 202241 w 5220839"/>
              <a:gd name="connsiteY0-382" fmla="*/ 3111248 h 3324199"/>
              <a:gd name="connsiteX1-383" fmla="*/ 54791 w 5220839"/>
              <a:gd name="connsiteY1-384" fmla="*/ 2467220 h 3324199"/>
              <a:gd name="connsiteX2-385" fmla="*/ 1034924 w 5220839"/>
              <a:gd name="connsiteY2-386" fmla="*/ 171985 h 3324199"/>
              <a:gd name="connsiteX3-387" fmla="*/ 3349237 w 5220839"/>
              <a:gd name="connsiteY3-388" fmla="*/ 258495 h 3324199"/>
              <a:gd name="connsiteX4-389" fmla="*/ 4920471 w 5220839"/>
              <a:gd name="connsiteY4-390" fmla="*/ 1000716 h 3324199"/>
              <a:gd name="connsiteX5-391" fmla="*/ 4845624 w 5220839"/>
              <a:gd name="connsiteY5-392" fmla="*/ 3027854 h 3324199"/>
              <a:gd name="connsiteX6-393" fmla="*/ 854266 w 5220839"/>
              <a:gd name="connsiteY6-394" fmla="*/ 3301472 h 3324199"/>
              <a:gd name="connsiteX7-395" fmla="*/ 202241 w 5220839"/>
              <a:gd name="connsiteY7-396" fmla="*/ 3111248 h 33241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331" y="connsiteY7-332"/>
              </a:cxn>
            </a:cxnLst>
            <a:rect l="l" t="t" r="r" b="b"/>
            <a:pathLst>
              <a:path w="5220839" h="3324199">
                <a:moveTo>
                  <a:pt x="202241" y="3111248"/>
                </a:moveTo>
                <a:cubicBezTo>
                  <a:pt x="68995" y="2972206"/>
                  <a:pt x="-83989" y="2957097"/>
                  <a:pt x="54791" y="2467220"/>
                </a:cubicBezTo>
                <a:cubicBezTo>
                  <a:pt x="193571" y="1977343"/>
                  <a:pt x="485850" y="540106"/>
                  <a:pt x="1034924" y="171985"/>
                </a:cubicBezTo>
                <a:cubicBezTo>
                  <a:pt x="1583998" y="-196136"/>
                  <a:pt x="2701646" y="120373"/>
                  <a:pt x="3349237" y="258495"/>
                </a:cubicBezTo>
                <a:cubicBezTo>
                  <a:pt x="3996828" y="396617"/>
                  <a:pt x="4726947" y="727364"/>
                  <a:pt x="4920471" y="1000716"/>
                </a:cubicBezTo>
                <a:cubicBezTo>
                  <a:pt x="5113995" y="1274068"/>
                  <a:pt x="5523325" y="2644395"/>
                  <a:pt x="4845624" y="3027854"/>
                </a:cubicBezTo>
                <a:cubicBezTo>
                  <a:pt x="4167923" y="3411313"/>
                  <a:pt x="1357614" y="3319921"/>
                  <a:pt x="854266" y="3301472"/>
                </a:cubicBezTo>
                <a:cubicBezTo>
                  <a:pt x="350918" y="3283023"/>
                  <a:pt x="335487" y="3250290"/>
                  <a:pt x="202241" y="31112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0"/>
          <p:cNvSpPr/>
          <p:nvPr userDrawn="1"/>
        </p:nvSpPr>
        <p:spPr>
          <a:xfrm>
            <a:off x="6684746" y="-165233"/>
            <a:ext cx="2191069" cy="1235483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-1" fmla="*/ 0 w 6583817"/>
              <a:gd name="connsiteY0-2" fmla="*/ 1036858 h 2023829"/>
              <a:gd name="connsiteX1-3" fmla="*/ 3265714 w 6583817"/>
              <a:gd name="connsiteY1-4" fmla="*/ 49887 h 2023829"/>
              <a:gd name="connsiteX2-5" fmla="*/ 5138057 w 6583817"/>
              <a:gd name="connsiteY2-6" fmla="*/ 238572 h 2023829"/>
              <a:gd name="connsiteX3-7" fmla="*/ 6531428 w 6583817"/>
              <a:gd name="connsiteY3-8" fmla="*/ 1036858 h 2023829"/>
              <a:gd name="connsiteX4-9" fmla="*/ 3265714 w 6583817"/>
              <a:gd name="connsiteY4-10" fmla="*/ 2023829 h 2023829"/>
              <a:gd name="connsiteX5" fmla="*/ 0 w 6583817"/>
              <a:gd name="connsiteY5" fmla="*/ 1036858 h 2023829"/>
              <a:gd name="connsiteX0-11" fmla="*/ 87004 w 6670821"/>
              <a:gd name="connsiteY0-12" fmla="*/ 1036858 h 2023829"/>
              <a:gd name="connsiteX1-13" fmla="*/ 1146547 w 6670821"/>
              <a:gd name="connsiteY1-14" fmla="*/ 267602 h 2023829"/>
              <a:gd name="connsiteX2-15" fmla="*/ 3352718 w 6670821"/>
              <a:gd name="connsiteY2-16" fmla="*/ 49887 h 2023829"/>
              <a:gd name="connsiteX3-17" fmla="*/ 5225061 w 6670821"/>
              <a:gd name="connsiteY3-18" fmla="*/ 238572 h 2023829"/>
              <a:gd name="connsiteX4-19" fmla="*/ 6618432 w 6670821"/>
              <a:gd name="connsiteY4-20" fmla="*/ 1036858 h 2023829"/>
              <a:gd name="connsiteX5-21" fmla="*/ 3352718 w 6670821"/>
              <a:gd name="connsiteY5-22" fmla="*/ 2023829 h 2023829"/>
              <a:gd name="connsiteX6" fmla="*/ 87004 w 6670821"/>
              <a:gd name="connsiteY6" fmla="*/ 1036858 h 2023829"/>
              <a:gd name="connsiteX0-23" fmla="*/ 87004 w 8875308"/>
              <a:gd name="connsiteY0-24" fmla="*/ 1015551 h 2002522"/>
              <a:gd name="connsiteX1-25" fmla="*/ 1146547 w 8875308"/>
              <a:gd name="connsiteY1-26" fmla="*/ 246295 h 2002522"/>
              <a:gd name="connsiteX2-27" fmla="*/ 3352718 w 8875308"/>
              <a:gd name="connsiteY2-28" fmla="*/ 28580 h 2002522"/>
              <a:gd name="connsiteX3-29" fmla="*/ 8795576 w 8875308"/>
              <a:gd name="connsiteY3-30" fmla="*/ 797837 h 2002522"/>
              <a:gd name="connsiteX4-31" fmla="*/ 6618432 w 8875308"/>
              <a:gd name="connsiteY4-32" fmla="*/ 1015551 h 2002522"/>
              <a:gd name="connsiteX5-33" fmla="*/ 3352718 w 8875308"/>
              <a:gd name="connsiteY5-34" fmla="*/ 2002522 h 2002522"/>
              <a:gd name="connsiteX6-35" fmla="*/ 87004 w 8875308"/>
              <a:gd name="connsiteY6-36" fmla="*/ 1015551 h 2002522"/>
              <a:gd name="connsiteX0-37" fmla="*/ 87004 w 10749712"/>
              <a:gd name="connsiteY0-38" fmla="*/ 1015551 h 2649021"/>
              <a:gd name="connsiteX1-39" fmla="*/ 1146547 w 10749712"/>
              <a:gd name="connsiteY1-40" fmla="*/ 246295 h 2649021"/>
              <a:gd name="connsiteX2-41" fmla="*/ 3352718 w 10749712"/>
              <a:gd name="connsiteY2-42" fmla="*/ 28580 h 2649021"/>
              <a:gd name="connsiteX3-43" fmla="*/ 8795576 w 10749712"/>
              <a:gd name="connsiteY3-44" fmla="*/ 797837 h 2649021"/>
              <a:gd name="connsiteX4-45" fmla="*/ 10711461 w 10749712"/>
              <a:gd name="connsiteY4-46" fmla="*/ 2568580 h 2649021"/>
              <a:gd name="connsiteX5-47" fmla="*/ 3352718 w 10749712"/>
              <a:gd name="connsiteY5-48" fmla="*/ 2002522 h 2649021"/>
              <a:gd name="connsiteX6-49" fmla="*/ 87004 w 10749712"/>
              <a:gd name="connsiteY6-50" fmla="*/ 1015551 h 2649021"/>
              <a:gd name="connsiteX0-51" fmla="*/ 87004 w 10746300"/>
              <a:gd name="connsiteY0-52" fmla="*/ 1042421 h 2675891"/>
              <a:gd name="connsiteX1-53" fmla="*/ 1146547 w 10746300"/>
              <a:gd name="connsiteY1-54" fmla="*/ 273165 h 2675891"/>
              <a:gd name="connsiteX2-55" fmla="*/ 3352718 w 10746300"/>
              <a:gd name="connsiteY2-56" fmla="*/ 55450 h 2675891"/>
              <a:gd name="connsiteX3-57" fmla="*/ 8606890 w 10746300"/>
              <a:gd name="connsiteY3-58" fmla="*/ 1216593 h 2675891"/>
              <a:gd name="connsiteX4-59" fmla="*/ 10711461 w 10746300"/>
              <a:gd name="connsiteY4-60" fmla="*/ 2595450 h 2675891"/>
              <a:gd name="connsiteX5-61" fmla="*/ 3352718 w 10746300"/>
              <a:gd name="connsiteY5-62" fmla="*/ 2029392 h 2675891"/>
              <a:gd name="connsiteX6-63" fmla="*/ 87004 w 10746300"/>
              <a:gd name="connsiteY6-64" fmla="*/ 1042421 h 2675891"/>
              <a:gd name="connsiteX0-65" fmla="*/ 87004 w 11635763"/>
              <a:gd name="connsiteY0-66" fmla="*/ 1042421 h 2430077"/>
              <a:gd name="connsiteX1-67" fmla="*/ 1146547 w 11635763"/>
              <a:gd name="connsiteY1-68" fmla="*/ 273165 h 2430077"/>
              <a:gd name="connsiteX2-69" fmla="*/ 3352718 w 11635763"/>
              <a:gd name="connsiteY2-70" fmla="*/ 55450 h 2430077"/>
              <a:gd name="connsiteX3-71" fmla="*/ 8606890 w 11635763"/>
              <a:gd name="connsiteY3-72" fmla="*/ 1216593 h 2430077"/>
              <a:gd name="connsiteX4-73" fmla="*/ 11611347 w 11635763"/>
              <a:gd name="connsiteY4-74" fmla="*/ 2319678 h 2430077"/>
              <a:gd name="connsiteX5-75" fmla="*/ 3352718 w 11635763"/>
              <a:gd name="connsiteY5-76" fmla="*/ 2029392 h 2430077"/>
              <a:gd name="connsiteX6-77" fmla="*/ 87004 w 11635763"/>
              <a:gd name="connsiteY6-78" fmla="*/ 1042421 h 2430077"/>
              <a:gd name="connsiteX0-79" fmla="*/ 52390 w 11601149"/>
              <a:gd name="connsiteY0-80" fmla="*/ 991845 h 2379501"/>
              <a:gd name="connsiteX1-81" fmla="*/ 1445761 w 11601149"/>
              <a:gd name="connsiteY1-82" fmla="*/ 759618 h 2379501"/>
              <a:gd name="connsiteX2-83" fmla="*/ 3318104 w 11601149"/>
              <a:gd name="connsiteY2-84" fmla="*/ 4874 h 2379501"/>
              <a:gd name="connsiteX3-85" fmla="*/ 8572276 w 11601149"/>
              <a:gd name="connsiteY3-86" fmla="*/ 1166017 h 2379501"/>
              <a:gd name="connsiteX4-87" fmla="*/ 11576733 w 11601149"/>
              <a:gd name="connsiteY4-88" fmla="*/ 2269102 h 2379501"/>
              <a:gd name="connsiteX5-89" fmla="*/ 3318104 w 11601149"/>
              <a:gd name="connsiteY5-90" fmla="*/ 1978816 h 2379501"/>
              <a:gd name="connsiteX6-91" fmla="*/ 52390 w 11601149"/>
              <a:gd name="connsiteY6-92" fmla="*/ 991845 h 2379501"/>
              <a:gd name="connsiteX0-93" fmla="*/ 29383 w 12681228"/>
              <a:gd name="connsiteY0-94" fmla="*/ 1964302 h 2358409"/>
              <a:gd name="connsiteX1-95" fmla="*/ 2525840 w 12681228"/>
              <a:gd name="connsiteY1-96" fmla="*/ 759618 h 2358409"/>
              <a:gd name="connsiteX2-97" fmla="*/ 4398183 w 12681228"/>
              <a:gd name="connsiteY2-98" fmla="*/ 4874 h 2358409"/>
              <a:gd name="connsiteX3-99" fmla="*/ 9652355 w 12681228"/>
              <a:gd name="connsiteY3-100" fmla="*/ 1166017 h 2358409"/>
              <a:gd name="connsiteX4-101" fmla="*/ 12656812 w 12681228"/>
              <a:gd name="connsiteY4-102" fmla="*/ 2269102 h 2358409"/>
              <a:gd name="connsiteX5-103" fmla="*/ 4398183 w 12681228"/>
              <a:gd name="connsiteY5-104" fmla="*/ 1978816 h 2358409"/>
              <a:gd name="connsiteX6-105" fmla="*/ 29383 w 12681228"/>
              <a:gd name="connsiteY6-106" fmla="*/ 1964302 h 2358409"/>
              <a:gd name="connsiteX0-107" fmla="*/ 29383 w 12681228"/>
              <a:gd name="connsiteY0-108" fmla="*/ 1228203 h 1622310"/>
              <a:gd name="connsiteX1-109" fmla="*/ 2525840 w 12681228"/>
              <a:gd name="connsiteY1-110" fmla="*/ 23519 h 1622310"/>
              <a:gd name="connsiteX2-111" fmla="*/ 5718983 w 12681228"/>
              <a:gd name="connsiteY2-112" fmla="*/ 676660 h 1622310"/>
              <a:gd name="connsiteX3-113" fmla="*/ 9652355 w 12681228"/>
              <a:gd name="connsiteY3-114" fmla="*/ 429918 h 1622310"/>
              <a:gd name="connsiteX4-115" fmla="*/ 12656812 w 12681228"/>
              <a:gd name="connsiteY4-116" fmla="*/ 1533003 h 1622310"/>
              <a:gd name="connsiteX5-117" fmla="*/ 4398183 w 12681228"/>
              <a:gd name="connsiteY5-118" fmla="*/ 1242717 h 1622310"/>
              <a:gd name="connsiteX6-119" fmla="*/ 29383 w 12681228"/>
              <a:gd name="connsiteY6-120" fmla="*/ 1228203 h 1622310"/>
              <a:gd name="connsiteX0-121" fmla="*/ 29383 w 12682468"/>
              <a:gd name="connsiteY0-122" fmla="*/ 1229191 h 1623298"/>
              <a:gd name="connsiteX1-123" fmla="*/ 2525840 w 12682468"/>
              <a:gd name="connsiteY1-124" fmla="*/ 24507 h 1623298"/>
              <a:gd name="connsiteX2-125" fmla="*/ 5718983 w 12682468"/>
              <a:gd name="connsiteY2-126" fmla="*/ 677648 h 1623298"/>
              <a:gd name="connsiteX3-127" fmla="*/ 9797498 w 12682468"/>
              <a:gd name="connsiteY3-128" fmla="*/ 648620 h 1623298"/>
              <a:gd name="connsiteX4-129" fmla="*/ 12656812 w 12682468"/>
              <a:gd name="connsiteY4-130" fmla="*/ 1533991 h 1623298"/>
              <a:gd name="connsiteX5-131" fmla="*/ 4398183 w 12682468"/>
              <a:gd name="connsiteY5-132" fmla="*/ 1243705 h 1623298"/>
              <a:gd name="connsiteX6-133" fmla="*/ 29383 w 12682468"/>
              <a:gd name="connsiteY6-134" fmla="*/ 1229191 h 1623298"/>
              <a:gd name="connsiteX0-135" fmla="*/ 29383 w 12682468"/>
              <a:gd name="connsiteY0-136" fmla="*/ 1229191 h 1623298"/>
              <a:gd name="connsiteX1-137" fmla="*/ 2525840 w 12682468"/>
              <a:gd name="connsiteY1-138" fmla="*/ 24507 h 1623298"/>
              <a:gd name="connsiteX2-139" fmla="*/ 5718983 w 12682468"/>
              <a:gd name="connsiteY2-140" fmla="*/ 677648 h 1623298"/>
              <a:gd name="connsiteX3-141" fmla="*/ 9797498 w 12682468"/>
              <a:gd name="connsiteY3-142" fmla="*/ 648620 h 1623298"/>
              <a:gd name="connsiteX4-143" fmla="*/ 12656812 w 12682468"/>
              <a:gd name="connsiteY4-144" fmla="*/ 1533991 h 1623298"/>
              <a:gd name="connsiteX5-145" fmla="*/ 4398183 w 12682468"/>
              <a:gd name="connsiteY5-146" fmla="*/ 1243705 h 1623298"/>
              <a:gd name="connsiteX6-147" fmla="*/ 29383 w 12682468"/>
              <a:gd name="connsiteY6-148" fmla="*/ 1229191 h 1623298"/>
              <a:gd name="connsiteX0-149" fmla="*/ 29383 w 12682468"/>
              <a:gd name="connsiteY0-150" fmla="*/ 1229191 h 1623298"/>
              <a:gd name="connsiteX1-151" fmla="*/ 2525840 w 12682468"/>
              <a:gd name="connsiteY1-152" fmla="*/ 24507 h 1623298"/>
              <a:gd name="connsiteX2-153" fmla="*/ 5718983 w 12682468"/>
              <a:gd name="connsiteY2-154" fmla="*/ 677648 h 1623298"/>
              <a:gd name="connsiteX3-155" fmla="*/ 9797498 w 12682468"/>
              <a:gd name="connsiteY3-156" fmla="*/ 648620 h 1623298"/>
              <a:gd name="connsiteX4-157" fmla="*/ 12656812 w 12682468"/>
              <a:gd name="connsiteY4-158" fmla="*/ 1533991 h 1623298"/>
              <a:gd name="connsiteX5-159" fmla="*/ 4398183 w 12682468"/>
              <a:gd name="connsiteY5-160" fmla="*/ 1243705 h 1623298"/>
              <a:gd name="connsiteX6-161" fmla="*/ 29383 w 12682468"/>
              <a:gd name="connsiteY6-162" fmla="*/ 1229191 h 1623298"/>
              <a:gd name="connsiteX0-163" fmla="*/ 29383 w 12682468"/>
              <a:gd name="connsiteY0-164" fmla="*/ 1229191 h 1623298"/>
              <a:gd name="connsiteX1-165" fmla="*/ 2525840 w 12682468"/>
              <a:gd name="connsiteY1-166" fmla="*/ 24507 h 1623298"/>
              <a:gd name="connsiteX2-167" fmla="*/ 5718983 w 12682468"/>
              <a:gd name="connsiteY2-168" fmla="*/ 677648 h 1623298"/>
              <a:gd name="connsiteX3-169" fmla="*/ 9797498 w 12682468"/>
              <a:gd name="connsiteY3-170" fmla="*/ 648620 h 1623298"/>
              <a:gd name="connsiteX4-171" fmla="*/ 12656812 w 12682468"/>
              <a:gd name="connsiteY4-172" fmla="*/ 1533991 h 1623298"/>
              <a:gd name="connsiteX5-173" fmla="*/ 4398183 w 12682468"/>
              <a:gd name="connsiteY5-174" fmla="*/ 1243705 h 1623298"/>
              <a:gd name="connsiteX6-175" fmla="*/ 29383 w 12682468"/>
              <a:gd name="connsiteY6-176" fmla="*/ 1229191 h 1623298"/>
              <a:gd name="connsiteX0-177" fmla="*/ 46705 w 12699790"/>
              <a:gd name="connsiteY0-178" fmla="*/ 1032301 h 1426408"/>
              <a:gd name="connsiteX1-179" fmla="*/ 2180305 w 12699790"/>
              <a:gd name="connsiteY1-180" fmla="*/ 30817 h 1426408"/>
              <a:gd name="connsiteX2-181" fmla="*/ 5736305 w 12699790"/>
              <a:gd name="connsiteY2-182" fmla="*/ 480758 h 1426408"/>
              <a:gd name="connsiteX3-183" fmla="*/ 9814820 w 12699790"/>
              <a:gd name="connsiteY3-184" fmla="*/ 451730 h 1426408"/>
              <a:gd name="connsiteX4-185" fmla="*/ 12674134 w 12699790"/>
              <a:gd name="connsiteY4-186" fmla="*/ 1337101 h 1426408"/>
              <a:gd name="connsiteX5-187" fmla="*/ 4415505 w 12699790"/>
              <a:gd name="connsiteY5-188" fmla="*/ 1046815 h 1426408"/>
              <a:gd name="connsiteX6-189" fmla="*/ 46705 w 12699790"/>
              <a:gd name="connsiteY6-190" fmla="*/ 1032301 h 1426408"/>
              <a:gd name="connsiteX0-191" fmla="*/ 387846 w 13104827"/>
              <a:gd name="connsiteY0-192" fmla="*/ 1032301 h 2413473"/>
              <a:gd name="connsiteX1-193" fmla="*/ 2521446 w 13104827"/>
              <a:gd name="connsiteY1-194" fmla="*/ 30817 h 2413473"/>
              <a:gd name="connsiteX2-195" fmla="*/ 6077446 w 13104827"/>
              <a:gd name="connsiteY2-196" fmla="*/ 480758 h 2413473"/>
              <a:gd name="connsiteX3-197" fmla="*/ 10155961 w 13104827"/>
              <a:gd name="connsiteY3-198" fmla="*/ 451730 h 2413473"/>
              <a:gd name="connsiteX4-199" fmla="*/ 13015275 w 13104827"/>
              <a:gd name="connsiteY4-200" fmla="*/ 1337101 h 2413473"/>
              <a:gd name="connsiteX5-201" fmla="*/ 11215503 w 13104827"/>
              <a:gd name="connsiteY5-202" fmla="*/ 2411157 h 2413473"/>
              <a:gd name="connsiteX6-203" fmla="*/ 387846 w 13104827"/>
              <a:gd name="connsiteY6-204" fmla="*/ 1032301 h 2413473"/>
              <a:gd name="connsiteX0-205" fmla="*/ 463794 w 13180775"/>
              <a:gd name="connsiteY0-206" fmla="*/ 1003397 h 2384569"/>
              <a:gd name="connsiteX1-207" fmla="*/ 2597394 w 13180775"/>
              <a:gd name="connsiteY1-208" fmla="*/ 1913 h 2384569"/>
              <a:gd name="connsiteX2-209" fmla="*/ 8199908 w 13180775"/>
              <a:gd name="connsiteY2-210" fmla="*/ 742139 h 2384569"/>
              <a:gd name="connsiteX3-211" fmla="*/ 10231909 w 13180775"/>
              <a:gd name="connsiteY3-212" fmla="*/ 422826 h 2384569"/>
              <a:gd name="connsiteX4-213" fmla="*/ 13091223 w 13180775"/>
              <a:gd name="connsiteY4-214" fmla="*/ 1308197 h 2384569"/>
              <a:gd name="connsiteX5-215" fmla="*/ 11291451 w 13180775"/>
              <a:gd name="connsiteY5-216" fmla="*/ 2382253 h 2384569"/>
              <a:gd name="connsiteX6-217" fmla="*/ 463794 w 13180775"/>
              <a:gd name="connsiteY6-218" fmla="*/ 1003397 h 2384569"/>
              <a:gd name="connsiteX0-219" fmla="*/ 41439 w 12758420"/>
              <a:gd name="connsiteY0-220" fmla="*/ 612625 h 1993797"/>
              <a:gd name="connsiteX1-221" fmla="*/ 7167953 w 12758420"/>
              <a:gd name="connsiteY1-222" fmla="*/ 1817313 h 1993797"/>
              <a:gd name="connsiteX2-223" fmla="*/ 7777553 w 12758420"/>
              <a:gd name="connsiteY2-224" fmla="*/ 351367 h 1993797"/>
              <a:gd name="connsiteX3-225" fmla="*/ 9809554 w 12758420"/>
              <a:gd name="connsiteY3-226" fmla="*/ 32054 h 1993797"/>
              <a:gd name="connsiteX4-227" fmla="*/ 12668868 w 12758420"/>
              <a:gd name="connsiteY4-228" fmla="*/ 917425 h 1993797"/>
              <a:gd name="connsiteX5-229" fmla="*/ 10869096 w 12758420"/>
              <a:gd name="connsiteY5-230" fmla="*/ 1991481 h 1993797"/>
              <a:gd name="connsiteX6-231" fmla="*/ 41439 w 12758420"/>
              <a:gd name="connsiteY6-232" fmla="*/ 612625 h 1993797"/>
              <a:gd name="connsiteX0-233" fmla="*/ 1824082 w 5569992"/>
              <a:gd name="connsiteY0-234" fmla="*/ 2267253 h 2272975"/>
              <a:gd name="connsiteX1-235" fmla="*/ 53339 w 5569992"/>
              <a:gd name="connsiteY1-236" fmla="*/ 1817313 h 2272975"/>
              <a:gd name="connsiteX2-237" fmla="*/ 662939 w 5569992"/>
              <a:gd name="connsiteY2-238" fmla="*/ 351367 h 2272975"/>
              <a:gd name="connsiteX3-239" fmla="*/ 2694940 w 5569992"/>
              <a:gd name="connsiteY3-240" fmla="*/ 32054 h 2272975"/>
              <a:gd name="connsiteX4-241" fmla="*/ 5554254 w 5569992"/>
              <a:gd name="connsiteY4-242" fmla="*/ 917425 h 2272975"/>
              <a:gd name="connsiteX5-243" fmla="*/ 3754482 w 5569992"/>
              <a:gd name="connsiteY5-244" fmla="*/ 1991481 h 2272975"/>
              <a:gd name="connsiteX6-245" fmla="*/ 1824082 w 5569992"/>
              <a:gd name="connsiteY6-246" fmla="*/ 2267253 h 2272975"/>
              <a:gd name="connsiteX0-247" fmla="*/ 1824082 w 3945162"/>
              <a:gd name="connsiteY0-248" fmla="*/ 2262360 h 2268664"/>
              <a:gd name="connsiteX1-249" fmla="*/ 53339 w 3945162"/>
              <a:gd name="connsiteY1-250" fmla="*/ 1812420 h 2268664"/>
              <a:gd name="connsiteX2-251" fmla="*/ 662939 w 3945162"/>
              <a:gd name="connsiteY2-252" fmla="*/ 346474 h 2268664"/>
              <a:gd name="connsiteX3-253" fmla="*/ 2694940 w 3945162"/>
              <a:gd name="connsiteY3-254" fmla="*/ 27161 h 2268664"/>
              <a:gd name="connsiteX4-255" fmla="*/ 3754483 w 3945162"/>
              <a:gd name="connsiteY4-256" fmla="*/ 839961 h 2268664"/>
              <a:gd name="connsiteX5-257" fmla="*/ 3754482 w 3945162"/>
              <a:gd name="connsiteY5-258" fmla="*/ 1986588 h 2268664"/>
              <a:gd name="connsiteX6-259" fmla="*/ 1824082 w 3945162"/>
              <a:gd name="connsiteY6-260" fmla="*/ 2262360 h 2268664"/>
              <a:gd name="connsiteX0-261" fmla="*/ 1824082 w 4016541"/>
              <a:gd name="connsiteY0-262" fmla="*/ 2262360 h 2264816"/>
              <a:gd name="connsiteX1-263" fmla="*/ 53339 w 4016541"/>
              <a:gd name="connsiteY1-264" fmla="*/ 1812420 h 2264816"/>
              <a:gd name="connsiteX2-265" fmla="*/ 662939 w 4016541"/>
              <a:gd name="connsiteY2-266" fmla="*/ 346474 h 2264816"/>
              <a:gd name="connsiteX3-267" fmla="*/ 2694940 w 4016541"/>
              <a:gd name="connsiteY3-268" fmla="*/ 27161 h 2264816"/>
              <a:gd name="connsiteX4-269" fmla="*/ 3754483 w 4016541"/>
              <a:gd name="connsiteY4-270" fmla="*/ 839961 h 2264816"/>
              <a:gd name="connsiteX5-271" fmla="*/ 3856082 w 4016541"/>
              <a:gd name="connsiteY5-272" fmla="*/ 1667274 h 2264816"/>
              <a:gd name="connsiteX6-273" fmla="*/ 1824082 w 4016541"/>
              <a:gd name="connsiteY6-274" fmla="*/ 2262360 h 22648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4016541" h="2264816">
                <a:moveTo>
                  <a:pt x="1824082" y="2262360"/>
                </a:moveTo>
                <a:cubicBezTo>
                  <a:pt x="1190292" y="2286551"/>
                  <a:pt x="246863" y="2131734"/>
                  <a:pt x="53339" y="1812420"/>
                </a:cubicBezTo>
                <a:cubicBezTo>
                  <a:pt x="-140185" y="1493106"/>
                  <a:pt x="222672" y="644017"/>
                  <a:pt x="662939" y="346474"/>
                </a:cubicBezTo>
                <a:cubicBezTo>
                  <a:pt x="1103206" y="48931"/>
                  <a:pt x="2179683" y="-55087"/>
                  <a:pt x="2694940" y="27161"/>
                </a:cubicBezTo>
                <a:cubicBezTo>
                  <a:pt x="3210197" y="109409"/>
                  <a:pt x="3560959" y="566609"/>
                  <a:pt x="3754483" y="839961"/>
                </a:cubicBezTo>
                <a:cubicBezTo>
                  <a:pt x="3948007" y="1113313"/>
                  <a:pt x="4177815" y="1430208"/>
                  <a:pt x="3856082" y="1667274"/>
                </a:cubicBezTo>
                <a:cubicBezTo>
                  <a:pt x="3534349" y="1904340"/>
                  <a:pt x="2457873" y="2238169"/>
                  <a:pt x="1824082" y="22623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0"/>
          <p:cNvSpPr/>
          <p:nvPr userDrawn="1"/>
        </p:nvSpPr>
        <p:spPr>
          <a:xfrm>
            <a:off x="10469335" y="921980"/>
            <a:ext cx="1147109" cy="700812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-1" fmla="*/ 0 w 6583817"/>
              <a:gd name="connsiteY0-2" fmla="*/ 1036858 h 2023829"/>
              <a:gd name="connsiteX1-3" fmla="*/ 3265714 w 6583817"/>
              <a:gd name="connsiteY1-4" fmla="*/ 49887 h 2023829"/>
              <a:gd name="connsiteX2-5" fmla="*/ 5138057 w 6583817"/>
              <a:gd name="connsiteY2-6" fmla="*/ 238572 h 2023829"/>
              <a:gd name="connsiteX3-7" fmla="*/ 6531428 w 6583817"/>
              <a:gd name="connsiteY3-8" fmla="*/ 1036858 h 2023829"/>
              <a:gd name="connsiteX4-9" fmla="*/ 3265714 w 6583817"/>
              <a:gd name="connsiteY4-10" fmla="*/ 2023829 h 2023829"/>
              <a:gd name="connsiteX5" fmla="*/ 0 w 6583817"/>
              <a:gd name="connsiteY5" fmla="*/ 1036858 h 2023829"/>
              <a:gd name="connsiteX0-11" fmla="*/ 87004 w 6670821"/>
              <a:gd name="connsiteY0-12" fmla="*/ 1036858 h 2023829"/>
              <a:gd name="connsiteX1-13" fmla="*/ 1146547 w 6670821"/>
              <a:gd name="connsiteY1-14" fmla="*/ 267602 h 2023829"/>
              <a:gd name="connsiteX2-15" fmla="*/ 3352718 w 6670821"/>
              <a:gd name="connsiteY2-16" fmla="*/ 49887 h 2023829"/>
              <a:gd name="connsiteX3-17" fmla="*/ 5225061 w 6670821"/>
              <a:gd name="connsiteY3-18" fmla="*/ 238572 h 2023829"/>
              <a:gd name="connsiteX4-19" fmla="*/ 6618432 w 6670821"/>
              <a:gd name="connsiteY4-20" fmla="*/ 1036858 h 2023829"/>
              <a:gd name="connsiteX5-21" fmla="*/ 3352718 w 6670821"/>
              <a:gd name="connsiteY5-22" fmla="*/ 2023829 h 2023829"/>
              <a:gd name="connsiteX6" fmla="*/ 87004 w 6670821"/>
              <a:gd name="connsiteY6" fmla="*/ 1036858 h 2023829"/>
              <a:gd name="connsiteX0-23" fmla="*/ 87004 w 8875308"/>
              <a:gd name="connsiteY0-24" fmla="*/ 1015551 h 2002522"/>
              <a:gd name="connsiteX1-25" fmla="*/ 1146547 w 8875308"/>
              <a:gd name="connsiteY1-26" fmla="*/ 246295 h 2002522"/>
              <a:gd name="connsiteX2-27" fmla="*/ 3352718 w 8875308"/>
              <a:gd name="connsiteY2-28" fmla="*/ 28580 h 2002522"/>
              <a:gd name="connsiteX3-29" fmla="*/ 8795576 w 8875308"/>
              <a:gd name="connsiteY3-30" fmla="*/ 797837 h 2002522"/>
              <a:gd name="connsiteX4-31" fmla="*/ 6618432 w 8875308"/>
              <a:gd name="connsiteY4-32" fmla="*/ 1015551 h 2002522"/>
              <a:gd name="connsiteX5-33" fmla="*/ 3352718 w 8875308"/>
              <a:gd name="connsiteY5-34" fmla="*/ 2002522 h 2002522"/>
              <a:gd name="connsiteX6-35" fmla="*/ 87004 w 8875308"/>
              <a:gd name="connsiteY6-36" fmla="*/ 1015551 h 2002522"/>
              <a:gd name="connsiteX0-37" fmla="*/ 87004 w 10749712"/>
              <a:gd name="connsiteY0-38" fmla="*/ 1015551 h 2649021"/>
              <a:gd name="connsiteX1-39" fmla="*/ 1146547 w 10749712"/>
              <a:gd name="connsiteY1-40" fmla="*/ 246295 h 2649021"/>
              <a:gd name="connsiteX2-41" fmla="*/ 3352718 w 10749712"/>
              <a:gd name="connsiteY2-42" fmla="*/ 28580 h 2649021"/>
              <a:gd name="connsiteX3-43" fmla="*/ 8795576 w 10749712"/>
              <a:gd name="connsiteY3-44" fmla="*/ 797837 h 2649021"/>
              <a:gd name="connsiteX4-45" fmla="*/ 10711461 w 10749712"/>
              <a:gd name="connsiteY4-46" fmla="*/ 2568580 h 2649021"/>
              <a:gd name="connsiteX5-47" fmla="*/ 3352718 w 10749712"/>
              <a:gd name="connsiteY5-48" fmla="*/ 2002522 h 2649021"/>
              <a:gd name="connsiteX6-49" fmla="*/ 87004 w 10749712"/>
              <a:gd name="connsiteY6-50" fmla="*/ 1015551 h 2649021"/>
              <a:gd name="connsiteX0-51" fmla="*/ 87004 w 10746300"/>
              <a:gd name="connsiteY0-52" fmla="*/ 1042421 h 2675891"/>
              <a:gd name="connsiteX1-53" fmla="*/ 1146547 w 10746300"/>
              <a:gd name="connsiteY1-54" fmla="*/ 273165 h 2675891"/>
              <a:gd name="connsiteX2-55" fmla="*/ 3352718 w 10746300"/>
              <a:gd name="connsiteY2-56" fmla="*/ 55450 h 2675891"/>
              <a:gd name="connsiteX3-57" fmla="*/ 8606890 w 10746300"/>
              <a:gd name="connsiteY3-58" fmla="*/ 1216593 h 2675891"/>
              <a:gd name="connsiteX4-59" fmla="*/ 10711461 w 10746300"/>
              <a:gd name="connsiteY4-60" fmla="*/ 2595450 h 2675891"/>
              <a:gd name="connsiteX5-61" fmla="*/ 3352718 w 10746300"/>
              <a:gd name="connsiteY5-62" fmla="*/ 2029392 h 2675891"/>
              <a:gd name="connsiteX6-63" fmla="*/ 87004 w 10746300"/>
              <a:gd name="connsiteY6-64" fmla="*/ 1042421 h 2675891"/>
              <a:gd name="connsiteX0-65" fmla="*/ 87004 w 11635763"/>
              <a:gd name="connsiteY0-66" fmla="*/ 1042421 h 2430077"/>
              <a:gd name="connsiteX1-67" fmla="*/ 1146547 w 11635763"/>
              <a:gd name="connsiteY1-68" fmla="*/ 273165 h 2430077"/>
              <a:gd name="connsiteX2-69" fmla="*/ 3352718 w 11635763"/>
              <a:gd name="connsiteY2-70" fmla="*/ 55450 h 2430077"/>
              <a:gd name="connsiteX3-71" fmla="*/ 8606890 w 11635763"/>
              <a:gd name="connsiteY3-72" fmla="*/ 1216593 h 2430077"/>
              <a:gd name="connsiteX4-73" fmla="*/ 11611347 w 11635763"/>
              <a:gd name="connsiteY4-74" fmla="*/ 2319678 h 2430077"/>
              <a:gd name="connsiteX5-75" fmla="*/ 3352718 w 11635763"/>
              <a:gd name="connsiteY5-76" fmla="*/ 2029392 h 2430077"/>
              <a:gd name="connsiteX6-77" fmla="*/ 87004 w 11635763"/>
              <a:gd name="connsiteY6-78" fmla="*/ 1042421 h 2430077"/>
              <a:gd name="connsiteX0-79" fmla="*/ 52390 w 11601149"/>
              <a:gd name="connsiteY0-80" fmla="*/ 991845 h 2379501"/>
              <a:gd name="connsiteX1-81" fmla="*/ 1445761 w 11601149"/>
              <a:gd name="connsiteY1-82" fmla="*/ 759618 h 2379501"/>
              <a:gd name="connsiteX2-83" fmla="*/ 3318104 w 11601149"/>
              <a:gd name="connsiteY2-84" fmla="*/ 4874 h 2379501"/>
              <a:gd name="connsiteX3-85" fmla="*/ 8572276 w 11601149"/>
              <a:gd name="connsiteY3-86" fmla="*/ 1166017 h 2379501"/>
              <a:gd name="connsiteX4-87" fmla="*/ 11576733 w 11601149"/>
              <a:gd name="connsiteY4-88" fmla="*/ 2269102 h 2379501"/>
              <a:gd name="connsiteX5-89" fmla="*/ 3318104 w 11601149"/>
              <a:gd name="connsiteY5-90" fmla="*/ 1978816 h 2379501"/>
              <a:gd name="connsiteX6-91" fmla="*/ 52390 w 11601149"/>
              <a:gd name="connsiteY6-92" fmla="*/ 991845 h 2379501"/>
              <a:gd name="connsiteX0-93" fmla="*/ 29383 w 12681228"/>
              <a:gd name="connsiteY0-94" fmla="*/ 1964302 h 2358409"/>
              <a:gd name="connsiteX1-95" fmla="*/ 2525840 w 12681228"/>
              <a:gd name="connsiteY1-96" fmla="*/ 759618 h 2358409"/>
              <a:gd name="connsiteX2-97" fmla="*/ 4398183 w 12681228"/>
              <a:gd name="connsiteY2-98" fmla="*/ 4874 h 2358409"/>
              <a:gd name="connsiteX3-99" fmla="*/ 9652355 w 12681228"/>
              <a:gd name="connsiteY3-100" fmla="*/ 1166017 h 2358409"/>
              <a:gd name="connsiteX4-101" fmla="*/ 12656812 w 12681228"/>
              <a:gd name="connsiteY4-102" fmla="*/ 2269102 h 2358409"/>
              <a:gd name="connsiteX5-103" fmla="*/ 4398183 w 12681228"/>
              <a:gd name="connsiteY5-104" fmla="*/ 1978816 h 2358409"/>
              <a:gd name="connsiteX6-105" fmla="*/ 29383 w 12681228"/>
              <a:gd name="connsiteY6-106" fmla="*/ 1964302 h 2358409"/>
              <a:gd name="connsiteX0-107" fmla="*/ 29383 w 12681228"/>
              <a:gd name="connsiteY0-108" fmla="*/ 1228203 h 1622310"/>
              <a:gd name="connsiteX1-109" fmla="*/ 2525840 w 12681228"/>
              <a:gd name="connsiteY1-110" fmla="*/ 23519 h 1622310"/>
              <a:gd name="connsiteX2-111" fmla="*/ 5718983 w 12681228"/>
              <a:gd name="connsiteY2-112" fmla="*/ 676660 h 1622310"/>
              <a:gd name="connsiteX3-113" fmla="*/ 9652355 w 12681228"/>
              <a:gd name="connsiteY3-114" fmla="*/ 429918 h 1622310"/>
              <a:gd name="connsiteX4-115" fmla="*/ 12656812 w 12681228"/>
              <a:gd name="connsiteY4-116" fmla="*/ 1533003 h 1622310"/>
              <a:gd name="connsiteX5-117" fmla="*/ 4398183 w 12681228"/>
              <a:gd name="connsiteY5-118" fmla="*/ 1242717 h 1622310"/>
              <a:gd name="connsiteX6-119" fmla="*/ 29383 w 12681228"/>
              <a:gd name="connsiteY6-120" fmla="*/ 1228203 h 1622310"/>
              <a:gd name="connsiteX0-121" fmla="*/ 29383 w 12682468"/>
              <a:gd name="connsiteY0-122" fmla="*/ 1229191 h 1623298"/>
              <a:gd name="connsiteX1-123" fmla="*/ 2525840 w 12682468"/>
              <a:gd name="connsiteY1-124" fmla="*/ 24507 h 1623298"/>
              <a:gd name="connsiteX2-125" fmla="*/ 5718983 w 12682468"/>
              <a:gd name="connsiteY2-126" fmla="*/ 677648 h 1623298"/>
              <a:gd name="connsiteX3-127" fmla="*/ 9797498 w 12682468"/>
              <a:gd name="connsiteY3-128" fmla="*/ 648620 h 1623298"/>
              <a:gd name="connsiteX4-129" fmla="*/ 12656812 w 12682468"/>
              <a:gd name="connsiteY4-130" fmla="*/ 1533991 h 1623298"/>
              <a:gd name="connsiteX5-131" fmla="*/ 4398183 w 12682468"/>
              <a:gd name="connsiteY5-132" fmla="*/ 1243705 h 1623298"/>
              <a:gd name="connsiteX6-133" fmla="*/ 29383 w 12682468"/>
              <a:gd name="connsiteY6-134" fmla="*/ 1229191 h 1623298"/>
              <a:gd name="connsiteX0-135" fmla="*/ 29383 w 12682468"/>
              <a:gd name="connsiteY0-136" fmla="*/ 1229191 h 1623298"/>
              <a:gd name="connsiteX1-137" fmla="*/ 2525840 w 12682468"/>
              <a:gd name="connsiteY1-138" fmla="*/ 24507 h 1623298"/>
              <a:gd name="connsiteX2-139" fmla="*/ 5718983 w 12682468"/>
              <a:gd name="connsiteY2-140" fmla="*/ 677648 h 1623298"/>
              <a:gd name="connsiteX3-141" fmla="*/ 9797498 w 12682468"/>
              <a:gd name="connsiteY3-142" fmla="*/ 648620 h 1623298"/>
              <a:gd name="connsiteX4-143" fmla="*/ 12656812 w 12682468"/>
              <a:gd name="connsiteY4-144" fmla="*/ 1533991 h 1623298"/>
              <a:gd name="connsiteX5-145" fmla="*/ 4398183 w 12682468"/>
              <a:gd name="connsiteY5-146" fmla="*/ 1243705 h 1623298"/>
              <a:gd name="connsiteX6-147" fmla="*/ 29383 w 12682468"/>
              <a:gd name="connsiteY6-148" fmla="*/ 1229191 h 1623298"/>
              <a:gd name="connsiteX0-149" fmla="*/ 29383 w 12682468"/>
              <a:gd name="connsiteY0-150" fmla="*/ 1229191 h 1623298"/>
              <a:gd name="connsiteX1-151" fmla="*/ 2525840 w 12682468"/>
              <a:gd name="connsiteY1-152" fmla="*/ 24507 h 1623298"/>
              <a:gd name="connsiteX2-153" fmla="*/ 5718983 w 12682468"/>
              <a:gd name="connsiteY2-154" fmla="*/ 677648 h 1623298"/>
              <a:gd name="connsiteX3-155" fmla="*/ 9797498 w 12682468"/>
              <a:gd name="connsiteY3-156" fmla="*/ 648620 h 1623298"/>
              <a:gd name="connsiteX4-157" fmla="*/ 12656812 w 12682468"/>
              <a:gd name="connsiteY4-158" fmla="*/ 1533991 h 1623298"/>
              <a:gd name="connsiteX5-159" fmla="*/ 4398183 w 12682468"/>
              <a:gd name="connsiteY5-160" fmla="*/ 1243705 h 1623298"/>
              <a:gd name="connsiteX6-161" fmla="*/ 29383 w 12682468"/>
              <a:gd name="connsiteY6-162" fmla="*/ 1229191 h 1623298"/>
              <a:gd name="connsiteX0-163" fmla="*/ 29383 w 12682468"/>
              <a:gd name="connsiteY0-164" fmla="*/ 1229191 h 1623298"/>
              <a:gd name="connsiteX1-165" fmla="*/ 2525840 w 12682468"/>
              <a:gd name="connsiteY1-166" fmla="*/ 24507 h 1623298"/>
              <a:gd name="connsiteX2-167" fmla="*/ 5718983 w 12682468"/>
              <a:gd name="connsiteY2-168" fmla="*/ 677648 h 1623298"/>
              <a:gd name="connsiteX3-169" fmla="*/ 9797498 w 12682468"/>
              <a:gd name="connsiteY3-170" fmla="*/ 648620 h 1623298"/>
              <a:gd name="connsiteX4-171" fmla="*/ 12656812 w 12682468"/>
              <a:gd name="connsiteY4-172" fmla="*/ 1533991 h 1623298"/>
              <a:gd name="connsiteX5-173" fmla="*/ 4398183 w 12682468"/>
              <a:gd name="connsiteY5-174" fmla="*/ 1243705 h 1623298"/>
              <a:gd name="connsiteX6-175" fmla="*/ 29383 w 12682468"/>
              <a:gd name="connsiteY6-176" fmla="*/ 1229191 h 1623298"/>
              <a:gd name="connsiteX0-177" fmla="*/ 46705 w 12699790"/>
              <a:gd name="connsiteY0-178" fmla="*/ 1032301 h 1426408"/>
              <a:gd name="connsiteX1-179" fmla="*/ 2180305 w 12699790"/>
              <a:gd name="connsiteY1-180" fmla="*/ 30817 h 1426408"/>
              <a:gd name="connsiteX2-181" fmla="*/ 5736305 w 12699790"/>
              <a:gd name="connsiteY2-182" fmla="*/ 480758 h 1426408"/>
              <a:gd name="connsiteX3-183" fmla="*/ 9814820 w 12699790"/>
              <a:gd name="connsiteY3-184" fmla="*/ 451730 h 1426408"/>
              <a:gd name="connsiteX4-185" fmla="*/ 12674134 w 12699790"/>
              <a:gd name="connsiteY4-186" fmla="*/ 1337101 h 1426408"/>
              <a:gd name="connsiteX5-187" fmla="*/ 4415505 w 12699790"/>
              <a:gd name="connsiteY5-188" fmla="*/ 1046815 h 1426408"/>
              <a:gd name="connsiteX6-189" fmla="*/ 46705 w 12699790"/>
              <a:gd name="connsiteY6-190" fmla="*/ 1032301 h 1426408"/>
              <a:gd name="connsiteX0-191" fmla="*/ 387846 w 13104827"/>
              <a:gd name="connsiteY0-192" fmla="*/ 1032301 h 2413473"/>
              <a:gd name="connsiteX1-193" fmla="*/ 2521446 w 13104827"/>
              <a:gd name="connsiteY1-194" fmla="*/ 30817 h 2413473"/>
              <a:gd name="connsiteX2-195" fmla="*/ 6077446 w 13104827"/>
              <a:gd name="connsiteY2-196" fmla="*/ 480758 h 2413473"/>
              <a:gd name="connsiteX3-197" fmla="*/ 10155961 w 13104827"/>
              <a:gd name="connsiteY3-198" fmla="*/ 451730 h 2413473"/>
              <a:gd name="connsiteX4-199" fmla="*/ 13015275 w 13104827"/>
              <a:gd name="connsiteY4-200" fmla="*/ 1337101 h 2413473"/>
              <a:gd name="connsiteX5-201" fmla="*/ 11215503 w 13104827"/>
              <a:gd name="connsiteY5-202" fmla="*/ 2411157 h 2413473"/>
              <a:gd name="connsiteX6-203" fmla="*/ 387846 w 13104827"/>
              <a:gd name="connsiteY6-204" fmla="*/ 1032301 h 2413473"/>
              <a:gd name="connsiteX0-205" fmla="*/ 463794 w 13180775"/>
              <a:gd name="connsiteY0-206" fmla="*/ 1003397 h 2384569"/>
              <a:gd name="connsiteX1-207" fmla="*/ 2597394 w 13180775"/>
              <a:gd name="connsiteY1-208" fmla="*/ 1913 h 2384569"/>
              <a:gd name="connsiteX2-209" fmla="*/ 8199908 w 13180775"/>
              <a:gd name="connsiteY2-210" fmla="*/ 742139 h 2384569"/>
              <a:gd name="connsiteX3-211" fmla="*/ 10231909 w 13180775"/>
              <a:gd name="connsiteY3-212" fmla="*/ 422826 h 2384569"/>
              <a:gd name="connsiteX4-213" fmla="*/ 13091223 w 13180775"/>
              <a:gd name="connsiteY4-214" fmla="*/ 1308197 h 2384569"/>
              <a:gd name="connsiteX5-215" fmla="*/ 11291451 w 13180775"/>
              <a:gd name="connsiteY5-216" fmla="*/ 2382253 h 2384569"/>
              <a:gd name="connsiteX6-217" fmla="*/ 463794 w 13180775"/>
              <a:gd name="connsiteY6-218" fmla="*/ 1003397 h 2384569"/>
              <a:gd name="connsiteX0-219" fmla="*/ 41439 w 12758420"/>
              <a:gd name="connsiteY0-220" fmla="*/ 612625 h 1993797"/>
              <a:gd name="connsiteX1-221" fmla="*/ 7167953 w 12758420"/>
              <a:gd name="connsiteY1-222" fmla="*/ 1817313 h 1993797"/>
              <a:gd name="connsiteX2-223" fmla="*/ 7777553 w 12758420"/>
              <a:gd name="connsiteY2-224" fmla="*/ 351367 h 1993797"/>
              <a:gd name="connsiteX3-225" fmla="*/ 9809554 w 12758420"/>
              <a:gd name="connsiteY3-226" fmla="*/ 32054 h 1993797"/>
              <a:gd name="connsiteX4-227" fmla="*/ 12668868 w 12758420"/>
              <a:gd name="connsiteY4-228" fmla="*/ 917425 h 1993797"/>
              <a:gd name="connsiteX5-229" fmla="*/ 10869096 w 12758420"/>
              <a:gd name="connsiteY5-230" fmla="*/ 1991481 h 1993797"/>
              <a:gd name="connsiteX6-231" fmla="*/ 41439 w 12758420"/>
              <a:gd name="connsiteY6-232" fmla="*/ 612625 h 1993797"/>
              <a:gd name="connsiteX0-233" fmla="*/ 1824082 w 5569992"/>
              <a:gd name="connsiteY0-234" fmla="*/ 2267253 h 2272975"/>
              <a:gd name="connsiteX1-235" fmla="*/ 53339 w 5569992"/>
              <a:gd name="connsiteY1-236" fmla="*/ 1817313 h 2272975"/>
              <a:gd name="connsiteX2-237" fmla="*/ 662939 w 5569992"/>
              <a:gd name="connsiteY2-238" fmla="*/ 351367 h 2272975"/>
              <a:gd name="connsiteX3-239" fmla="*/ 2694940 w 5569992"/>
              <a:gd name="connsiteY3-240" fmla="*/ 32054 h 2272975"/>
              <a:gd name="connsiteX4-241" fmla="*/ 5554254 w 5569992"/>
              <a:gd name="connsiteY4-242" fmla="*/ 917425 h 2272975"/>
              <a:gd name="connsiteX5-243" fmla="*/ 3754482 w 5569992"/>
              <a:gd name="connsiteY5-244" fmla="*/ 1991481 h 2272975"/>
              <a:gd name="connsiteX6-245" fmla="*/ 1824082 w 5569992"/>
              <a:gd name="connsiteY6-246" fmla="*/ 2267253 h 2272975"/>
              <a:gd name="connsiteX0-247" fmla="*/ 1824082 w 3945162"/>
              <a:gd name="connsiteY0-248" fmla="*/ 2262360 h 2268664"/>
              <a:gd name="connsiteX1-249" fmla="*/ 53339 w 3945162"/>
              <a:gd name="connsiteY1-250" fmla="*/ 1812420 h 2268664"/>
              <a:gd name="connsiteX2-251" fmla="*/ 662939 w 3945162"/>
              <a:gd name="connsiteY2-252" fmla="*/ 346474 h 2268664"/>
              <a:gd name="connsiteX3-253" fmla="*/ 2694940 w 3945162"/>
              <a:gd name="connsiteY3-254" fmla="*/ 27161 h 2268664"/>
              <a:gd name="connsiteX4-255" fmla="*/ 3754483 w 3945162"/>
              <a:gd name="connsiteY4-256" fmla="*/ 839961 h 2268664"/>
              <a:gd name="connsiteX5-257" fmla="*/ 3754482 w 3945162"/>
              <a:gd name="connsiteY5-258" fmla="*/ 1986588 h 2268664"/>
              <a:gd name="connsiteX6-259" fmla="*/ 1824082 w 3945162"/>
              <a:gd name="connsiteY6-260" fmla="*/ 2262360 h 2268664"/>
              <a:gd name="connsiteX0-261" fmla="*/ 1824082 w 4016541"/>
              <a:gd name="connsiteY0-262" fmla="*/ 2262360 h 2264816"/>
              <a:gd name="connsiteX1-263" fmla="*/ 53339 w 4016541"/>
              <a:gd name="connsiteY1-264" fmla="*/ 1812420 h 2264816"/>
              <a:gd name="connsiteX2-265" fmla="*/ 662939 w 4016541"/>
              <a:gd name="connsiteY2-266" fmla="*/ 346474 h 2264816"/>
              <a:gd name="connsiteX3-267" fmla="*/ 2694940 w 4016541"/>
              <a:gd name="connsiteY3-268" fmla="*/ 27161 h 2264816"/>
              <a:gd name="connsiteX4-269" fmla="*/ 3754483 w 4016541"/>
              <a:gd name="connsiteY4-270" fmla="*/ 839961 h 2264816"/>
              <a:gd name="connsiteX5-271" fmla="*/ 3856082 w 4016541"/>
              <a:gd name="connsiteY5-272" fmla="*/ 1667274 h 2264816"/>
              <a:gd name="connsiteX6-273" fmla="*/ 1824082 w 4016541"/>
              <a:gd name="connsiteY6-274" fmla="*/ 2262360 h 2264816"/>
              <a:gd name="connsiteX0-275" fmla="*/ 1820413 w 4012872"/>
              <a:gd name="connsiteY0-276" fmla="*/ 2026422 h 2028878"/>
              <a:gd name="connsiteX1-277" fmla="*/ 49670 w 4012872"/>
              <a:gd name="connsiteY1-278" fmla="*/ 1576482 h 2028878"/>
              <a:gd name="connsiteX2-279" fmla="*/ 659270 w 4012872"/>
              <a:gd name="connsiteY2-280" fmla="*/ 110536 h 2028878"/>
              <a:gd name="connsiteX3-281" fmla="*/ 2423213 w 4012872"/>
              <a:gd name="connsiteY3-282" fmla="*/ 159804 h 2028878"/>
              <a:gd name="connsiteX4-283" fmla="*/ 3750814 w 4012872"/>
              <a:gd name="connsiteY4-284" fmla="*/ 604023 h 2028878"/>
              <a:gd name="connsiteX5-285" fmla="*/ 3852413 w 4012872"/>
              <a:gd name="connsiteY5-286" fmla="*/ 1431336 h 2028878"/>
              <a:gd name="connsiteX6-287" fmla="*/ 1820413 w 4012872"/>
              <a:gd name="connsiteY6-288" fmla="*/ 2026422 h 2028878"/>
              <a:gd name="connsiteX0-289" fmla="*/ 1772244 w 3964703"/>
              <a:gd name="connsiteY0-290" fmla="*/ 1867836 h 1869432"/>
              <a:gd name="connsiteX1-291" fmla="*/ 1501 w 3964703"/>
              <a:gd name="connsiteY1-292" fmla="*/ 1417896 h 1869432"/>
              <a:gd name="connsiteX2-293" fmla="*/ 1482292 w 3964703"/>
              <a:gd name="connsiteY2-294" fmla="*/ 555080 h 1869432"/>
              <a:gd name="connsiteX3-295" fmla="*/ 2375044 w 3964703"/>
              <a:gd name="connsiteY3-296" fmla="*/ 1218 h 1869432"/>
              <a:gd name="connsiteX4-297" fmla="*/ 3702645 w 3964703"/>
              <a:gd name="connsiteY4-298" fmla="*/ 445437 h 1869432"/>
              <a:gd name="connsiteX5-299" fmla="*/ 3804244 w 3964703"/>
              <a:gd name="connsiteY5-300" fmla="*/ 1272750 h 1869432"/>
              <a:gd name="connsiteX6-301" fmla="*/ 1772244 w 3964703"/>
              <a:gd name="connsiteY6-302" fmla="*/ 1867836 h 1869432"/>
              <a:gd name="connsiteX0-303" fmla="*/ 1772613 w 3965072"/>
              <a:gd name="connsiteY0-304" fmla="*/ 1867836 h 1869432"/>
              <a:gd name="connsiteX1-305" fmla="*/ 1870 w 3965072"/>
              <a:gd name="connsiteY1-306" fmla="*/ 1417896 h 1869432"/>
              <a:gd name="connsiteX2-307" fmla="*/ 1482661 w 3965072"/>
              <a:gd name="connsiteY2-308" fmla="*/ 555080 h 1869432"/>
              <a:gd name="connsiteX3-309" fmla="*/ 2375413 w 3965072"/>
              <a:gd name="connsiteY3-310" fmla="*/ 1218 h 1869432"/>
              <a:gd name="connsiteX4-311" fmla="*/ 3703014 w 3965072"/>
              <a:gd name="connsiteY4-312" fmla="*/ 445437 h 1869432"/>
              <a:gd name="connsiteX5-313" fmla="*/ 3804613 w 3965072"/>
              <a:gd name="connsiteY5-314" fmla="*/ 1272750 h 1869432"/>
              <a:gd name="connsiteX6-315" fmla="*/ 1772613 w 3965072"/>
              <a:gd name="connsiteY6-316" fmla="*/ 1867836 h 1869432"/>
              <a:gd name="connsiteX0-317" fmla="*/ 1810018 w 4002477"/>
              <a:gd name="connsiteY0-318" fmla="*/ 2458104 h 2461969"/>
              <a:gd name="connsiteX1-319" fmla="*/ 39275 w 4002477"/>
              <a:gd name="connsiteY1-320" fmla="*/ 2008164 h 2461969"/>
              <a:gd name="connsiteX2-321" fmla="*/ 849915 w 4002477"/>
              <a:gd name="connsiteY2-322" fmla="*/ 106619 h 2461969"/>
              <a:gd name="connsiteX3-323" fmla="*/ 2412818 w 4002477"/>
              <a:gd name="connsiteY3-324" fmla="*/ 591486 h 2461969"/>
              <a:gd name="connsiteX4-325" fmla="*/ 3740419 w 4002477"/>
              <a:gd name="connsiteY4-326" fmla="*/ 1035705 h 2461969"/>
              <a:gd name="connsiteX5-327" fmla="*/ 3842018 w 4002477"/>
              <a:gd name="connsiteY5-328" fmla="*/ 1863018 h 2461969"/>
              <a:gd name="connsiteX6-329" fmla="*/ 1810018 w 4002477"/>
              <a:gd name="connsiteY6-330" fmla="*/ 2458104 h 2461969"/>
              <a:gd name="connsiteX0-331" fmla="*/ 1800849 w 3993308"/>
              <a:gd name="connsiteY0-332" fmla="*/ 2435797 h 2439662"/>
              <a:gd name="connsiteX1-333" fmla="*/ 30106 w 3993308"/>
              <a:gd name="connsiteY1-334" fmla="*/ 1985857 h 2439662"/>
              <a:gd name="connsiteX2-335" fmla="*/ 840746 w 3993308"/>
              <a:gd name="connsiteY2-336" fmla="*/ 84312 h 2439662"/>
              <a:gd name="connsiteX3-337" fmla="*/ 2805737 w 3993308"/>
              <a:gd name="connsiteY3-338" fmla="*/ 401643 h 2439662"/>
              <a:gd name="connsiteX4-339" fmla="*/ 3731250 w 3993308"/>
              <a:gd name="connsiteY4-340" fmla="*/ 1013398 h 2439662"/>
              <a:gd name="connsiteX5-341" fmla="*/ 3832849 w 3993308"/>
              <a:gd name="connsiteY5-342" fmla="*/ 1840711 h 2439662"/>
              <a:gd name="connsiteX6-343" fmla="*/ 1800849 w 3993308"/>
              <a:gd name="connsiteY6-344" fmla="*/ 2435797 h 24396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3993308" h="2439662">
                <a:moveTo>
                  <a:pt x="1800849" y="2435797"/>
                </a:moveTo>
                <a:cubicBezTo>
                  <a:pt x="1167059" y="2459988"/>
                  <a:pt x="190123" y="2377771"/>
                  <a:pt x="30106" y="1985857"/>
                </a:cubicBezTo>
                <a:cubicBezTo>
                  <a:pt x="-129911" y="1593943"/>
                  <a:pt x="378141" y="348348"/>
                  <a:pt x="840746" y="84312"/>
                </a:cubicBezTo>
                <a:cubicBezTo>
                  <a:pt x="1303351" y="-179724"/>
                  <a:pt x="2323986" y="246795"/>
                  <a:pt x="2805737" y="401643"/>
                </a:cubicBezTo>
                <a:cubicBezTo>
                  <a:pt x="3287488" y="556491"/>
                  <a:pt x="3537726" y="740046"/>
                  <a:pt x="3731250" y="1013398"/>
                </a:cubicBezTo>
                <a:cubicBezTo>
                  <a:pt x="3924774" y="1286750"/>
                  <a:pt x="4154582" y="1603645"/>
                  <a:pt x="3832849" y="1840711"/>
                </a:cubicBezTo>
                <a:cubicBezTo>
                  <a:pt x="3511116" y="2077777"/>
                  <a:pt x="2434640" y="2411606"/>
                  <a:pt x="1800849" y="24357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386943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7" name="Овал 10"/>
          <p:cNvSpPr/>
          <p:nvPr userDrawn="1"/>
        </p:nvSpPr>
        <p:spPr>
          <a:xfrm>
            <a:off x="9669425" y="5211762"/>
            <a:ext cx="2522574" cy="1606167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-1" fmla="*/ 0 w 6583817"/>
              <a:gd name="connsiteY0-2" fmla="*/ 1036858 h 2023829"/>
              <a:gd name="connsiteX1-3" fmla="*/ 3265714 w 6583817"/>
              <a:gd name="connsiteY1-4" fmla="*/ 49887 h 2023829"/>
              <a:gd name="connsiteX2-5" fmla="*/ 5138057 w 6583817"/>
              <a:gd name="connsiteY2-6" fmla="*/ 238572 h 2023829"/>
              <a:gd name="connsiteX3-7" fmla="*/ 6531428 w 6583817"/>
              <a:gd name="connsiteY3-8" fmla="*/ 1036858 h 2023829"/>
              <a:gd name="connsiteX4-9" fmla="*/ 3265714 w 6583817"/>
              <a:gd name="connsiteY4-10" fmla="*/ 2023829 h 2023829"/>
              <a:gd name="connsiteX5" fmla="*/ 0 w 6583817"/>
              <a:gd name="connsiteY5" fmla="*/ 1036858 h 2023829"/>
              <a:gd name="connsiteX0-11" fmla="*/ 87004 w 6670821"/>
              <a:gd name="connsiteY0-12" fmla="*/ 1036858 h 2023829"/>
              <a:gd name="connsiteX1-13" fmla="*/ 1146547 w 6670821"/>
              <a:gd name="connsiteY1-14" fmla="*/ 267602 h 2023829"/>
              <a:gd name="connsiteX2-15" fmla="*/ 3352718 w 6670821"/>
              <a:gd name="connsiteY2-16" fmla="*/ 49887 h 2023829"/>
              <a:gd name="connsiteX3-17" fmla="*/ 5225061 w 6670821"/>
              <a:gd name="connsiteY3-18" fmla="*/ 238572 h 2023829"/>
              <a:gd name="connsiteX4-19" fmla="*/ 6618432 w 6670821"/>
              <a:gd name="connsiteY4-20" fmla="*/ 1036858 h 2023829"/>
              <a:gd name="connsiteX5-21" fmla="*/ 3352718 w 6670821"/>
              <a:gd name="connsiteY5-22" fmla="*/ 2023829 h 2023829"/>
              <a:gd name="connsiteX6" fmla="*/ 87004 w 6670821"/>
              <a:gd name="connsiteY6" fmla="*/ 1036858 h 2023829"/>
              <a:gd name="connsiteX0-23" fmla="*/ 87004 w 8875308"/>
              <a:gd name="connsiteY0-24" fmla="*/ 1015551 h 2002522"/>
              <a:gd name="connsiteX1-25" fmla="*/ 1146547 w 8875308"/>
              <a:gd name="connsiteY1-26" fmla="*/ 246295 h 2002522"/>
              <a:gd name="connsiteX2-27" fmla="*/ 3352718 w 8875308"/>
              <a:gd name="connsiteY2-28" fmla="*/ 28580 h 2002522"/>
              <a:gd name="connsiteX3-29" fmla="*/ 8795576 w 8875308"/>
              <a:gd name="connsiteY3-30" fmla="*/ 797837 h 2002522"/>
              <a:gd name="connsiteX4-31" fmla="*/ 6618432 w 8875308"/>
              <a:gd name="connsiteY4-32" fmla="*/ 1015551 h 2002522"/>
              <a:gd name="connsiteX5-33" fmla="*/ 3352718 w 8875308"/>
              <a:gd name="connsiteY5-34" fmla="*/ 2002522 h 2002522"/>
              <a:gd name="connsiteX6-35" fmla="*/ 87004 w 8875308"/>
              <a:gd name="connsiteY6-36" fmla="*/ 1015551 h 2002522"/>
              <a:gd name="connsiteX0-37" fmla="*/ 87004 w 10749712"/>
              <a:gd name="connsiteY0-38" fmla="*/ 1015551 h 2649021"/>
              <a:gd name="connsiteX1-39" fmla="*/ 1146547 w 10749712"/>
              <a:gd name="connsiteY1-40" fmla="*/ 246295 h 2649021"/>
              <a:gd name="connsiteX2-41" fmla="*/ 3352718 w 10749712"/>
              <a:gd name="connsiteY2-42" fmla="*/ 28580 h 2649021"/>
              <a:gd name="connsiteX3-43" fmla="*/ 8795576 w 10749712"/>
              <a:gd name="connsiteY3-44" fmla="*/ 797837 h 2649021"/>
              <a:gd name="connsiteX4-45" fmla="*/ 10711461 w 10749712"/>
              <a:gd name="connsiteY4-46" fmla="*/ 2568580 h 2649021"/>
              <a:gd name="connsiteX5-47" fmla="*/ 3352718 w 10749712"/>
              <a:gd name="connsiteY5-48" fmla="*/ 2002522 h 2649021"/>
              <a:gd name="connsiteX6-49" fmla="*/ 87004 w 10749712"/>
              <a:gd name="connsiteY6-50" fmla="*/ 1015551 h 2649021"/>
              <a:gd name="connsiteX0-51" fmla="*/ 87004 w 10746300"/>
              <a:gd name="connsiteY0-52" fmla="*/ 1042421 h 2675891"/>
              <a:gd name="connsiteX1-53" fmla="*/ 1146547 w 10746300"/>
              <a:gd name="connsiteY1-54" fmla="*/ 273165 h 2675891"/>
              <a:gd name="connsiteX2-55" fmla="*/ 3352718 w 10746300"/>
              <a:gd name="connsiteY2-56" fmla="*/ 55450 h 2675891"/>
              <a:gd name="connsiteX3-57" fmla="*/ 8606890 w 10746300"/>
              <a:gd name="connsiteY3-58" fmla="*/ 1216593 h 2675891"/>
              <a:gd name="connsiteX4-59" fmla="*/ 10711461 w 10746300"/>
              <a:gd name="connsiteY4-60" fmla="*/ 2595450 h 2675891"/>
              <a:gd name="connsiteX5-61" fmla="*/ 3352718 w 10746300"/>
              <a:gd name="connsiteY5-62" fmla="*/ 2029392 h 2675891"/>
              <a:gd name="connsiteX6-63" fmla="*/ 87004 w 10746300"/>
              <a:gd name="connsiteY6-64" fmla="*/ 1042421 h 2675891"/>
              <a:gd name="connsiteX0-65" fmla="*/ 87004 w 11635763"/>
              <a:gd name="connsiteY0-66" fmla="*/ 1042421 h 2430077"/>
              <a:gd name="connsiteX1-67" fmla="*/ 1146547 w 11635763"/>
              <a:gd name="connsiteY1-68" fmla="*/ 273165 h 2430077"/>
              <a:gd name="connsiteX2-69" fmla="*/ 3352718 w 11635763"/>
              <a:gd name="connsiteY2-70" fmla="*/ 55450 h 2430077"/>
              <a:gd name="connsiteX3-71" fmla="*/ 8606890 w 11635763"/>
              <a:gd name="connsiteY3-72" fmla="*/ 1216593 h 2430077"/>
              <a:gd name="connsiteX4-73" fmla="*/ 11611347 w 11635763"/>
              <a:gd name="connsiteY4-74" fmla="*/ 2319678 h 2430077"/>
              <a:gd name="connsiteX5-75" fmla="*/ 3352718 w 11635763"/>
              <a:gd name="connsiteY5-76" fmla="*/ 2029392 h 2430077"/>
              <a:gd name="connsiteX6-77" fmla="*/ 87004 w 11635763"/>
              <a:gd name="connsiteY6-78" fmla="*/ 1042421 h 2430077"/>
              <a:gd name="connsiteX0-79" fmla="*/ 52390 w 11601149"/>
              <a:gd name="connsiteY0-80" fmla="*/ 991845 h 2379501"/>
              <a:gd name="connsiteX1-81" fmla="*/ 1445761 w 11601149"/>
              <a:gd name="connsiteY1-82" fmla="*/ 759618 h 2379501"/>
              <a:gd name="connsiteX2-83" fmla="*/ 3318104 w 11601149"/>
              <a:gd name="connsiteY2-84" fmla="*/ 4874 h 2379501"/>
              <a:gd name="connsiteX3-85" fmla="*/ 8572276 w 11601149"/>
              <a:gd name="connsiteY3-86" fmla="*/ 1166017 h 2379501"/>
              <a:gd name="connsiteX4-87" fmla="*/ 11576733 w 11601149"/>
              <a:gd name="connsiteY4-88" fmla="*/ 2269102 h 2379501"/>
              <a:gd name="connsiteX5-89" fmla="*/ 3318104 w 11601149"/>
              <a:gd name="connsiteY5-90" fmla="*/ 1978816 h 2379501"/>
              <a:gd name="connsiteX6-91" fmla="*/ 52390 w 11601149"/>
              <a:gd name="connsiteY6-92" fmla="*/ 991845 h 2379501"/>
              <a:gd name="connsiteX0-93" fmla="*/ 29383 w 12681228"/>
              <a:gd name="connsiteY0-94" fmla="*/ 1964302 h 2358409"/>
              <a:gd name="connsiteX1-95" fmla="*/ 2525840 w 12681228"/>
              <a:gd name="connsiteY1-96" fmla="*/ 759618 h 2358409"/>
              <a:gd name="connsiteX2-97" fmla="*/ 4398183 w 12681228"/>
              <a:gd name="connsiteY2-98" fmla="*/ 4874 h 2358409"/>
              <a:gd name="connsiteX3-99" fmla="*/ 9652355 w 12681228"/>
              <a:gd name="connsiteY3-100" fmla="*/ 1166017 h 2358409"/>
              <a:gd name="connsiteX4-101" fmla="*/ 12656812 w 12681228"/>
              <a:gd name="connsiteY4-102" fmla="*/ 2269102 h 2358409"/>
              <a:gd name="connsiteX5-103" fmla="*/ 4398183 w 12681228"/>
              <a:gd name="connsiteY5-104" fmla="*/ 1978816 h 2358409"/>
              <a:gd name="connsiteX6-105" fmla="*/ 29383 w 12681228"/>
              <a:gd name="connsiteY6-106" fmla="*/ 1964302 h 2358409"/>
              <a:gd name="connsiteX0-107" fmla="*/ 29383 w 12681228"/>
              <a:gd name="connsiteY0-108" fmla="*/ 1228203 h 1622310"/>
              <a:gd name="connsiteX1-109" fmla="*/ 2525840 w 12681228"/>
              <a:gd name="connsiteY1-110" fmla="*/ 23519 h 1622310"/>
              <a:gd name="connsiteX2-111" fmla="*/ 5718983 w 12681228"/>
              <a:gd name="connsiteY2-112" fmla="*/ 676660 h 1622310"/>
              <a:gd name="connsiteX3-113" fmla="*/ 9652355 w 12681228"/>
              <a:gd name="connsiteY3-114" fmla="*/ 429918 h 1622310"/>
              <a:gd name="connsiteX4-115" fmla="*/ 12656812 w 12681228"/>
              <a:gd name="connsiteY4-116" fmla="*/ 1533003 h 1622310"/>
              <a:gd name="connsiteX5-117" fmla="*/ 4398183 w 12681228"/>
              <a:gd name="connsiteY5-118" fmla="*/ 1242717 h 1622310"/>
              <a:gd name="connsiteX6-119" fmla="*/ 29383 w 12681228"/>
              <a:gd name="connsiteY6-120" fmla="*/ 1228203 h 1622310"/>
              <a:gd name="connsiteX0-121" fmla="*/ 29383 w 12682468"/>
              <a:gd name="connsiteY0-122" fmla="*/ 1229191 h 1623298"/>
              <a:gd name="connsiteX1-123" fmla="*/ 2525840 w 12682468"/>
              <a:gd name="connsiteY1-124" fmla="*/ 24507 h 1623298"/>
              <a:gd name="connsiteX2-125" fmla="*/ 5718983 w 12682468"/>
              <a:gd name="connsiteY2-126" fmla="*/ 677648 h 1623298"/>
              <a:gd name="connsiteX3-127" fmla="*/ 9797498 w 12682468"/>
              <a:gd name="connsiteY3-128" fmla="*/ 648620 h 1623298"/>
              <a:gd name="connsiteX4-129" fmla="*/ 12656812 w 12682468"/>
              <a:gd name="connsiteY4-130" fmla="*/ 1533991 h 1623298"/>
              <a:gd name="connsiteX5-131" fmla="*/ 4398183 w 12682468"/>
              <a:gd name="connsiteY5-132" fmla="*/ 1243705 h 1623298"/>
              <a:gd name="connsiteX6-133" fmla="*/ 29383 w 12682468"/>
              <a:gd name="connsiteY6-134" fmla="*/ 1229191 h 1623298"/>
              <a:gd name="connsiteX0-135" fmla="*/ 29383 w 12682468"/>
              <a:gd name="connsiteY0-136" fmla="*/ 1229191 h 1623298"/>
              <a:gd name="connsiteX1-137" fmla="*/ 2525840 w 12682468"/>
              <a:gd name="connsiteY1-138" fmla="*/ 24507 h 1623298"/>
              <a:gd name="connsiteX2-139" fmla="*/ 5718983 w 12682468"/>
              <a:gd name="connsiteY2-140" fmla="*/ 677648 h 1623298"/>
              <a:gd name="connsiteX3-141" fmla="*/ 9797498 w 12682468"/>
              <a:gd name="connsiteY3-142" fmla="*/ 648620 h 1623298"/>
              <a:gd name="connsiteX4-143" fmla="*/ 12656812 w 12682468"/>
              <a:gd name="connsiteY4-144" fmla="*/ 1533991 h 1623298"/>
              <a:gd name="connsiteX5-145" fmla="*/ 4398183 w 12682468"/>
              <a:gd name="connsiteY5-146" fmla="*/ 1243705 h 1623298"/>
              <a:gd name="connsiteX6-147" fmla="*/ 29383 w 12682468"/>
              <a:gd name="connsiteY6-148" fmla="*/ 1229191 h 1623298"/>
              <a:gd name="connsiteX0-149" fmla="*/ 29383 w 12682468"/>
              <a:gd name="connsiteY0-150" fmla="*/ 1229191 h 1623298"/>
              <a:gd name="connsiteX1-151" fmla="*/ 2525840 w 12682468"/>
              <a:gd name="connsiteY1-152" fmla="*/ 24507 h 1623298"/>
              <a:gd name="connsiteX2-153" fmla="*/ 5718983 w 12682468"/>
              <a:gd name="connsiteY2-154" fmla="*/ 677648 h 1623298"/>
              <a:gd name="connsiteX3-155" fmla="*/ 9797498 w 12682468"/>
              <a:gd name="connsiteY3-156" fmla="*/ 648620 h 1623298"/>
              <a:gd name="connsiteX4-157" fmla="*/ 12656812 w 12682468"/>
              <a:gd name="connsiteY4-158" fmla="*/ 1533991 h 1623298"/>
              <a:gd name="connsiteX5-159" fmla="*/ 4398183 w 12682468"/>
              <a:gd name="connsiteY5-160" fmla="*/ 1243705 h 1623298"/>
              <a:gd name="connsiteX6-161" fmla="*/ 29383 w 12682468"/>
              <a:gd name="connsiteY6-162" fmla="*/ 1229191 h 1623298"/>
              <a:gd name="connsiteX0-163" fmla="*/ 29383 w 12682468"/>
              <a:gd name="connsiteY0-164" fmla="*/ 1229191 h 1623298"/>
              <a:gd name="connsiteX1-165" fmla="*/ 2525840 w 12682468"/>
              <a:gd name="connsiteY1-166" fmla="*/ 24507 h 1623298"/>
              <a:gd name="connsiteX2-167" fmla="*/ 5718983 w 12682468"/>
              <a:gd name="connsiteY2-168" fmla="*/ 677648 h 1623298"/>
              <a:gd name="connsiteX3-169" fmla="*/ 9797498 w 12682468"/>
              <a:gd name="connsiteY3-170" fmla="*/ 648620 h 1623298"/>
              <a:gd name="connsiteX4-171" fmla="*/ 12656812 w 12682468"/>
              <a:gd name="connsiteY4-172" fmla="*/ 1533991 h 1623298"/>
              <a:gd name="connsiteX5-173" fmla="*/ 4398183 w 12682468"/>
              <a:gd name="connsiteY5-174" fmla="*/ 1243705 h 1623298"/>
              <a:gd name="connsiteX6-175" fmla="*/ 29383 w 12682468"/>
              <a:gd name="connsiteY6-176" fmla="*/ 1229191 h 1623298"/>
              <a:gd name="connsiteX0-177" fmla="*/ 46705 w 12699790"/>
              <a:gd name="connsiteY0-178" fmla="*/ 1032301 h 1426408"/>
              <a:gd name="connsiteX1-179" fmla="*/ 2180305 w 12699790"/>
              <a:gd name="connsiteY1-180" fmla="*/ 30817 h 1426408"/>
              <a:gd name="connsiteX2-181" fmla="*/ 5736305 w 12699790"/>
              <a:gd name="connsiteY2-182" fmla="*/ 480758 h 1426408"/>
              <a:gd name="connsiteX3-183" fmla="*/ 9814820 w 12699790"/>
              <a:gd name="connsiteY3-184" fmla="*/ 451730 h 1426408"/>
              <a:gd name="connsiteX4-185" fmla="*/ 12674134 w 12699790"/>
              <a:gd name="connsiteY4-186" fmla="*/ 1337101 h 1426408"/>
              <a:gd name="connsiteX5-187" fmla="*/ 4415505 w 12699790"/>
              <a:gd name="connsiteY5-188" fmla="*/ 1046815 h 1426408"/>
              <a:gd name="connsiteX6-189" fmla="*/ 46705 w 12699790"/>
              <a:gd name="connsiteY6-190" fmla="*/ 1032301 h 1426408"/>
              <a:gd name="connsiteX0-191" fmla="*/ 387846 w 13104827"/>
              <a:gd name="connsiteY0-192" fmla="*/ 1032301 h 2413473"/>
              <a:gd name="connsiteX1-193" fmla="*/ 2521446 w 13104827"/>
              <a:gd name="connsiteY1-194" fmla="*/ 30817 h 2413473"/>
              <a:gd name="connsiteX2-195" fmla="*/ 6077446 w 13104827"/>
              <a:gd name="connsiteY2-196" fmla="*/ 480758 h 2413473"/>
              <a:gd name="connsiteX3-197" fmla="*/ 10155961 w 13104827"/>
              <a:gd name="connsiteY3-198" fmla="*/ 451730 h 2413473"/>
              <a:gd name="connsiteX4-199" fmla="*/ 13015275 w 13104827"/>
              <a:gd name="connsiteY4-200" fmla="*/ 1337101 h 2413473"/>
              <a:gd name="connsiteX5-201" fmla="*/ 11215503 w 13104827"/>
              <a:gd name="connsiteY5-202" fmla="*/ 2411157 h 2413473"/>
              <a:gd name="connsiteX6-203" fmla="*/ 387846 w 13104827"/>
              <a:gd name="connsiteY6-204" fmla="*/ 1032301 h 2413473"/>
              <a:gd name="connsiteX0-205" fmla="*/ 463794 w 13180775"/>
              <a:gd name="connsiteY0-206" fmla="*/ 1003397 h 2384569"/>
              <a:gd name="connsiteX1-207" fmla="*/ 2597394 w 13180775"/>
              <a:gd name="connsiteY1-208" fmla="*/ 1913 h 2384569"/>
              <a:gd name="connsiteX2-209" fmla="*/ 8199908 w 13180775"/>
              <a:gd name="connsiteY2-210" fmla="*/ 742139 h 2384569"/>
              <a:gd name="connsiteX3-211" fmla="*/ 10231909 w 13180775"/>
              <a:gd name="connsiteY3-212" fmla="*/ 422826 h 2384569"/>
              <a:gd name="connsiteX4-213" fmla="*/ 13091223 w 13180775"/>
              <a:gd name="connsiteY4-214" fmla="*/ 1308197 h 2384569"/>
              <a:gd name="connsiteX5-215" fmla="*/ 11291451 w 13180775"/>
              <a:gd name="connsiteY5-216" fmla="*/ 2382253 h 2384569"/>
              <a:gd name="connsiteX6-217" fmla="*/ 463794 w 13180775"/>
              <a:gd name="connsiteY6-218" fmla="*/ 1003397 h 2384569"/>
              <a:gd name="connsiteX0-219" fmla="*/ 41439 w 12758420"/>
              <a:gd name="connsiteY0-220" fmla="*/ 612625 h 1993797"/>
              <a:gd name="connsiteX1-221" fmla="*/ 7167953 w 12758420"/>
              <a:gd name="connsiteY1-222" fmla="*/ 1817313 h 1993797"/>
              <a:gd name="connsiteX2-223" fmla="*/ 7777553 w 12758420"/>
              <a:gd name="connsiteY2-224" fmla="*/ 351367 h 1993797"/>
              <a:gd name="connsiteX3-225" fmla="*/ 9809554 w 12758420"/>
              <a:gd name="connsiteY3-226" fmla="*/ 32054 h 1993797"/>
              <a:gd name="connsiteX4-227" fmla="*/ 12668868 w 12758420"/>
              <a:gd name="connsiteY4-228" fmla="*/ 917425 h 1993797"/>
              <a:gd name="connsiteX5-229" fmla="*/ 10869096 w 12758420"/>
              <a:gd name="connsiteY5-230" fmla="*/ 1991481 h 1993797"/>
              <a:gd name="connsiteX6-231" fmla="*/ 41439 w 12758420"/>
              <a:gd name="connsiteY6-232" fmla="*/ 612625 h 1993797"/>
              <a:gd name="connsiteX0-233" fmla="*/ 1824082 w 5569992"/>
              <a:gd name="connsiteY0-234" fmla="*/ 2267253 h 2272975"/>
              <a:gd name="connsiteX1-235" fmla="*/ 53339 w 5569992"/>
              <a:gd name="connsiteY1-236" fmla="*/ 1817313 h 2272975"/>
              <a:gd name="connsiteX2-237" fmla="*/ 662939 w 5569992"/>
              <a:gd name="connsiteY2-238" fmla="*/ 351367 h 2272975"/>
              <a:gd name="connsiteX3-239" fmla="*/ 2694940 w 5569992"/>
              <a:gd name="connsiteY3-240" fmla="*/ 32054 h 2272975"/>
              <a:gd name="connsiteX4-241" fmla="*/ 5554254 w 5569992"/>
              <a:gd name="connsiteY4-242" fmla="*/ 917425 h 2272975"/>
              <a:gd name="connsiteX5-243" fmla="*/ 3754482 w 5569992"/>
              <a:gd name="connsiteY5-244" fmla="*/ 1991481 h 2272975"/>
              <a:gd name="connsiteX6-245" fmla="*/ 1824082 w 5569992"/>
              <a:gd name="connsiteY6-246" fmla="*/ 2267253 h 2272975"/>
              <a:gd name="connsiteX0-247" fmla="*/ 1824082 w 3945162"/>
              <a:gd name="connsiteY0-248" fmla="*/ 2262360 h 2268664"/>
              <a:gd name="connsiteX1-249" fmla="*/ 53339 w 3945162"/>
              <a:gd name="connsiteY1-250" fmla="*/ 1812420 h 2268664"/>
              <a:gd name="connsiteX2-251" fmla="*/ 662939 w 3945162"/>
              <a:gd name="connsiteY2-252" fmla="*/ 346474 h 2268664"/>
              <a:gd name="connsiteX3-253" fmla="*/ 2694940 w 3945162"/>
              <a:gd name="connsiteY3-254" fmla="*/ 27161 h 2268664"/>
              <a:gd name="connsiteX4-255" fmla="*/ 3754483 w 3945162"/>
              <a:gd name="connsiteY4-256" fmla="*/ 839961 h 2268664"/>
              <a:gd name="connsiteX5-257" fmla="*/ 3754482 w 3945162"/>
              <a:gd name="connsiteY5-258" fmla="*/ 1986588 h 2268664"/>
              <a:gd name="connsiteX6-259" fmla="*/ 1824082 w 3945162"/>
              <a:gd name="connsiteY6-260" fmla="*/ 2262360 h 2268664"/>
              <a:gd name="connsiteX0-261" fmla="*/ 1824082 w 4016541"/>
              <a:gd name="connsiteY0-262" fmla="*/ 2262360 h 2264816"/>
              <a:gd name="connsiteX1-263" fmla="*/ 53339 w 4016541"/>
              <a:gd name="connsiteY1-264" fmla="*/ 1812420 h 2264816"/>
              <a:gd name="connsiteX2-265" fmla="*/ 662939 w 4016541"/>
              <a:gd name="connsiteY2-266" fmla="*/ 346474 h 2264816"/>
              <a:gd name="connsiteX3-267" fmla="*/ 2694940 w 4016541"/>
              <a:gd name="connsiteY3-268" fmla="*/ 27161 h 2264816"/>
              <a:gd name="connsiteX4-269" fmla="*/ 3754483 w 4016541"/>
              <a:gd name="connsiteY4-270" fmla="*/ 839961 h 2264816"/>
              <a:gd name="connsiteX5-271" fmla="*/ 3856082 w 4016541"/>
              <a:gd name="connsiteY5-272" fmla="*/ 1667274 h 2264816"/>
              <a:gd name="connsiteX6-273" fmla="*/ 1824082 w 4016541"/>
              <a:gd name="connsiteY6-274" fmla="*/ 2262360 h 2264816"/>
              <a:gd name="connsiteX0-275" fmla="*/ 1835134 w 4027593"/>
              <a:gd name="connsiteY0-276" fmla="*/ 2668373 h 2670829"/>
              <a:gd name="connsiteX1-277" fmla="*/ 64391 w 4027593"/>
              <a:gd name="connsiteY1-278" fmla="*/ 2218433 h 2670829"/>
              <a:gd name="connsiteX2-279" fmla="*/ 673991 w 4027593"/>
              <a:gd name="connsiteY2-280" fmla="*/ 752487 h 2670829"/>
              <a:gd name="connsiteX3-281" fmla="*/ 3358837 w 4027593"/>
              <a:gd name="connsiteY3-282" fmla="*/ 9708 h 2670829"/>
              <a:gd name="connsiteX4-283" fmla="*/ 3765535 w 4027593"/>
              <a:gd name="connsiteY4-284" fmla="*/ 1245974 h 2670829"/>
              <a:gd name="connsiteX5-285" fmla="*/ 3867134 w 4027593"/>
              <a:gd name="connsiteY5-286" fmla="*/ 2073287 h 2670829"/>
              <a:gd name="connsiteX6-287" fmla="*/ 1835134 w 4027593"/>
              <a:gd name="connsiteY6-288" fmla="*/ 2668373 h 2670829"/>
              <a:gd name="connsiteX0-289" fmla="*/ 1835134 w 4909037"/>
              <a:gd name="connsiteY0-290" fmla="*/ 2668375 h 2877367"/>
              <a:gd name="connsiteX1-291" fmla="*/ 64391 w 4909037"/>
              <a:gd name="connsiteY1-292" fmla="*/ 2218435 h 2877367"/>
              <a:gd name="connsiteX2-293" fmla="*/ 673991 w 4909037"/>
              <a:gd name="connsiteY2-294" fmla="*/ 752489 h 2877367"/>
              <a:gd name="connsiteX3-295" fmla="*/ 3358837 w 4909037"/>
              <a:gd name="connsiteY3-296" fmla="*/ 9710 h 2877367"/>
              <a:gd name="connsiteX4-297" fmla="*/ 3765535 w 4909037"/>
              <a:gd name="connsiteY4-298" fmla="*/ 1245976 h 2877367"/>
              <a:gd name="connsiteX5-299" fmla="*/ 4855224 w 4909037"/>
              <a:gd name="connsiteY5-300" fmla="*/ 2779069 h 2877367"/>
              <a:gd name="connsiteX6-301" fmla="*/ 1835134 w 4909037"/>
              <a:gd name="connsiteY6-302" fmla="*/ 2668375 h 2877367"/>
              <a:gd name="connsiteX0-303" fmla="*/ 1835134 w 4957386"/>
              <a:gd name="connsiteY0-304" fmla="*/ 2668375 h 3060296"/>
              <a:gd name="connsiteX1-305" fmla="*/ 64391 w 4957386"/>
              <a:gd name="connsiteY1-306" fmla="*/ 2218435 h 3060296"/>
              <a:gd name="connsiteX2-307" fmla="*/ 673991 w 4957386"/>
              <a:gd name="connsiteY2-308" fmla="*/ 752489 h 3060296"/>
              <a:gd name="connsiteX3-309" fmla="*/ 3358837 w 4957386"/>
              <a:gd name="connsiteY3-310" fmla="*/ 9710 h 3060296"/>
              <a:gd name="connsiteX4-311" fmla="*/ 3765535 w 4957386"/>
              <a:gd name="connsiteY4-312" fmla="*/ 1245976 h 3060296"/>
              <a:gd name="connsiteX5-313" fmla="*/ 4855224 w 4957386"/>
              <a:gd name="connsiteY5-314" fmla="*/ 2779069 h 3060296"/>
              <a:gd name="connsiteX6-315" fmla="*/ 863866 w 4957386"/>
              <a:gd name="connsiteY6-316" fmla="*/ 3052687 h 3060296"/>
              <a:gd name="connsiteX7" fmla="*/ 1835134 w 4957386"/>
              <a:gd name="connsiteY7" fmla="*/ 2668375 h 3060296"/>
              <a:gd name="connsiteX0-317" fmla="*/ 90983 w 4977684"/>
              <a:gd name="connsiteY0-318" fmla="*/ 2756598 h 3060296"/>
              <a:gd name="connsiteX1-319" fmla="*/ 84688 w 4977684"/>
              <a:gd name="connsiteY1-320" fmla="*/ 2218435 h 3060296"/>
              <a:gd name="connsiteX2-321" fmla="*/ 694288 w 4977684"/>
              <a:gd name="connsiteY2-322" fmla="*/ 752489 h 3060296"/>
              <a:gd name="connsiteX3-323" fmla="*/ 3379134 w 4977684"/>
              <a:gd name="connsiteY3-324" fmla="*/ 9710 h 3060296"/>
              <a:gd name="connsiteX4-325" fmla="*/ 3785832 w 4977684"/>
              <a:gd name="connsiteY4-326" fmla="*/ 1245976 h 3060296"/>
              <a:gd name="connsiteX5-327" fmla="*/ 4875521 w 4977684"/>
              <a:gd name="connsiteY5-328" fmla="*/ 2779069 h 3060296"/>
              <a:gd name="connsiteX6-329" fmla="*/ 884163 w 4977684"/>
              <a:gd name="connsiteY6-330" fmla="*/ 3052687 h 3060296"/>
              <a:gd name="connsiteX7-331" fmla="*/ 90983 w 4977684"/>
              <a:gd name="connsiteY7-332" fmla="*/ 2756598 h 3060296"/>
              <a:gd name="connsiteX0-333" fmla="*/ 90983 w 5250734"/>
              <a:gd name="connsiteY0-334" fmla="*/ 2746890 h 3065706"/>
              <a:gd name="connsiteX1-335" fmla="*/ 84688 w 5250734"/>
              <a:gd name="connsiteY1-336" fmla="*/ 2208727 h 3065706"/>
              <a:gd name="connsiteX2-337" fmla="*/ 694288 w 5250734"/>
              <a:gd name="connsiteY2-338" fmla="*/ 742781 h 3065706"/>
              <a:gd name="connsiteX3-339" fmla="*/ 3379134 w 5250734"/>
              <a:gd name="connsiteY3-340" fmla="*/ 2 h 3065706"/>
              <a:gd name="connsiteX4-341" fmla="*/ 4950368 w 5250734"/>
              <a:gd name="connsiteY4-342" fmla="*/ 742223 h 3065706"/>
              <a:gd name="connsiteX5-343" fmla="*/ 4875521 w 5250734"/>
              <a:gd name="connsiteY5-344" fmla="*/ 2769361 h 3065706"/>
              <a:gd name="connsiteX6-345" fmla="*/ 884163 w 5250734"/>
              <a:gd name="connsiteY6-346" fmla="*/ 3042979 h 3065706"/>
              <a:gd name="connsiteX7-347" fmla="*/ 90983 w 5250734"/>
              <a:gd name="connsiteY7-348" fmla="*/ 2746890 h 3065706"/>
              <a:gd name="connsiteX0-349" fmla="*/ 114524 w 5274277"/>
              <a:gd name="connsiteY0-350" fmla="*/ 3005381 h 3324197"/>
              <a:gd name="connsiteX1-351" fmla="*/ 108229 w 5274277"/>
              <a:gd name="connsiteY1-352" fmla="*/ 2467218 h 3324197"/>
              <a:gd name="connsiteX2-353" fmla="*/ 1088362 w 5274277"/>
              <a:gd name="connsiteY2-354" fmla="*/ 171983 h 3324197"/>
              <a:gd name="connsiteX3-355" fmla="*/ 3402675 w 5274277"/>
              <a:gd name="connsiteY3-356" fmla="*/ 258493 h 3324197"/>
              <a:gd name="connsiteX4-357" fmla="*/ 4973909 w 5274277"/>
              <a:gd name="connsiteY4-358" fmla="*/ 1000714 h 3324197"/>
              <a:gd name="connsiteX5-359" fmla="*/ 4899062 w 5274277"/>
              <a:gd name="connsiteY5-360" fmla="*/ 3027852 h 3324197"/>
              <a:gd name="connsiteX6-361" fmla="*/ 907704 w 5274277"/>
              <a:gd name="connsiteY6-362" fmla="*/ 3301470 h 3324197"/>
              <a:gd name="connsiteX7-363" fmla="*/ 114524 w 5274277"/>
              <a:gd name="connsiteY7-364" fmla="*/ 3005381 h 3324197"/>
              <a:gd name="connsiteX0-365" fmla="*/ 106288 w 5283683"/>
              <a:gd name="connsiteY0-366" fmla="*/ 3164182 h 3324199"/>
              <a:gd name="connsiteX1-367" fmla="*/ 117637 w 5283683"/>
              <a:gd name="connsiteY1-368" fmla="*/ 2467220 h 3324199"/>
              <a:gd name="connsiteX2-369" fmla="*/ 1097770 w 5283683"/>
              <a:gd name="connsiteY2-370" fmla="*/ 171985 h 3324199"/>
              <a:gd name="connsiteX3-371" fmla="*/ 3412083 w 5283683"/>
              <a:gd name="connsiteY3-372" fmla="*/ 258495 h 3324199"/>
              <a:gd name="connsiteX4-373" fmla="*/ 4983317 w 5283683"/>
              <a:gd name="connsiteY4-374" fmla="*/ 1000716 h 3324199"/>
              <a:gd name="connsiteX5-375" fmla="*/ 4908470 w 5283683"/>
              <a:gd name="connsiteY5-376" fmla="*/ 3027854 h 3324199"/>
              <a:gd name="connsiteX6-377" fmla="*/ 917112 w 5283683"/>
              <a:gd name="connsiteY6-378" fmla="*/ 3301472 h 3324199"/>
              <a:gd name="connsiteX7-379" fmla="*/ 106288 w 5283683"/>
              <a:gd name="connsiteY7-380" fmla="*/ 3164182 h 3324199"/>
              <a:gd name="connsiteX0-381" fmla="*/ 202241 w 5220839"/>
              <a:gd name="connsiteY0-382" fmla="*/ 3111248 h 3324199"/>
              <a:gd name="connsiteX1-383" fmla="*/ 54791 w 5220839"/>
              <a:gd name="connsiteY1-384" fmla="*/ 2467220 h 3324199"/>
              <a:gd name="connsiteX2-385" fmla="*/ 1034924 w 5220839"/>
              <a:gd name="connsiteY2-386" fmla="*/ 171985 h 3324199"/>
              <a:gd name="connsiteX3-387" fmla="*/ 3349237 w 5220839"/>
              <a:gd name="connsiteY3-388" fmla="*/ 258495 h 3324199"/>
              <a:gd name="connsiteX4-389" fmla="*/ 4920471 w 5220839"/>
              <a:gd name="connsiteY4-390" fmla="*/ 1000716 h 3324199"/>
              <a:gd name="connsiteX5-391" fmla="*/ 4845624 w 5220839"/>
              <a:gd name="connsiteY5-392" fmla="*/ 3027854 h 3324199"/>
              <a:gd name="connsiteX6-393" fmla="*/ 854266 w 5220839"/>
              <a:gd name="connsiteY6-394" fmla="*/ 3301472 h 3324199"/>
              <a:gd name="connsiteX7-395" fmla="*/ 202241 w 5220839"/>
              <a:gd name="connsiteY7-396" fmla="*/ 3111248 h 33241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331" y="connsiteY7-332"/>
              </a:cxn>
            </a:cxnLst>
            <a:rect l="l" t="t" r="r" b="b"/>
            <a:pathLst>
              <a:path w="5220839" h="3324199">
                <a:moveTo>
                  <a:pt x="202241" y="3111248"/>
                </a:moveTo>
                <a:cubicBezTo>
                  <a:pt x="68995" y="2972206"/>
                  <a:pt x="-83989" y="2957097"/>
                  <a:pt x="54791" y="2467220"/>
                </a:cubicBezTo>
                <a:cubicBezTo>
                  <a:pt x="193571" y="1977343"/>
                  <a:pt x="485850" y="540106"/>
                  <a:pt x="1034924" y="171985"/>
                </a:cubicBezTo>
                <a:cubicBezTo>
                  <a:pt x="1583998" y="-196136"/>
                  <a:pt x="2701646" y="120373"/>
                  <a:pt x="3349237" y="258495"/>
                </a:cubicBezTo>
                <a:cubicBezTo>
                  <a:pt x="3996828" y="396617"/>
                  <a:pt x="4726947" y="727364"/>
                  <a:pt x="4920471" y="1000716"/>
                </a:cubicBezTo>
                <a:cubicBezTo>
                  <a:pt x="5113995" y="1274068"/>
                  <a:pt x="5523325" y="2644395"/>
                  <a:pt x="4845624" y="3027854"/>
                </a:cubicBezTo>
                <a:cubicBezTo>
                  <a:pt x="4167923" y="3411313"/>
                  <a:pt x="1357614" y="3319921"/>
                  <a:pt x="854266" y="3301472"/>
                </a:cubicBezTo>
                <a:cubicBezTo>
                  <a:pt x="350918" y="3283023"/>
                  <a:pt x="335487" y="3250290"/>
                  <a:pt x="202241" y="31112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10"/>
          <p:cNvSpPr/>
          <p:nvPr userDrawn="1"/>
        </p:nvSpPr>
        <p:spPr>
          <a:xfrm>
            <a:off x="9562980" y="40071"/>
            <a:ext cx="2629020" cy="1606167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-1" fmla="*/ 0 w 6583817"/>
              <a:gd name="connsiteY0-2" fmla="*/ 1036858 h 2023829"/>
              <a:gd name="connsiteX1-3" fmla="*/ 3265714 w 6583817"/>
              <a:gd name="connsiteY1-4" fmla="*/ 49887 h 2023829"/>
              <a:gd name="connsiteX2-5" fmla="*/ 5138057 w 6583817"/>
              <a:gd name="connsiteY2-6" fmla="*/ 238572 h 2023829"/>
              <a:gd name="connsiteX3-7" fmla="*/ 6531428 w 6583817"/>
              <a:gd name="connsiteY3-8" fmla="*/ 1036858 h 2023829"/>
              <a:gd name="connsiteX4-9" fmla="*/ 3265714 w 6583817"/>
              <a:gd name="connsiteY4-10" fmla="*/ 2023829 h 2023829"/>
              <a:gd name="connsiteX5" fmla="*/ 0 w 6583817"/>
              <a:gd name="connsiteY5" fmla="*/ 1036858 h 2023829"/>
              <a:gd name="connsiteX0-11" fmla="*/ 87004 w 6670821"/>
              <a:gd name="connsiteY0-12" fmla="*/ 1036858 h 2023829"/>
              <a:gd name="connsiteX1-13" fmla="*/ 1146547 w 6670821"/>
              <a:gd name="connsiteY1-14" fmla="*/ 267602 h 2023829"/>
              <a:gd name="connsiteX2-15" fmla="*/ 3352718 w 6670821"/>
              <a:gd name="connsiteY2-16" fmla="*/ 49887 h 2023829"/>
              <a:gd name="connsiteX3-17" fmla="*/ 5225061 w 6670821"/>
              <a:gd name="connsiteY3-18" fmla="*/ 238572 h 2023829"/>
              <a:gd name="connsiteX4-19" fmla="*/ 6618432 w 6670821"/>
              <a:gd name="connsiteY4-20" fmla="*/ 1036858 h 2023829"/>
              <a:gd name="connsiteX5-21" fmla="*/ 3352718 w 6670821"/>
              <a:gd name="connsiteY5-22" fmla="*/ 2023829 h 2023829"/>
              <a:gd name="connsiteX6" fmla="*/ 87004 w 6670821"/>
              <a:gd name="connsiteY6" fmla="*/ 1036858 h 2023829"/>
              <a:gd name="connsiteX0-23" fmla="*/ 87004 w 8875308"/>
              <a:gd name="connsiteY0-24" fmla="*/ 1015551 h 2002522"/>
              <a:gd name="connsiteX1-25" fmla="*/ 1146547 w 8875308"/>
              <a:gd name="connsiteY1-26" fmla="*/ 246295 h 2002522"/>
              <a:gd name="connsiteX2-27" fmla="*/ 3352718 w 8875308"/>
              <a:gd name="connsiteY2-28" fmla="*/ 28580 h 2002522"/>
              <a:gd name="connsiteX3-29" fmla="*/ 8795576 w 8875308"/>
              <a:gd name="connsiteY3-30" fmla="*/ 797837 h 2002522"/>
              <a:gd name="connsiteX4-31" fmla="*/ 6618432 w 8875308"/>
              <a:gd name="connsiteY4-32" fmla="*/ 1015551 h 2002522"/>
              <a:gd name="connsiteX5-33" fmla="*/ 3352718 w 8875308"/>
              <a:gd name="connsiteY5-34" fmla="*/ 2002522 h 2002522"/>
              <a:gd name="connsiteX6-35" fmla="*/ 87004 w 8875308"/>
              <a:gd name="connsiteY6-36" fmla="*/ 1015551 h 2002522"/>
              <a:gd name="connsiteX0-37" fmla="*/ 87004 w 10749712"/>
              <a:gd name="connsiteY0-38" fmla="*/ 1015551 h 2649021"/>
              <a:gd name="connsiteX1-39" fmla="*/ 1146547 w 10749712"/>
              <a:gd name="connsiteY1-40" fmla="*/ 246295 h 2649021"/>
              <a:gd name="connsiteX2-41" fmla="*/ 3352718 w 10749712"/>
              <a:gd name="connsiteY2-42" fmla="*/ 28580 h 2649021"/>
              <a:gd name="connsiteX3-43" fmla="*/ 8795576 w 10749712"/>
              <a:gd name="connsiteY3-44" fmla="*/ 797837 h 2649021"/>
              <a:gd name="connsiteX4-45" fmla="*/ 10711461 w 10749712"/>
              <a:gd name="connsiteY4-46" fmla="*/ 2568580 h 2649021"/>
              <a:gd name="connsiteX5-47" fmla="*/ 3352718 w 10749712"/>
              <a:gd name="connsiteY5-48" fmla="*/ 2002522 h 2649021"/>
              <a:gd name="connsiteX6-49" fmla="*/ 87004 w 10749712"/>
              <a:gd name="connsiteY6-50" fmla="*/ 1015551 h 2649021"/>
              <a:gd name="connsiteX0-51" fmla="*/ 87004 w 10746300"/>
              <a:gd name="connsiteY0-52" fmla="*/ 1042421 h 2675891"/>
              <a:gd name="connsiteX1-53" fmla="*/ 1146547 w 10746300"/>
              <a:gd name="connsiteY1-54" fmla="*/ 273165 h 2675891"/>
              <a:gd name="connsiteX2-55" fmla="*/ 3352718 w 10746300"/>
              <a:gd name="connsiteY2-56" fmla="*/ 55450 h 2675891"/>
              <a:gd name="connsiteX3-57" fmla="*/ 8606890 w 10746300"/>
              <a:gd name="connsiteY3-58" fmla="*/ 1216593 h 2675891"/>
              <a:gd name="connsiteX4-59" fmla="*/ 10711461 w 10746300"/>
              <a:gd name="connsiteY4-60" fmla="*/ 2595450 h 2675891"/>
              <a:gd name="connsiteX5-61" fmla="*/ 3352718 w 10746300"/>
              <a:gd name="connsiteY5-62" fmla="*/ 2029392 h 2675891"/>
              <a:gd name="connsiteX6-63" fmla="*/ 87004 w 10746300"/>
              <a:gd name="connsiteY6-64" fmla="*/ 1042421 h 2675891"/>
              <a:gd name="connsiteX0-65" fmla="*/ 87004 w 11635763"/>
              <a:gd name="connsiteY0-66" fmla="*/ 1042421 h 2430077"/>
              <a:gd name="connsiteX1-67" fmla="*/ 1146547 w 11635763"/>
              <a:gd name="connsiteY1-68" fmla="*/ 273165 h 2430077"/>
              <a:gd name="connsiteX2-69" fmla="*/ 3352718 w 11635763"/>
              <a:gd name="connsiteY2-70" fmla="*/ 55450 h 2430077"/>
              <a:gd name="connsiteX3-71" fmla="*/ 8606890 w 11635763"/>
              <a:gd name="connsiteY3-72" fmla="*/ 1216593 h 2430077"/>
              <a:gd name="connsiteX4-73" fmla="*/ 11611347 w 11635763"/>
              <a:gd name="connsiteY4-74" fmla="*/ 2319678 h 2430077"/>
              <a:gd name="connsiteX5-75" fmla="*/ 3352718 w 11635763"/>
              <a:gd name="connsiteY5-76" fmla="*/ 2029392 h 2430077"/>
              <a:gd name="connsiteX6-77" fmla="*/ 87004 w 11635763"/>
              <a:gd name="connsiteY6-78" fmla="*/ 1042421 h 2430077"/>
              <a:gd name="connsiteX0-79" fmla="*/ 52390 w 11601149"/>
              <a:gd name="connsiteY0-80" fmla="*/ 991845 h 2379501"/>
              <a:gd name="connsiteX1-81" fmla="*/ 1445761 w 11601149"/>
              <a:gd name="connsiteY1-82" fmla="*/ 759618 h 2379501"/>
              <a:gd name="connsiteX2-83" fmla="*/ 3318104 w 11601149"/>
              <a:gd name="connsiteY2-84" fmla="*/ 4874 h 2379501"/>
              <a:gd name="connsiteX3-85" fmla="*/ 8572276 w 11601149"/>
              <a:gd name="connsiteY3-86" fmla="*/ 1166017 h 2379501"/>
              <a:gd name="connsiteX4-87" fmla="*/ 11576733 w 11601149"/>
              <a:gd name="connsiteY4-88" fmla="*/ 2269102 h 2379501"/>
              <a:gd name="connsiteX5-89" fmla="*/ 3318104 w 11601149"/>
              <a:gd name="connsiteY5-90" fmla="*/ 1978816 h 2379501"/>
              <a:gd name="connsiteX6-91" fmla="*/ 52390 w 11601149"/>
              <a:gd name="connsiteY6-92" fmla="*/ 991845 h 2379501"/>
              <a:gd name="connsiteX0-93" fmla="*/ 29383 w 12681228"/>
              <a:gd name="connsiteY0-94" fmla="*/ 1964302 h 2358409"/>
              <a:gd name="connsiteX1-95" fmla="*/ 2525840 w 12681228"/>
              <a:gd name="connsiteY1-96" fmla="*/ 759618 h 2358409"/>
              <a:gd name="connsiteX2-97" fmla="*/ 4398183 w 12681228"/>
              <a:gd name="connsiteY2-98" fmla="*/ 4874 h 2358409"/>
              <a:gd name="connsiteX3-99" fmla="*/ 9652355 w 12681228"/>
              <a:gd name="connsiteY3-100" fmla="*/ 1166017 h 2358409"/>
              <a:gd name="connsiteX4-101" fmla="*/ 12656812 w 12681228"/>
              <a:gd name="connsiteY4-102" fmla="*/ 2269102 h 2358409"/>
              <a:gd name="connsiteX5-103" fmla="*/ 4398183 w 12681228"/>
              <a:gd name="connsiteY5-104" fmla="*/ 1978816 h 2358409"/>
              <a:gd name="connsiteX6-105" fmla="*/ 29383 w 12681228"/>
              <a:gd name="connsiteY6-106" fmla="*/ 1964302 h 2358409"/>
              <a:gd name="connsiteX0-107" fmla="*/ 29383 w 12681228"/>
              <a:gd name="connsiteY0-108" fmla="*/ 1228203 h 1622310"/>
              <a:gd name="connsiteX1-109" fmla="*/ 2525840 w 12681228"/>
              <a:gd name="connsiteY1-110" fmla="*/ 23519 h 1622310"/>
              <a:gd name="connsiteX2-111" fmla="*/ 5718983 w 12681228"/>
              <a:gd name="connsiteY2-112" fmla="*/ 676660 h 1622310"/>
              <a:gd name="connsiteX3-113" fmla="*/ 9652355 w 12681228"/>
              <a:gd name="connsiteY3-114" fmla="*/ 429918 h 1622310"/>
              <a:gd name="connsiteX4-115" fmla="*/ 12656812 w 12681228"/>
              <a:gd name="connsiteY4-116" fmla="*/ 1533003 h 1622310"/>
              <a:gd name="connsiteX5-117" fmla="*/ 4398183 w 12681228"/>
              <a:gd name="connsiteY5-118" fmla="*/ 1242717 h 1622310"/>
              <a:gd name="connsiteX6-119" fmla="*/ 29383 w 12681228"/>
              <a:gd name="connsiteY6-120" fmla="*/ 1228203 h 1622310"/>
              <a:gd name="connsiteX0-121" fmla="*/ 29383 w 12682468"/>
              <a:gd name="connsiteY0-122" fmla="*/ 1229191 h 1623298"/>
              <a:gd name="connsiteX1-123" fmla="*/ 2525840 w 12682468"/>
              <a:gd name="connsiteY1-124" fmla="*/ 24507 h 1623298"/>
              <a:gd name="connsiteX2-125" fmla="*/ 5718983 w 12682468"/>
              <a:gd name="connsiteY2-126" fmla="*/ 677648 h 1623298"/>
              <a:gd name="connsiteX3-127" fmla="*/ 9797498 w 12682468"/>
              <a:gd name="connsiteY3-128" fmla="*/ 648620 h 1623298"/>
              <a:gd name="connsiteX4-129" fmla="*/ 12656812 w 12682468"/>
              <a:gd name="connsiteY4-130" fmla="*/ 1533991 h 1623298"/>
              <a:gd name="connsiteX5-131" fmla="*/ 4398183 w 12682468"/>
              <a:gd name="connsiteY5-132" fmla="*/ 1243705 h 1623298"/>
              <a:gd name="connsiteX6-133" fmla="*/ 29383 w 12682468"/>
              <a:gd name="connsiteY6-134" fmla="*/ 1229191 h 1623298"/>
              <a:gd name="connsiteX0-135" fmla="*/ 29383 w 12682468"/>
              <a:gd name="connsiteY0-136" fmla="*/ 1229191 h 1623298"/>
              <a:gd name="connsiteX1-137" fmla="*/ 2525840 w 12682468"/>
              <a:gd name="connsiteY1-138" fmla="*/ 24507 h 1623298"/>
              <a:gd name="connsiteX2-139" fmla="*/ 5718983 w 12682468"/>
              <a:gd name="connsiteY2-140" fmla="*/ 677648 h 1623298"/>
              <a:gd name="connsiteX3-141" fmla="*/ 9797498 w 12682468"/>
              <a:gd name="connsiteY3-142" fmla="*/ 648620 h 1623298"/>
              <a:gd name="connsiteX4-143" fmla="*/ 12656812 w 12682468"/>
              <a:gd name="connsiteY4-144" fmla="*/ 1533991 h 1623298"/>
              <a:gd name="connsiteX5-145" fmla="*/ 4398183 w 12682468"/>
              <a:gd name="connsiteY5-146" fmla="*/ 1243705 h 1623298"/>
              <a:gd name="connsiteX6-147" fmla="*/ 29383 w 12682468"/>
              <a:gd name="connsiteY6-148" fmla="*/ 1229191 h 1623298"/>
              <a:gd name="connsiteX0-149" fmla="*/ 29383 w 12682468"/>
              <a:gd name="connsiteY0-150" fmla="*/ 1229191 h 1623298"/>
              <a:gd name="connsiteX1-151" fmla="*/ 2525840 w 12682468"/>
              <a:gd name="connsiteY1-152" fmla="*/ 24507 h 1623298"/>
              <a:gd name="connsiteX2-153" fmla="*/ 5718983 w 12682468"/>
              <a:gd name="connsiteY2-154" fmla="*/ 677648 h 1623298"/>
              <a:gd name="connsiteX3-155" fmla="*/ 9797498 w 12682468"/>
              <a:gd name="connsiteY3-156" fmla="*/ 648620 h 1623298"/>
              <a:gd name="connsiteX4-157" fmla="*/ 12656812 w 12682468"/>
              <a:gd name="connsiteY4-158" fmla="*/ 1533991 h 1623298"/>
              <a:gd name="connsiteX5-159" fmla="*/ 4398183 w 12682468"/>
              <a:gd name="connsiteY5-160" fmla="*/ 1243705 h 1623298"/>
              <a:gd name="connsiteX6-161" fmla="*/ 29383 w 12682468"/>
              <a:gd name="connsiteY6-162" fmla="*/ 1229191 h 1623298"/>
              <a:gd name="connsiteX0-163" fmla="*/ 29383 w 12682468"/>
              <a:gd name="connsiteY0-164" fmla="*/ 1229191 h 1623298"/>
              <a:gd name="connsiteX1-165" fmla="*/ 2525840 w 12682468"/>
              <a:gd name="connsiteY1-166" fmla="*/ 24507 h 1623298"/>
              <a:gd name="connsiteX2-167" fmla="*/ 5718983 w 12682468"/>
              <a:gd name="connsiteY2-168" fmla="*/ 677648 h 1623298"/>
              <a:gd name="connsiteX3-169" fmla="*/ 9797498 w 12682468"/>
              <a:gd name="connsiteY3-170" fmla="*/ 648620 h 1623298"/>
              <a:gd name="connsiteX4-171" fmla="*/ 12656812 w 12682468"/>
              <a:gd name="connsiteY4-172" fmla="*/ 1533991 h 1623298"/>
              <a:gd name="connsiteX5-173" fmla="*/ 4398183 w 12682468"/>
              <a:gd name="connsiteY5-174" fmla="*/ 1243705 h 1623298"/>
              <a:gd name="connsiteX6-175" fmla="*/ 29383 w 12682468"/>
              <a:gd name="connsiteY6-176" fmla="*/ 1229191 h 1623298"/>
              <a:gd name="connsiteX0-177" fmla="*/ 46705 w 12699790"/>
              <a:gd name="connsiteY0-178" fmla="*/ 1032301 h 1426408"/>
              <a:gd name="connsiteX1-179" fmla="*/ 2180305 w 12699790"/>
              <a:gd name="connsiteY1-180" fmla="*/ 30817 h 1426408"/>
              <a:gd name="connsiteX2-181" fmla="*/ 5736305 w 12699790"/>
              <a:gd name="connsiteY2-182" fmla="*/ 480758 h 1426408"/>
              <a:gd name="connsiteX3-183" fmla="*/ 9814820 w 12699790"/>
              <a:gd name="connsiteY3-184" fmla="*/ 451730 h 1426408"/>
              <a:gd name="connsiteX4-185" fmla="*/ 12674134 w 12699790"/>
              <a:gd name="connsiteY4-186" fmla="*/ 1337101 h 1426408"/>
              <a:gd name="connsiteX5-187" fmla="*/ 4415505 w 12699790"/>
              <a:gd name="connsiteY5-188" fmla="*/ 1046815 h 1426408"/>
              <a:gd name="connsiteX6-189" fmla="*/ 46705 w 12699790"/>
              <a:gd name="connsiteY6-190" fmla="*/ 1032301 h 1426408"/>
              <a:gd name="connsiteX0-191" fmla="*/ 387846 w 13104827"/>
              <a:gd name="connsiteY0-192" fmla="*/ 1032301 h 2413473"/>
              <a:gd name="connsiteX1-193" fmla="*/ 2521446 w 13104827"/>
              <a:gd name="connsiteY1-194" fmla="*/ 30817 h 2413473"/>
              <a:gd name="connsiteX2-195" fmla="*/ 6077446 w 13104827"/>
              <a:gd name="connsiteY2-196" fmla="*/ 480758 h 2413473"/>
              <a:gd name="connsiteX3-197" fmla="*/ 10155961 w 13104827"/>
              <a:gd name="connsiteY3-198" fmla="*/ 451730 h 2413473"/>
              <a:gd name="connsiteX4-199" fmla="*/ 13015275 w 13104827"/>
              <a:gd name="connsiteY4-200" fmla="*/ 1337101 h 2413473"/>
              <a:gd name="connsiteX5-201" fmla="*/ 11215503 w 13104827"/>
              <a:gd name="connsiteY5-202" fmla="*/ 2411157 h 2413473"/>
              <a:gd name="connsiteX6-203" fmla="*/ 387846 w 13104827"/>
              <a:gd name="connsiteY6-204" fmla="*/ 1032301 h 2413473"/>
              <a:gd name="connsiteX0-205" fmla="*/ 463794 w 13180775"/>
              <a:gd name="connsiteY0-206" fmla="*/ 1003397 h 2384569"/>
              <a:gd name="connsiteX1-207" fmla="*/ 2597394 w 13180775"/>
              <a:gd name="connsiteY1-208" fmla="*/ 1913 h 2384569"/>
              <a:gd name="connsiteX2-209" fmla="*/ 8199908 w 13180775"/>
              <a:gd name="connsiteY2-210" fmla="*/ 742139 h 2384569"/>
              <a:gd name="connsiteX3-211" fmla="*/ 10231909 w 13180775"/>
              <a:gd name="connsiteY3-212" fmla="*/ 422826 h 2384569"/>
              <a:gd name="connsiteX4-213" fmla="*/ 13091223 w 13180775"/>
              <a:gd name="connsiteY4-214" fmla="*/ 1308197 h 2384569"/>
              <a:gd name="connsiteX5-215" fmla="*/ 11291451 w 13180775"/>
              <a:gd name="connsiteY5-216" fmla="*/ 2382253 h 2384569"/>
              <a:gd name="connsiteX6-217" fmla="*/ 463794 w 13180775"/>
              <a:gd name="connsiteY6-218" fmla="*/ 1003397 h 2384569"/>
              <a:gd name="connsiteX0-219" fmla="*/ 41439 w 12758420"/>
              <a:gd name="connsiteY0-220" fmla="*/ 612625 h 1993797"/>
              <a:gd name="connsiteX1-221" fmla="*/ 7167953 w 12758420"/>
              <a:gd name="connsiteY1-222" fmla="*/ 1817313 h 1993797"/>
              <a:gd name="connsiteX2-223" fmla="*/ 7777553 w 12758420"/>
              <a:gd name="connsiteY2-224" fmla="*/ 351367 h 1993797"/>
              <a:gd name="connsiteX3-225" fmla="*/ 9809554 w 12758420"/>
              <a:gd name="connsiteY3-226" fmla="*/ 32054 h 1993797"/>
              <a:gd name="connsiteX4-227" fmla="*/ 12668868 w 12758420"/>
              <a:gd name="connsiteY4-228" fmla="*/ 917425 h 1993797"/>
              <a:gd name="connsiteX5-229" fmla="*/ 10869096 w 12758420"/>
              <a:gd name="connsiteY5-230" fmla="*/ 1991481 h 1993797"/>
              <a:gd name="connsiteX6-231" fmla="*/ 41439 w 12758420"/>
              <a:gd name="connsiteY6-232" fmla="*/ 612625 h 1993797"/>
              <a:gd name="connsiteX0-233" fmla="*/ 1824082 w 5569992"/>
              <a:gd name="connsiteY0-234" fmla="*/ 2267253 h 2272975"/>
              <a:gd name="connsiteX1-235" fmla="*/ 53339 w 5569992"/>
              <a:gd name="connsiteY1-236" fmla="*/ 1817313 h 2272975"/>
              <a:gd name="connsiteX2-237" fmla="*/ 662939 w 5569992"/>
              <a:gd name="connsiteY2-238" fmla="*/ 351367 h 2272975"/>
              <a:gd name="connsiteX3-239" fmla="*/ 2694940 w 5569992"/>
              <a:gd name="connsiteY3-240" fmla="*/ 32054 h 2272975"/>
              <a:gd name="connsiteX4-241" fmla="*/ 5554254 w 5569992"/>
              <a:gd name="connsiteY4-242" fmla="*/ 917425 h 2272975"/>
              <a:gd name="connsiteX5-243" fmla="*/ 3754482 w 5569992"/>
              <a:gd name="connsiteY5-244" fmla="*/ 1991481 h 2272975"/>
              <a:gd name="connsiteX6-245" fmla="*/ 1824082 w 5569992"/>
              <a:gd name="connsiteY6-246" fmla="*/ 2267253 h 2272975"/>
              <a:gd name="connsiteX0-247" fmla="*/ 1824082 w 3945162"/>
              <a:gd name="connsiteY0-248" fmla="*/ 2262360 h 2268664"/>
              <a:gd name="connsiteX1-249" fmla="*/ 53339 w 3945162"/>
              <a:gd name="connsiteY1-250" fmla="*/ 1812420 h 2268664"/>
              <a:gd name="connsiteX2-251" fmla="*/ 662939 w 3945162"/>
              <a:gd name="connsiteY2-252" fmla="*/ 346474 h 2268664"/>
              <a:gd name="connsiteX3-253" fmla="*/ 2694940 w 3945162"/>
              <a:gd name="connsiteY3-254" fmla="*/ 27161 h 2268664"/>
              <a:gd name="connsiteX4-255" fmla="*/ 3754483 w 3945162"/>
              <a:gd name="connsiteY4-256" fmla="*/ 839961 h 2268664"/>
              <a:gd name="connsiteX5-257" fmla="*/ 3754482 w 3945162"/>
              <a:gd name="connsiteY5-258" fmla="*/ 1986588 h 2268664"/>
              <a:gd name="connsiteX6-259" fmla="*/ 1824082 w 3945162"/>
              <a:gd name="connsiteY6-260" fmla="*/ 2262360 h 2268664"/>
              <a:gd name="connsiteX0-261" fmla="*/ 1824082 w 4016541"/>
              <a:gd name="connsiteY0-262" fmla="*/ 2262360 h 2264816"/>
              <a:gd name="connsiteX1-263" fmla="*/ 53339 w 4016541"/>
              <a:gd name="connsiteY1-264" fmla="*/ 1812420 h 2264816"/>
              <a:gd name="connsiteX2-265" fmla="*/ 662939 w 4016541"/>
              <a:gd name="connsiteY2-266" fmla="*/ 346474 h 2264816"/>
              <a:gd name="connsiteX3-267" fmla="*/ 2694940 w 4016541"/>
              <a:gd name="connsiteY3-268" fmla="*/ 27161 h 2264816"/>
              <a:gd name="connsiteX4-269" fmla="*/ 3754483 w 4016541"/>
              <a:gd name="connsiteY4-270" fmla="*/ 839961 h 2264816"/>
              <a:gd name="connsiteX5-271" fmla="*/ 3856082 w 4016541"/>
              <a:gd name="connsiteY5-272" fmla="*/ 1667274 h 2264816"/>
              <a:gd name="connsiteX6-273" fmla="*/ 1824082 w 4016541"/>
              <a:gd name="connsiteY6-274" fmla="*/ 2262360 h 2264816"/>
              <a:gd name="connsiteX0-275" fmla="*/ 1820413 w 4012872"/>
              <a:gd name="connsiteY0-276" fmla="*/ 2026422 h 2028878"/>
              <a:gd name="connsiteX1-277" fmla="*/ 49670 w 4012872"/>
              <a:gd name="connsiteY1-278" fmla="*/ 1576482 h 2028878"/>
              <a:gd name="connsiteX2-279" fmla="*/ 659270 w 4012872"/>
              <a:gd name="connsiteY2-280" fmla="*/ 110536 h 2028878"/>
              <a:gd name="connsiteX3-281" fmla="*/ 2423213 w 4012872"/>
              <a:gd name="connsiteY3-282" fmla="*/ 159804 h 2028878"/>
              <a:gd name="connsiteX4-283" fmla="*/ 3750814 w 4012872"/>
              <a:gd name="connsiteY4-284" fmla="*/ 604023 h 2028878"/>
              <a:gd name="connsiteX5-285" fmla="*/ 3852413 w 4012872"/>
              <a:gd name="connsiteY5-286" fmla="*/ 1431336 h 2028878"/>
              <a:gd name="connsiteX6-287" fmla="*/ 1820413 w 4012872"/>
              <a:gd name="connsiteY6-288" fmla="*/ 2026422 h 2028878"/>
              <a:gd name="connsiteX0-289" fmla="*/ 1772244 w 3964703"/>
              <a:gd name="connsiteY0-290" fmla="*/ 1867836 h 1869432"/>
              <a:gd name="connsiteX1-291" fmla="*/ 1501 w 3964703"/>
              <a:gd name="connsiteY1-292" fmla="*/ 1417896 h 1869432"/>
              <a:gd name="connsiteX2-293" fmla="*/ 1482292 w 3964703"/>
              <a:gd name="connsiteY2-294" fmla="*/ 555080 h 1869432"/>
              <a:gd name="connsiteX3-295" fmla="*/ 2375044 w 3964703"/>
              <a:gd name="connsiteY3-296" fmla="*/ 1218 h 1869432"/>
              <a:gd name="connsiteX4-297" fmla="*/ 3702645 w 3964703"/>
              <a:gd name="connsiteY4-298" fmla="*/ 445437 h 1869432"/>
              <a:gd name="connsiteX5-299" fmla="*/ 3804244 w 3964703"/>
              <a:gd name="connsiteY5-300" fmla="*/ 1272750 h 1869432"/>
              <a:gd name="connsiteX6-301" fmla="*/ 1772244 w 3964703"/>
              <a:gd name="connsiteY6-302" fmla="*/ 1867836 h 1869432"/>
              <a:gd name="connsiteX0-303" fmla="*/ 1772613 w 3965072"/>
              <a:gd name="connsiteY0-304" fmla="*/ 1867836 h 1869432"/>
              <a:gd name="connsiteX1-305" fmla="*/ 1870 w 3965072"/>
              <a:gd name="connsiteY1-306" fmla="*/ 1417896 h 1869432"/>
              <a:gd name="connsiteX2-307" fmla="*/ 1482661 w 3965072"/>
              <a:gd name="connsiteY2-308" fmla="*/ 555080 h 1869432"/>
              <a:gd name="connsiteX3-309" fmla="*/ 2375413 w 3965072"/>
              <a:gd name="connsiteY3-310" fmla="*/ 1218 h 1869432"/>
              <a:gd name="connsiteX4-311" fmla="*/ 3703014 w 3965072"/>
              <a:gd name="connsiteY4-312" fmla="*/ 445437 h 1869432"/>
              <a:gd name="connsiteX5-313" fmla="*/ 3804613 w 3965072"/>
              <a:gd name="connsiteY5-314" fmla="*/ 1272750 h 1869432"/>
              <a:gd name="connsiteX6-315" fmla="*/ 1772613 w 3965072"/>
              <a:gd name="connsiteY6-316" fmla="*/ 1867836 h 1869432"/>
              <a:gd name="connsiteX0-317" fmla="*/ 1810018 w 4002477"/>
              <a:gd name="connsiteY0-318" fmla="*/ 2458104 h 2461969"/>
              <a:gd name="connsiteX1-319" fmla="*/ 39275 w 4002477"/>
              <a:gd name="connsiteY1-320" fmla="*/ 2008164 h 2461969"/>
              <a:gd name="connsiteX2-321" fmla="*/ 849915 w 4002477"/>
              <a:gd name="connsiteY2-322" fmla="*/ 106619 h 2461969"/>
              <a:gd name="connsiteX3-323" fmla="*/ 2412818 w 4002477"/>
              <a:gd name="connsiteY3-324" fmla="*/ 591486 h 2461969"/>
              <a:gd name="connsiteX4-325" fmla="*/ 3740419 w 4002477"/>
              <a:gd name="connsiteY4-326" fmla="*/ 1035705 h 2461969"/>
              <a:gd name="connsiteX5-327" fmla="*/ 3842018 w 4002477"/>
              <a:gd name="connsiteY5-328" fmla="*/ 1863018 h 2461969"/>
              <a:gd name="connsiteX6-329" fmla="*/ 1810018 w 4002477"/>
              <a:gd name="connsiteY6-330" fmla="*/ 2458104 h 2461969"/>
              <a:gd name="connsiteX0-331" fmla="*/ 1800849 w 3993308"/>
              <a:gd name="connsiteY0-332" fmla="*/ 2435797 h 2439662"/>
              <a:gd name="connsiteX1-333" fmla="*/ 30106 w 3993308"/>
              <a:gd name="connsiteY1-334" fmla="*/ 1985857 h 2439662"/>
              <a:gd name="connsiteX2-335" fmla="*/ 840746 w 3993308"/>
              <a:gd name="connsiteY2-336" fmla="*/ 84312 h 2439662"/>
              <a:gd name="connsiteX3-337" fmla="*/ 2805737 w 3993308"/>
              <a:gd name="connsiteY3-338" fmla="*/ 401643 h 2439662"/>
              <a:gd name="connsiteX4-339" fmla="*/ 3731250 w 3993308"/>
              <a:gd name="connsiteY4-340" fmla="*/ 1013398 h 2439662"/>
              <a:gd name="connsiteX5-341" fmla="*/ 3832849 w 3993308"/>
              <a:gd name="connsiteY5-342" fmla="*/ 1840711 h 2439662"/>
              <a:gd name="connsiteX6-343" fmla="*/ 1800849 w 3993308"/>
              <a:gd name="connsiteY6-344" fmla="*/ 2435797 h 24396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3993308" h="2439662">
                <a:moveTo>
                  <a:pt x="1800849" y="2435797"/>
                </a:moveTo>
                <a:cubicBezTo>
                  <a:pt x="1167059" y="2459988"/>
                  <a:pt x="190123" y="2377771"/>
                  <a:pt x="30106" y="1985857"/>
                </a:cubicBezTo>
                <a:cubicBezTo>
                  <a:pt x="-129911" y="1593943"/>
                  <a:pt x="378141" y="348348"/>
                  <a:pt x="840746" y="84312"/>
                </a:cubicBezTo>
                <a:cubicBezTo>
                  <a:pt x="1303351" y="-179724"/>
                  <a:pt x="2323986" y="246795"/>
                  <a:pt x="2805737" y="401643"/>
                </a:cubicBezTo>
                <a:cubicBezTo>
                  <a:pt x="3287488" y="556491"/>
                  <a:pt x="3537726" y="740046"/>
                  <a:pt x="3731250" y="1013398"/>
                </a:cubicBezTo>
                <a:cubicBezTo>
                  <a:pt x="3924774" y="1286750"/>
                  <a:pt x="4154582" y="1603645"/>
                  <a:pt x="3832849" y="1840711"/>
                </a:cubicBezTo>
                <a:cubicBezTo>
                  <a:pt x="3511116" y="2077777"/>
                  <a:pt x="2434640" y="2411606"/>
                  <a:pt x="1800849" y="24357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Доллар со сплошной заливкой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0367" y="420801"/>
            <a:ext cx="914400" cy="914400"/>
          </a:xfrm>
          <a:prstGeom prst="rect">
            <a:avLst/>
          </a:prstGeom>
          <a:effectLst>
            <a:outerShdw blurRad="114300" dist="38100" dir="5400000" algn="t" rotWithShape="0">
              <a:prstClr val="black">
                <a:alpha val="82000"/>
              </a:prstClr>
            </a:outerShdw>
          </a:effectLst>
        </p:spPr>
      </p:pic>
      <p:pic>
        <p:nvPicPr>
          <p:cNvPr id="12" name="Рисунок 11" descr="Евро со сплошной заливкой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01300" y="5583046"/>
            <a:ext cx="914400" cy="914400"/>
          </a:xfrm>
          <a:prstGeom prst="rect">
            <a:avLst/>
          </a:prstGeom>
          <a:effectLst>
            <a:outerShdw blurRad="114300" dist="63500" dir="5400000" sx="101000" sy="101000" algn="t" rotWithShape="0">
              <a:prstClr val="black">
                <a:alpha val="85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386943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RU" dirty="0"/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  <a:endParaRPr lang="ru-RU" dirty="0"/>
          </a:p>
          <a:p>
            <a:pPr lvl="1"/>
            <a:r>
              <a:rPr lang="ru-RU" dirty="0"/>
              <a:t>Второй уровень</a:t>
            </a:r>
            <a:endParaRPr lang="ru-RU" dirty="0"/>
          </a:p>
          <a:p>
            <a:pPr lvl="2"/>
            <a:r>
              <a:rPr lang="ru-RU" dirty="0"/>
              <a:t>Третий уровень</a:t>
            </a:r>
            <a:endParaRPr lang="ru-RU" dirty="0"/>
          </a:p>
          <a:p>
            <a:pPr lvl="3"/>
            <a:r>
              <a:rPr lang="ru-RU" dirty="0"/>
              <a:t>Четвертый уровень</a:t>
            </a:r>
            <a:endParaRPr lang="ru-RU" dirty="0"/>
          </a:p>
          <a:p>
            <a:pPr lvl="4"/>
            <a:r>
              <a:rPr lang="ru-RU" dirty="0"/>
              <a:t>Пятый уровень</a:t>
            </a:r>
            <a:endParaRPr lang="ru-RU" dirty="0"/>
          </a:p>
        </p:txBody>
      </p:sp>
      <p:sp>
        <p:nvSpPr>
          <p:cNvPr id="7" name="Овал 10"/>
          <p:cNvSpPr/>
          <p:nvPr userDrawn="1"/>
        </p:nvSpPr>
        <p:spPr>
          <a:xfrm>
            <a:off x="9669425" y="5211762"/>
            <a:ext cx="2522574" cy="1606167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-1" fmla="*/ 0 w 6583817"/>
              <a:gd name="connsiteY0-2" fmla="*/ 1036858 h 2023829"/>
              <a:gd name="connsiteX1-3" fmla="*/ 3265714 w 6583817"/>
              <a:gd name="connsiteY1-4" fmla="*/ 49887 h 2023829"/>
              <a:gd name="connsiteX2-5" fmla="*/ 5138057 w 6583817"/>
              <a:gd name="connsiteY2-6" fmla="*/ 238572 h 2023829"/>
              <a:gd name="connsiteX3-7" fmla="*/ 6531428 w 6583817"/>
              <a:gd name="connsiteY3-8" fmla="*/ 1036858 h 2023829"/>
              <a:gd name="connsiteX4-9" fmla="*/ 3265714 w 6583817"/>
              <a:gd name="connsiteY4-10" fmla="*/ 2023829 h 2023829"/>
              <a:gd name="connsiteX5" fmla="*/ 0 w 6583817"/>
              <a:gd name="connsiteY5" fmla="*/ 1036858 h 2023829"/>
              <a:gd name="connsiteX0-11" fmla="*/ 87004 w 6670821"/>
              <a:gd name="connsiteY0-12" fmla="*/ 1036858 h 2023829"/>
              <a:gd name="connsiteX1-13" fmla="*/ 1146547 w 6670821"/>
              <a:gd name="connsiteY1-14" fmla="*/ 267602 h 2023829"/>
              <a:gd name="connsiteX2-15" fmla="*/ 3352718 w 6670821"/>
              <a:gd name="connsiteY2-16" fmla="*/ 49887 h 2023829"/>
              <a:gd name="connsiteX3-17" fmla="*/ 5225061 w 6670821"/>
              <a:gd name="connsiteY3-18" fmla="*/ 238572 h 2023829"/>
              <a:gd name="connsiteX4-19" fmla="*/ 6618432 w 6670821"/>
              <a:gd name="connsiteY4-20" fmla="*/ 1036858 h 2023829"/>
              <a:gd name="connsiteX5-21" fmla="*/ 3352718 w 6670821"/>
              <a:gd name="connsiteY5-22" fmla="*/ 2023829 h 2023829"/>
              <a:gd name="connsiteX6" fmla="*/ 87004 w 6670821"/>
              <a:gd name="connsiteY6" fmla="*/ 1036858 h 2023829"/>
              <a:gd name="connsiteX0-23" fmla="*/ 87004 w 8875308"/>
              <a:gd name="connsiteY0-24" fmla="*/ 1015551 h 2002522"/>
              <a:gd name="connsiteX1-25" fmla="*/ 1146547 w 8875308"/>
              <a:gd name="connsiteY1-26" fmla="*/ 246295 h 2002522"/>
              <a:gd name="connsiteX2-27" fmla="*/ 3352718 w 8875308"/>
              <a:gd name="connsiteY2-28" fmla="*/ 28580 h 2002522"/>
              <a:gd name="connsiteX3-29" fmla="*/ 8795576 w 8875308"/>
              <a:gd name="connsiteY3-30" fmla="*/ 797837 h 2002522"/>
              <a:gd name="connsiteX4-31" fmla="*/ 6618432 w 8875308"/>
              <a:gd name="connsiteY4-32" fmla="*/ 1015551 h 2002522"/>
              <a:gd name="connsiteX5-33" fmla="*/ 3352718 w 8875308"/>
              <a:gd name="connsiteY5-34" fmla="*/ 2002522 h 2002522"/>
              <a:gd name="connsiteX6-35" fmla="*/ 87004 w 8875308"/>
              <a:gd name="connsiteY6-36" fmla="*/ 1015551 h 2002522"/>
              <a:gd name="connsiteX0-37" fmla="*/ 87004 w 10749712"/>
              <a:gd name="connsiteY0-38" fmla="*/ 1015551 h 2649021"/>
              <a:gd name="connsiteX1-39" fmla="*/ 1146547 w 10749712"/>
              <a:gd name="connsiteY1-40" fmla="*/ 246295 h 2649021"/>
              <a:gd name="connsiteX2-41" fmla="*/ 3352718 w 10749712"/>
              <a:gd name="connsiteY2-42" fmla="*/ 28580 h 2649021"/>
              <a:gd name="connsiteX3-43" fmla="*/ 8795576 w 10749712"/>
              <a:gd name="connsiteY3-44" fmla="*/ 797837 h 2649021"/>
              <a:gd name="connsiteX4-45" fmla="*/ 10711461 w 10749712"/>
              <a:gd name="connsiteY4-46" fmla="*/ 2568580 h 2649021"/>
              <a:gd name="connsiteX5-47" fmla="*/ 3352718 w 10749712"/>
              <a:gd name="connsiteY5-48" fmla="*/ 2002522 h 2649021"/>
              <a:gd name="connsiteX6-49" fmla="*/ 87004 w 10749712"/>
              <a:gd name="connsiteY6-50" fmla="*/ 1015551 h 2649021"/>
              <a:gd name="connsiteX0-51" fmla="*/ 87004 w 10746300"/>
              <a:gd name="connsiteY0-52" fmla="*/ 1042421 h 2675891"/>
              <a:gd name="connsiteX1-53" fmla="*/ 1146547 w 10746300"/>
              <a:gd name="connsiteY1-54" fmla="*/ 273165 h 2675891"/>
              <a:gd name="connsiteX2-55" fmla="*/ 3352718 w 10746300"/>
              <a:gd name="connsiteY2-56" fmla="*/ 55450 h 2675891"/>
              <a:gd name="connsiteX3-57" fmla="*/ 8606890 w 10746300"/>
              <a:gd name="connsiteY3-58" fmla="*/ 1216593 h 2675891"/>
              <a:gd name="connsiteX4-59" fmla="*/ 10711461 w 10746300"/>
              <a:gd name="connsiteY4-60" fmla="*/ 2595450 h 2675891"/>
              <a:gd name="connsiteX5-61" fmla="*/ 3352718 w 10746300"/>
              <a:gd name="connsiteY5-62" fmla="*/ 2029392 h 2675891"/>
              <a:gd name="connsiteX6-63" fmla="*/ 87004 w 10746300"/>
              <a:gd name="connsiteY6-64" fmla="*/ 1042421 h 2675891"/>
              <a:gd name="connsiteX0-65" fmla="*/ 87004 w 11635763"/>
              <a:gd name="connsiteY0-66" fmla="*/ 1042421 h 2430077"/>
              <a:gd name="connsiteX1-67" fmla="*/ 1146547 w 11635763"/>
              <a:gd name="connsiteY1-68" fmla="*/ 273165 h 2430077"/>
              <a:gd name="connsiteX2-69" fmla="*/ 3352718 w 11635763"/>
              <a:gd name="connsiteY2-70" fmla="*/ 55450 h 2430077"/>
              <a:gd name="connsiteX3-71" fmla="*/ 8606890 w 11635763"/>
              <a:gd name="connsiteY3-72" fmla="*/ 1216593 h 2430077"/>
              <a:gd name="connsiteX4-73" fmla="*/ 11611347 w 11635763"/>
              <a:gd name="connsiteY4-74" fmla="*/ 2319678 h 2430077"/>
              <a:gd name="connsiteX5-75" fmla="*/ 3352718 w 11635763"/>
              <a:gd name="connsiteY5-76" fmla="*/ 2029392 h 2430077"/>
              <a:gd name="connsiteX6-77" fmla="*/ 87004 w 11635763"/>
              <a:gd name="connsiteY6-78" fmla="*/ 1042421 h 2430077"/>
              <a:gd name="connsiteX0-79" fmla="*/ 52390 w 11601149"/>
              <a:gd name="connsiteY0-80" fmla="*/ 991845 h 2379501"/>
              <a:gd name="connsiteX1-81" fmla="*/ 1445761 w 11601149"/>
              <a:gd name="connsiteY1-82" fmla="*/ 759618 h 2379501"/>
              <a:gd name="connsiteX2-83" fmla="*/ 3318104 w 11601149"/>
              <a:gd name="connsiteY2-84" fmla="*/ 4874 h 2379501"/>
              <a:gd name="connsiteX3-85" fmla="*/ 8572276 w 11601149"/>
              <a:gd name="connsiteY3-86" fmla="*/ 1166017 h 2379501"/>
              <a:gd name="connsiteX4-87" fmla="*/ 11576733 w 11601149"/>
              <a:gd name="connsiteY4-88" fmla="*/ 2269102 h 2379501"/>
              <a:gd name="connsiteX5-89" fmla="*/ 3318104 w 11601149"/>
              <a:gd name="connsiteY5-90" fmla="*/ 1978816 h 2379501"/>
              <a:gd name="connsiteX6-91" fmla="*/ 52390 w 11601149"/>
              <a:gd name="connsiteY6-92" fmla="*/ 991845 h 2379501"/>
              <a:gd name="connsiteX0-93" fmla="*/ 29383 w 12681228"/>
              <a:gd name="connsiteY0-94" fmla="*/ 1964302 h 2358409"/>
              <a:gd name="connsiteX1-95" fmla="*/ 2525840 w 12681228"/>
              <a:gd name="connsiteY1-96" fmla="*/ 759618 h 2358409"/>
              <a:gd name="connsiteX2-97" fmla="*/ 4398183 w 12681228"/>
              <a:gd name="connsiteY2-98" fmla="*/ 4874 h 2358409"/>
              <a:gd name="connsiteX3-99" fmla="*/ 9652355 w 12681228"/>
              <a:gd name="connsiteY3-100" fmla="*/ 1166017 h 2358409"/>
              <a:gd name="connsiteX4-101" fmla="*/ 12656812 w 12681228"/>
              <a:gd name="connsiteY4-102" fmla="*/ 2269102 h 2358409"/>
              <a:gd name="connsiteX5-103" fmla="*/ 4398183 w 12681228"/>
              <a:gd name="connsiteY5-104" fmla="*/ 1978816 h 2358409"/>
              <a:gd name="connsiteX6-105" fmla="*/ 29383 w 12681228"/>
              <a:gd name="connsiteY6-106" fmla="*/ 1964302 h 2358409"/>
              <a:gd name="connsiteX0-107" fmla="*/ 29383 w 12681228"/>
              <a:gd name="connsiteY0-108" fmla="*/ 1228203 h 1622310"/>
              <a:gd name="connsiteX1-109" fmla="*/ 2525840 w 12681228"/>
              <a:gd name="connsiteY1-110" fmla="*/ 23519 h 1622310"/>
              <a:gd name="connsiteX2-111" fmla="*/ 5718983 w 12681228"/>
              <a:gd name="connsiteY2-112" fmla="*/ 676660 h 1622310"/>
              <a:gd name="connsiteX3-113" fmla="*/ 9652355 w 12681228"/>
              <a:gd name="connsiteY3-114" fmla="*/ 429918 h 1622310"/>
              <a:gd name="connsiteX4-115" fmla="*/ 12656812 w 12681228"/>
              <a:gd name="connsiteY4-116" fmla="*/ 1533003 h 1622310"/>
              <a:gd name="connsiteX5-117" fmla="*/ 4398183 w 12681228"/>
              <a:gd name="connsiteY5-118" fmla="*/ 1242717 h 1622310"/>
              <a:gd name="connsiteX6-119" fmla="*/ 29383 w 12681228"/>
              <a:gd name="connsiteY6-120" fmla="*/ 1228203 h 1622310"/>
              <a:gd name="connsiteX0-121" fmla="*/ 29383 w 12682468"/>
              <a:gd name="connsiteY0-122" fmla="*/ 1229191 h 1623298"/>
              <a:gd name="connsiteX1-123" fmla="*/ 2525840 w 12682468"/>
              <a:gd name="connsiteY1-124" fmla="*/ 24507 h 1623298"/>
              <a:gd name="connsiteX2-125" fmla="*/ 5718983 w 12682468"/>
              <a:gd name="connsiteY2-126" fmla="*/ 677648 h 1623298"/>
              <a:gd name="connsiteX3-127" fmla="*/ 9797498 w 12682468"/>
              <a:gd name="connsiteY3-128" fmla="*/ 648620 h 1623298"/>
              <a:gd name="connsiteX4-129" fmla="*/ 12656812 w 12682468"/>
              <a:gd name="connsiteY4-130" fmla="*/ 1533991 h 1623298"/>
              <a:gd name="connsiteX5-131" fmla="*/ 4398183 w 12682468"/>
              <a:gd name="connsiteY5-132" fmla="*/ 1243705 h 1623298"/>
              <a:gd name="connsiteX6-133" fmla="*/ 29383 w 12682468"/>
              <a:gd name="connsiteY6-134" fmla="*/ 1229191 h 1623298"/>
              <a:gd name="connsiteX0-135" fmla="*/ 29383 w 12682468"/>
              <a:gd name="connsiteY0-136" fmla="*/ 1229191 h 1623298"/>
              <a:gd name="connsiteX1-137" fmla="*/ 2525840 w 12682468"/>
              <a:gd name="connsiteY1-138" fmla="*/ 24507 h 1623298"/>
              <a:gd name="connsiteX2-139" fmla="*/ 5718983 w 12682468"/>
              <a:gd name="connsiteY2-140" fmla="*/ 677648 h 1623298"/>
              <a:gd name="connsiteX3-141" fmla="*/ 9797498 w 12682468"/>
              <a:gd name="connsiteY3-142" fmla="*/ 648620 h 1623298"/>
              <a:gd name="connsiteX4-143" fmla="*/ 12656812 w 12682468"/>
              <a:gd name="connsiteY4-144" fmla="*/ 1533991 h 1623298"/>
              <a:gd name="connsiteX5-145" fmla="*/ 4398183 w 12682468"/>
              <a:gd name="connsiteY5-146" fmla="*/ 1243705 h 1623298"/>
              <a:gd name="connsiteX6-147" fmla="*/ 29383 w 12682468"/>
              <a:gd name="connsiteY6-148" fmla="*/ 1229191 h 1623298"/>
              <a:gd name="connsiteX0-149" fmla="*/ 29383 w 12682468"/>
              <a:gd name="connsiteY0-150" fmla="*/ 1229191 h 1623298"/>
              <a:gd name="connsiteX1-151" fmla="*/ 2525840 w 12682468"/>
              <a:gd name="connsiteY1-152" fmla="*/ 24507 h 1623298"/>
              <a:gd name="connsiteX2-153" fmla="*/ 5718983 w 12682468"/>
              <a:gd name="connsiteY2-154" fmla="*/ 677648 h 1623298"/>
              <a:gd name="connsiteX3-155" fmla="*/ 9797498 w 12682468"/>
              <a:gd name="connsiteY3-156" fmla="*/ 648620 h 1623298"/>
              <a:gd name="connsiteX4-157" fmla="*/ 12656812 w 12682468"/>
              <a:gd name="connsiteY4-158" fmla="*/ 1533991 h 1623298"/>
              <a:gd name="connsiteX5-159" fmla="*/ 4398183 w 12682468"/>
              <a:gd name="connsiteY5-160" fmla="*/ 1243705 h 1623298"/>
              <a:gd name="connsiteX6-161" fmla="*/ 29383 w 12682468"/>
              <a:gd name="connsiteY6-162" fmla="*/ 1229191 h 1623298"/>
              <a:gd name="connsiteX0-163" fmla="*/ 29383 w 12682468"/>
              <a:gd name="connsiteY0-164" fmla="*/ 1229191 h 1623298"/>
              <a:gd name="connsiteX1-165" fmla="*/ 2525840 w 12682468"/>
              <a:gd name="connsiteY1-166" fmla="*/ 24507 h 1623298"/>
              <a:gd name="connsiteX2-167" fmla="*/ 5718983 w 12682468"/>
              <a:gd name="connsiteY2-168" fmla="*/ 677648 h 1623298"/>
              <a:gd name="connsiteX3-169" fmla="*/ 9797498 w 12682468"/>
              <a:gd name="connsiteY3-170" fmla="*/ 648620 h 1623298"/>
              <a:gd name="connsiteX4-171" fmla="*/ 12656812 w 12682468"/>
              <a:gd name="connsiteY4-172" fmla="*/ 1533991 h 1623298"/>
              <a:gd name="connsiteX5-173" fmla="*/ 4398183 w 12682468"/>
              <a:gd name="connsiteY5-174" fmla="*/ 1243705 h 1623298"/>
              <a:gd name="connsiteX6-175" fmla="*/ 29383 w 12682468"/>
              <a:gd name="connsiteY6-176" fmla="*/ 1229191 h 1623298"/>
              <a:gd name="connsiteX0-177" fmla="*/ 46705 w 12699790"/>
              <a:gd name="connsiteY0-178" fmla="*/ 1032301 h 1426408"/>
              <a:gd name="connsiteX1-179" fmla="*/ 2180305 w 12699790"/>
              <a:gd name="connsiteY1-180" fmla="*/ 30817 h 1426408"/>
              <a:gd name="connsiteX2-181" fmla="*/ 5736305 w 12699790"/>
              <a:gd name="connsiteY2-182" fmla="*/ 480758 h 1426408"/>
              <a:gd name="connsiteX3-183" fmla="*/ 9814820 w 12699790"/>
              <a:gd name="connsiteY3-184" fmla="*/ 451730 h 1426408"/>
              <a:gd name="connsiteX4-185" fmla="*/ 12674134 w 12699790"/>
              <a:gd name="connsiteY4-186" fmla="*/ 1337101 h 1426408"/>
              <a:gd name="connsiteX5-187" fmla="*/ 4415505 w 12699790"/>
              <a:gd name="connsiteY5-188" fmla="*/ 1046815 h 1426408"/>
              <a:gd name="connsiteX6-189" fmla="*/ 46705 w 12699790"/>
              <a:gd name="connsiteY6-190" fmla="*/ 1032301 h 1426408"/>
              <a:gd name="connsiteX0-191" fmla="*/ 387846 w 13104827"/>
              <a:gd name="connsiteY0-192" fmla="*/ 1032301 h 2413473"/>
              <a:gd name="connsiteX1-193" fmla="*/ 2521446 w 13104827"/>
              <a:gd name="connsiteY1-194" fmla="*/ 30817 h 2413473"/>
              <a:gd name="connsiteX2-195" fmla="*/ 6077446 w 13104827"/>
              <a:gd name="connsiteY2-196" fmla="*/ 480758 h 2413473"/>
              <a:gd name="connsiteX3-197" fmla="*/ 10155961 w 13104827"/>
              <a:gd name="connsiteY3-198" fmla="*/ 451730 h 2413473"/>
              <a:gd name="connsiteX4-199" fmla="*/ 13015275 w 13104827"/>
              <a:gd name="connsiteY4-200" fmla="*/ 1337101 h 2413473"/>
              <a:gd name="connsiteX5-201" fmla="*/ 11215503 w 13104827"/>
              <a:gd name="connsiteY5-202" fmla="*/ 2411157 h 2413473"/>
              <a:gd name="connsiteX6-203" fmla="*/ 387846 w 13104827"/>
              <a:gd name="connsiteY6-204" fmla="*/ 1032301 h 2413473"/>
              <a:gd name="connsiteX0-205" fmla="*/ 463794 w 13180775"/>
              <a:gd name="connsiteY0-206" fmla="*/ 1003397 h 2384569"/>
              <a:gd name="connsiteX1-207" fmla="*/ 2597394 w 13180775"/>
              <a:gd name="connsiteY1-208" fmla="*/ 1913 h 2384569"/>
              <a:gd name="connsiteX2-209" fmla="*/ 8199908 w 13180775"/>
              <a:gd name="connsiteY2-210" fmla="*/ 742139 h 2384569"/>
              <a:gd name="connsiteX3-211" fmla="*/ 10231909 w 13180775"/>
              <a:gd name="connsiteY3-212" fmla="*/ 422826 h 2384569"/>
              <a:gd name="connsiteX4-213" fmla="*/ 13091223 w 13180775"/>
              <a:gd name="connsiteY4-214" fmla="*/ 1308197 h 2384569"/>
              <a:gd name="connsiteX5-215" fmla="*/ 11291451 w 13180775"/>
              <a:gd name="connsiteY5-216" fmla="*/ 2382253 h 2384569"/>
              <a:gd name="connsiteX6-217" fmla="*/ 463794 w 13180775"/>
              <a:gd name="connsiteY6-218" fmla="*/ 1003397 h 2384569"/>
              <a:gd name="connsiteX0-219" fmla="*/ 41439 w 12758420"/>
              <a:gd name="connsiteY0-220" fmla="*/ 612625 h 1993797"/>
              <a:gd name="connsiteX1-221" fmla="*/ 7167953 w 12758420"/>
              <a:gd name="connsiteY1-222" fmla="*/ 1817313 h 1993797"/>
              <a:gd name="connsiteX2-223" fmla="*/ 7777553 w 12758420"/>
              <a:gd name="connsiteY2-224" fmla="*/ 351367 h 1993797"/>
              <a:gd name="connsiteX3-225" fmla="*/ 9809554 w 12758420"/>
              <a:gd name="connsiteY3-226" fmla="*/ 32054 h 1993797"/>
              <a:gd name="connsiteX4-227" fmla="*/ 12668868 w 12758420"/>
              <a:gd name="connsiteY4-228" fmla="*/ 917425 h 1993797"/>
              <a:gd name="connsiteX5-229" fmla="*/ 10869096 w 12758420"/>
              <a:gd name="connsiteY5-230" fmla="*/ 1991481 h 1993797"/>
              <a:gd name="connsiteX6-231" fmla="*/ 41439 w 12758420"/>
              <a:gd name="connsiteY6-232" fmla="*/ 612625 h 1993797"/>
              <a:gd name="connsiteX0-233" fmla="*/ 1824082 w 5569992"/>
              <a:gd name="connsiteY0-234" fmla="*/ 2267253 h 2272975"/>
              <a:gd name="connsiteX1-235" fmla="*/ 53339 w 5569992"/>
              <a:gd name="connsiteY1-236" fmla="*/ 1817313 h 2272975"/>
              <a:gd name="connsiteX2-237" fmla="*/ 662939 w 5569992"/>
              <a:gd name="connsiteY2-238" fmla="*/ 351367 h 2272975"/>
              <a:gd name="connsiteX3-239" fmla="*/ 2694940 w 5569992"/>
              <a:gd name="connsiteY3-240" fmla="*/ 32054 h 2272975"/>
              <a:gd name="connsiteX4-241" fmla="*/ 5554254 w 5569992"/>
              <a:gd name="connsiteY4-242" fmla="*/ 917425 h 2272975"/>
              <a:gd name="connsiteX5-243" fmla="*/ 3754482 w 5569992"/>
              <a:gd name="connsiteY5-244" fmla="*/ 1991481 h 2272975"/>
              <a:gd name="connsiteX6-245" fmla="*/ 1824082 w 5569992"/>
              <a:gd name="connsiteY6-246" fmla="*/ 2267253 h 2272975"/>
              <a:gd name="connsiteX0-247" fmla="*/ 1824082 w 3945162"/>
              <a:gd name="connsiteY0-248" fmla="*/ 2262360 h 2268664"/>
              <a:gd name="connsiteX1-249" fmla="*/ 53339 w 3945162"/>
              <a:gd name="connsiteY1-250" fmla="*/ 1812420 h 2268664"/>
              <a:gd name="connsiteX2-251" fmla="*/ 662939 w 3945162"/>
              <a:gd name="connsiteY2-252" fmla="*/ 346474 h 2268664"/>
              <a:gd name="connsiteX3-253" fmla="*/ 2694940 w 3945162"/>
              <a:gd name="connsiteY3-254" fmla="*/ 27161 h 2268664"/>
              <a:gd name="connsiteX4-255" fmla="*/ 3754483 w 3945162"/>
              <a:gd name="connsiteY4-256" fmla="*/ 839961 h 2268664"/>
              <a:gd name="connsiteX5-257" fmla="*/ 3754482 w 3945162"/>
              <a:gd name="connsiteY5-258" fmla="*/ 1986588 h 2268664"/>
              <a:gd name="connsiteX6-259" fmla="*/ 1824082 w 3945162"/>
              <a:gd name="connsiteY6-260" fmla="*/ 2262360 h 2268664"/>
              <a:gd name="connsiteX0-261" fmla="*/ 1824082 w 4016541"/>
              <a:gd name="connsiteY0-262" fmla="*/ 2262360 h 2264816"/>
              <a:gd name="connsiteX1-263" fmla="*/ 53339 w 4016541"/>
              <a:gd name="connsiteY1-264" fmla="*/ 1812420 h 2264816"/>
              <a:gd name="connsiteX2-265" fmla="*/ 662939 w 4016541"/>
              <a:gd name="connsiteY2-266" fmla="*/ 346474 h 2264816"/>
              <a:gd name="connsiteX3-267" fmla="*/ 2694940 w 4016541"/>
              <a:gd name="connsiteY3-268" fmla="*/ 27161 h 2264816"/>
              <a:gd name="connsiteX4-269" fmla="*/ 3754483 w 4016541"/>
              <a:gd name="connsiteY4-270" fmla="*/ 839961 h 2264816"/>
              <a:gd name="connsiteX5-271" fmla="*/ 3856082 w 4016541"/>
              <a:gd name="connsiteY5-272" fmla="*/ 1667274 h 2264816"/>
              <a:gd name="connsiteX6-273" fmla="*/ 1824082 w 4016541"/>
              <a:gd name="connsiteY6-274" fmla="*/ 2262360 h 2264816"/>
              <a:gd name="connsiteX0-275" fmla="*/ 1835134 w 4027593"/>
              <a:gd name="connsiteY0-276" fmla="*/ 2668373 h 2670829"/>
              <a:gd name="connsiteX1-277" fmla="*/ 64391 w 4027593"/>
              <a:gd name="connsiteY1-278" fmla="*/ 2218433 h 2670829"/>
              <a:gd name="connsiteX2-279" fmla="*/ 673991 w 4027593"/>
              <a:gd name="connsiteY2-280" fmla="*/ 752487 h 2670829"/>
              <a:gd name="connsiteX3-281" fmla="*/ 3358837 w 4027593"/>
              <a:gd name="connsiteY3-282" fmla="*/ 9708 h 2670829"/>
              <a:gd name="connsiteX4-283" fmla="*/ 3765535 w 4027593"/>
              <a:gd name="connsiteY4-284" fmla="*/ 1245974 h 2670829"/>
              <a:gd name="connsiteX5-285" fmla="*/ 3867134 w 4027593"/>
              <a:gd name="connsiteY5-286" fmla="*/ 2073287 h 2670829"/>
              <a:gd name="connsiteX6-287" fmla="*/ 1835134 w 4027593"/>
              <a:gd name="connsiteY6-288" fmla="*/ 2668373 h 2670829"/>
              <a:gd name="connsiteX0-289" fmla="*/ 1835134 w 4909037"/>
              <a:gd name="connsiteY0-290" fmla="*/ 2668375 h 2877367"/>
              <a:gd name="connsiteX1-291" fmla="*/ 64391 w 4909037"/>
              <a:gd name="connsiteY1-292" fmla="*/ 2218435 h 2877367"/>
              <a:gd name="connsiteX2-293" fmla="*/ 673991 w 4909037"/>
              <a:gd name="connsiteY2-294" fmla="*/ 752489 h 2877367"/>
              <a:gd name="connsiteX3-295" fmla="*/ 3358837 w 4909037"/>
              <a:gd name="connsiteY3-296" fmla="*/ 9710 h 2877367"/>
              <a:gd name="connsiteX4-297" fmla="*/ 3765535 w 4909037"/>
              <a:gd name="connsiteY4-298" fmla="*/ 1245976 h 2877367"/>
              <a:gd name="connsiteX5-299" fmla="*/ 4855224 w 4909037"/>
              <a:gd name="connsiteY5-300" fmla="*/ 2779069 h 2877367"/>
              <a:gd name="connsiteX6-301" fmla="*/ 1835134 w 4909037"/>
              <a:gd name="connsiteY6-302" fmla="*/ 2668375 h 2877367"/>
              <a:gd name="connsiteX0-303" fmla="*/ 1835134 w 4957386"/>
              <a:gd name="connsiteY0-304" fmla="*/ 2668375 h 3060296"/>
              <a:gd name="connsiteX1-305" fmla="*/ 64391 w 4957386"/>
              <a:gd name="connsiteY1-306" fmla="*/ 2218435 h 3060296"/>
              <a:gd name="connsiteX2-307" fmla="*/ 673991 w 4957386"/>
              <a:gd name="connsiteY2-308" fmla="*/ 752489 h 3060296"/>
              <a:gd name="connsiteX3-309" fmla="*/ 3358837 w 4957386"/>
              <a:gd name="connsiteY3-310" fmla="*/ 9710 h 3060296"/>
              <a:gd name="connsiteX4-311" fmla="*/ 3765535 w 4957386"/>
              <a:gd name="connsiteY4-312" fmla="*/ 1245976 h 3060296"/>
              <a:gd name="connsiteX5-313" fmla="*/ 4855224 w 4957386"/>
              <a:gd name="connsiteY5-314" fmla="*/ 2779069 h 3060296"/>
              <a:gd name="connsiteX6-315" fmla="*/ 863866 w 4957386"/>
              <a:gd name="connsiteY6-316" fmla="*/ 3052687 h 3060296"/>
              <a:gd name="connsiteX7" fmla="*/ 1835134 w 4957386"/>
              <a:gd name="connsiteY7" fmla="*/ 2668375 h 3060296"/>
              <a:gd name="connsiteX0-317" fmla="*/ 90983 w 4977684"/>
              <a:gd name="connsiteY0-318" fmla="*/ 2756598 h 3060296"/>
              <a:gd name="connsiteX1-319" fmla="*/ 84688 w 4977684"/>
              <a:gd name="connsiteY1-320" fmla="*/ 2218435 h 3060296"/>
              <a:gd name="connsiteX2-321" fmla="*/ 694288 w 4977684"/>
              <a:gd name="connsiteY2-322" fmla="*/ 752489 h 3060296"/>
              <a:gd name="connsiteX3-323" fmla="*/ 3379134 w 4977684"/>
              <a:gd name="connsiteY3-324" fmla="*/ 9710 h 3060296"/>
              <a:gd name="connsiteX4-325" fmla="*/ 3785832 w 4977684"/>
              <a:gd name="connsiteY4-326" fmla="*/ 1245976 h 3060296"/>
              <a:gd name="connsiteX5-327" fmla="*/ 4875521 w 4977684"/>
              <a:gd name="connsiteY5-328" fmla="*/ 2779069 h 3060296"/>
              <a:gd name="connsiteX6-329" fmla="*/ 884163 w 4977684"/>
              <a:gd name="connsiteY6-330" fmla="*/ 3052687 h 3060296"/>
              <a:gd name="connsiteX7-331" fmla="*/ 90983 w 4977684"/>
              <a:gd name="connsiteY7-332" fmla="*/ 2756598 h 3060296"/>
              <a:gd name="connsiteX0-333" fmla="*/ 90983 w 5250734"/>
              <a:gd name="connsiteY0-334" fmla="*/ 2746890 h 3065706"/>
              <a:gd name="connsiteX1-335" fmla="*/ 84688 w 5250734"/>
              <a:gd name="connsiteY1-336" fmla="*/ 2208727 h 3065706"/>
              <a:gd name="connsiteX2-337" fmla="*/ 694288 w 5250734"/>
              <a:gd name="connsiteY2-338" fmla="*/ 742781 h 3065706"/>
              <a:gd name="connsiteX3-339" fmla="*/ 3379134 w 5250734"/>
              <a:gd name="connsiteY3-340" fmla="*/ 2 h 3065706"/>
              <a:gd name="connsiteX4-341" fmla="*/ 4950368 w 5250734"/>
              <a:gd name="connsiteY4-342" fmla="*/ 742223 h 3065706"/>
              <a:gd name="connsiteX5-343" fmla="*/ 4875521 w 5250734"/>
              <a:gd name="connsiteY5-344" fmla="*/ 2769361 h 3065706"/>
              <a:gd name="connsiteX6-345" fmla="*/ 884163 w 5250734"/>
              <a:gd name="connsiteY6-346" fmla="*/ 3042979 h 3065706"/>
              <a:gd name="connsiteX7-347" fmla="*/ 90983 w 5250734"/>
              <a:gd name="connsiteY7-348" fmla="*/ 2746890 h 3065706"/>
              <a:gd name="connsiteX0-349" fmla="*/ 114524 w 5274277"/>
              <a:gd name="connsiteY0-350" fmla="*/ 3005381 h 3324197"/>
              <a:gd name="connsiteX1-351" fmla="*/ 108229 w 5274277"/>
              <a:gd name="connsiteY1-352" fmla="*/ 2467218 h 3324197"/>
              <a:gd name="connsiteX2-353" fmla="*/ 1088362 w 5274277"/>
              <a:gd name="connsiteY2-354" fmla="*/ 171983 h 3324197"/>
              <a:gd name="connsiteX3-355" fmla="*/ 3402675 w 5274277"/>
              <a:gd name="connsiteY3-356" fmla="*/ 258493 h 3324197"/>
              <a:gd name="connsiteX4-357" fmla="*/ 4973909 w 5274277"/>
              <a:gd name="connsiteY4-358" fmla="*/ 1000714 h 3324197"/>
              <a:gd name="connsiteX5-359" fmla="*/ 4899062 w 5274277"/>
              <a:gd name="connsiteY5-360" fmla="*/ 3027852 h 3324197"/>
              <a:gd name="connsiteX6-361" fmla="*/ 907704 w 5274277"/>
              <a:gd name="connsiteY6-362" fmla="*/ 3301470 h 3324197"/>
              <a:gd name="connsiteX7-363" fmla="*/ 114524 w 5274277"/>
              <a:gd name="connsiteY7-364" fmla="*/ 3005381 h 3324197"/>
              <a:gd name="connsiteX0-365" fmla="*/ 106288 w 5283683"/>
              <a:gd name="connsiteY0-366" fmla="*/ 3164182 h 3324199"/>
              <a:gd name="connsiteX1-367" fmla="*/ 117637 w 5283683"/>
              <a:gd name="connsiteY1-368" fmla="*/ 2467220 h 3324199"/>
              <a:gd name="connsiteX2-369" fmla="*/ 1097770 w 5283683"/>
              <a:gd name="connsiteY2-370" fmla="*/ 171985 h 3324199"/>
              <a:gd name="connsiteX3-371" fmla="*/ 3412083 w 5283683"/>
              <a:gd name="connsiteY3-372" fmla="*/ 258495 h 3324199"/>
              <a:gd name="connsiteX4-373" fmla="*/ 4983317 w 5283683"/>
              <a:gd name="connsiteY4-374" fmla="*/ 1000716 h 3324199"/>
              <a:gd name="connsiteX5-375" fmla="*/ 4908470 w 5283683"/>
              <a:gd name="connsiteY5-376" fmla="*/ 3027854 h 3324199"/>
              <a:gd name="connsiteX6-377" fmla="*/ 917112 w 5283683"/>
              <a:gd name="connsiteY6-378" fmla="*/ 3301472 h 3324199"/>
              <a:gd name="connsiteX7-379" fmla="*/ 106288 w 5283683"/>
              <a:gd name="connsiteY7-380" fmla="*/ 3164182 h 3324199"/>
              <a:gd name="connsiteX0-381" fmla="*/ 202241 w 5220839"/>
              <a:gd name="connsiteY0-382" fmla="*/ 3111248 h 3324199"/>
              <a:gd name="connsiteX1-383" fmla="*/ 54791 w 5220839"/>
              <a:gd name="connsiteY1-384" fmla="*/ 2467220 h 3324199"/>
              <a:gd name="connsiteX2-385" fmla="*/ 1034924 w 5220839"/>
              <a:gd name="connsiteY2-386" fmla="*/ 171985 h 3324199"/>
              <a:gd name="connsiteX3-387" fmla="*/ 3349237 w 5220839"/>
              <a:gd name="connsiteY3-388" fmla="*/ 258495 h 3324199"/>
              <a:gd name="connsiteX4-389" fmla="*/ 4920471 w 5220839"/>
              <a:gd name="connsiteY4-390" fmla="*/ 1000716 h 3324199"/>
              <a:gd name="connsiteX5-391" fmla="*/ 4845624 w 5220839"/>
              <a:gd name="connsiteY5-392" fmla="*/ 3027854 h 3324199"/>
              <a:gd name="connsiteX6-393" fmla="*/ 854266 w 5220839"/>
              <a:gd name="connsiteY6-394" fmla="*/ 3301472 h 3324199"/>
              <a:gd name="connsiteX7-395" fmla="*/ 202241 w 5220839"/>
              <a:gd name="connsiteY7-396" fmla="*/ 3111248 h 33241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  <a:cxn ang="0">
                <a:pos x="connsiteX7-331" y="connsiteY7-332"/>
              </a:cxn>
            </a:cxnLst>
            <a:rect l="l" t="t" r="r" b="b"/>
            <a:pathLst>
              <a:path w="5220839" h="3324199">
                <a:moveTo>
                  <a:pt x="202241" y="3111248"/>
                </a:moveTo>
                <a:cubicBezTo>
                  <a:pt x="68995" y="2972206"/>
                  <a:pt x="-83989" y="2957097"/>
                  <a:pt x="54791" y="2467220"/>
                </a:cubicBezTo>
                <a:cubicBezTo>
                  <a:pt x="193571" y="1977343"/>
                  <a:pt x="485850" y="540106"/>
                  <a:pt x="1034924" y="171985"/>
                </a:cubicBezTo>
                <a:cubicBezTo>
                  <a:pt x="1583998" y="-196136"/>
                  <a:pt x="2701646" y="120373"/>
                  <a:pt x="3349237" y="258495"/>
                </a:cubicBezTo>
                <a:cubicBezTo>
                  <a:pt x="3996828" y="396617"/>
                  <a:pt x="4726947" y="727364"/>
                  <a:pt x="4920471" y="1000716"/>
                </a:cubicBezTo>
                <a:cubicBezTo>
                  <a:pt x="5113995" y="1274068"/>
                  <a:pt x="5523325" y="2644395"/>
                  <a:pt x="4845624" y="3027854"/>
                </a:cubicBezTo>
                <a:cubicBezTo>
                  <a:pt x="4167923" y="3411313"/>
                  <a:pt x="1357614" y="3319921"/>
                  <a:pt x="854266" y="3301472"/>
                </a:cubicBezTo>
                <a:cubicBezTo>
                  <a:pt x="350918" y="3283023"/>
                  <a:pt x="335487" y="3250290"/>
                  <a:pt x="202241" y="31112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10"/>
          <p:cNvSpPr/>
          <p:nvPr userDrawn="1"/>
        </p:nvSpPr>
        <p:spPr>
          <a:xfrm>
            <a:off x="9562980" y="40071"/>
            <a:ext cx="2629020" cy="1606167"/>
          </a:xfrm>
          <a:custGeom>
            <a:avLst/>
            <a:gdLst>
              <a:gd name="connsiteX0" fmla="*/ 0 w 6531428"/>
              <a:gd name="connsiteY0" fmla="*/ 986971 h 1973942"/>
              <a:gd name="connsiteX1" fmla="*/ 3265714 w 6531428"/>
              <a:gd name="connsiteY1" fmla="*/ 0 h 1973942"/>
              <a:gd name="connsiteX2" fmla="*/ 6531428 w 6531428"/>
              <a:gd name="connsiteY2" fmla="*/ 986971 h 1973942"/>
              <a:gd name="connsiteX3" fmla="*/ 3265714 w 6531428"/>
              <a:gd name="connsiteY3" fmla="*/ 1973942 h 1973942"/>
              <a:gd name="connsiteX4" fmla="*/ 0 w 6531428"/>
              <a:gd name="connsiteY4" fmla="*/ 986971 h 1973942"/>
              <a:gd name="connsiteX0-1" fmla="*/ 0 w 6583817"/>
              <a:gd name="connsiteY0-2" fmla="*/ 1036858 h 2023829"/>
              <a:gd name="connsiteX1-3" fmla="*/ 3265714 w 6583817"/>
              <a:gd name="connsiteY1-4" fmla="*/ 49887 h 2023829"/>
              <a:gd name="connsiteX2-5" fmla="*/ 5138057 w 6583817"/>
              <a:gd name="connsiteY2-6" fmla="*/ 238572 h 2023829"/>
              <a:gd name="connsiteX3-7" fmla="*/ 6531428 w 6583817"/>
              <a:gd name="connsiteY3-8" fmla="*/ 1036858 h 2023829"/>
              <a:gd name="connsiteX4-9" fmla="*/ 3265714 w 6583817"/>
              <a:gd name="connsiteY4-10" fmla="*/ 2023829 h 2023829"/>
              <a:gd name="connsiteX5" fmla="*/ 0 w 6583817"/>
              <a:gd name="connsiteY5" fmla="*/ 1036858 h 2023829"/>
              <a:gd name="connsiteX0-11" fmla="*/ 87004 w 6670821"/>
              <a:gd name="connsiteY0-12" fmla="*/ 1036858 h 2023829"/>
              <a:gd name="connsiteX1-13" fmla="*/ 1146547 w 6670821"/>
              <a:gd name="connsiteY1-14" fmla="*/ 267602 h 2023829"/>
              <a:gd name="connsiteX2-15" fmla="*/ 3352718 w 6670821"/>
              <a:gd name="connsiteY2-16" fmla="*/ 49887 h 2023829"/>
              <a:gd name="connsiteX3-17" fmla="*/ 5225061 w 6670821"/>
              <a:gd name="connsiteY3-18" fmla="*/ 238572 h 2023829"/>
              <a:gd name="connsiteX4-19" fmla="*/ 6618432 w 6670821"/>
              <a:gd name="connsiteY4-20" fmla="*/ 1036858 h 2023829"/>
              <a:gd name="connsiteX5-21" fmla="*/ 3352718 w 6670821"/>
              <a:gd name="connsiteY5-22" fmla="*/ 2023829 h 2023829"/>
              <a:gd name="connsiteX6" fmla="*/ 87004 w 6670821"/>
              <a:gd name="connsiteY6" fmla="*/ 1036858 h 2023829"/>
              <a:gd name="connsiteX0-23" fmla="*/ 87004 w 8875308"/>
              <a:gd name="connsiteY0-24" fmla="*/ 1015551 h 2002522"/>
              <a:gd name="connsiteX1-25" fmla="*/ 1146547 w 8875308"/>
              <a:gd name="connsiteY1-26" fmla="*/ 246295 h 2002522"/>
              <a:gd name="connsiteX2-27" fmla="*/ 3352718 w 8875308"/>
              <a:gd name="connsiteY2-28" fmla="*/ 28580 h 2002522"/>
              <a:gd name="connsiteX3-29" fmla="*/ 8795576 w 8875308"/>
              <a:gd name="connsiteY3-30" fmla="*/ 797837 h 2002522"/>
              <a:gd name="connsiteX4-31" fmla="*/ 6618432 w 8875308"/>
              <a:gd name="connsiteY4-32" fmla="*/ 1015551 h 2002522"/>
              <a:gd name="connsiteX5-33" fmla="*/ 3352718 w 8875308"/>
              <a:gd name="connsiteY5-34" fmla="*/ 2002522 h 2002522"/>
              <a:gd name="connsiteX6-35" fmla="*/ 87004 w 8875308"/>
              <a:gd name="connsiteY6-36" fmla="*/ 1015551 h 2002522"/>
              <a:gd name="connsiteX0-37" fmla="*/ 87004 w 10749712"/>
              <a:gd name="connsiteY0-38" fmla="*/ 1015551 h 2649021"/>
              <a:gd name="connsiteX1-39" fmla="*/ 1146547 w 10749712"/>
              <a:gd name="connsiteY1-40" fmla="*/ 246295 h 2649021"/>
              <a:gd name="connsiteX2-41" fmla="*/ 3352718 w 10749712"/>
              <a:gd name="connsiteY2-42" fmla="*/ 28580 h 2649021"/>
              <a:gd name="connsiteX3-43" fmla="*/ 8795576 w 10749712"/>
              <a:gd name="connsiteY3-44" fmla="*/ 797837 h 2649021"/>
              <a:gd name="connsiteX4-45" fmla="*/ 10711461 w 10749712"/>
              <a:gd name="connsiteY4-46" fmla="*/ 2568580 h 2649021"/>
              <a:gd name="connsiteX5-47" fmla="*/ 3352718 w 10749712"/>
              <a:gd name="connsiteY5-48" fmla="*/ 2002522 h 2649021"/>
              <a:gd name="connsiteX6-49" fmla="*/ 87004 w 10749712"/>
              <a:gd name="connsiteY6-50" fmla="*/ 1015551 h 2649021"/>
              <a:gd name="connsiteX0-51" fmla="*/ 87004 w 10746300"/>
              <a:gd name="connsiteY0-52" fmla="*/ 1042421 h 2675891"/>
              <a:gd name="connsiteX1-53" fmla="*/ 1146547 w 10746300"/>
              <a:gd name="connsiteY1-54" fmla="*/ 273165 h 2675891"/>
              <a:gd name="connsiteX2-55" fmla="*/ 3352718 w 10746300"/>
              <a:gd name="connsiteY2-56" fmla="*/ 55450 h 2675891"/>
              <a:gd name="connsiteX3-57" fmla="*/ 8606890 w 10746300"/>
              <a:gd name="connsiteY3-58" fmla="*/ 1216593 h 2675891"/>
              <a:gd name="connsiteX4-59" fmla="*/ 10711461 w 10746300"/>
              <a:gd name="connsiteY4-60" fmla="*/ 2595450 h 2675891"/>
              <a:gd name="connsiteX5-61" fmla="*/ 3352718 w 10746300"/>
              <a:gd name="connsiteY5-62" fmla="*/ 2029392 h 2675891"/>
              <a:gd name="connsiteX6-63" fmla="*/ 87004 w 10746300"/>
              <a:gd name="connsiteY6-64" fmla="*/ 1042421 h 2675891"/>
              <a:gd name="connsiteX0-65" fmla="*/ 87004 w 11635763"/>
              <a:gd name="connsiteY0-66" fmla="*/ 1042421 h 2430077"/>
              <a:gd name="connsiteX1-67" fmla="*/ 1146547 w 11635763"/>
              <a:gd name="connsiteY1-68" fmla="*/ 273165 h 2430077"/>
              <a:gd name="connsiteX2-69" fmla="*/ 3352718 w 11635763"/>
              <a:gd name="connsiteY2-70" fmla="*/ 55450 h 2430077"/>
              <a:gd name="connsiteX3-71" fmla="*/ 8606890 w 11635763"/>
              <a:gd name="connsiteY3-72" fmla="*/ 1216593 h 2430077"/>
              <a:gd name="connsiteX4-73" fmla="*/ 11611347 w 11635763"/>
              <a:gd name="connsiteY4-74" fmla="*/ 2319678 h 2430077"/>
              <a:gd name="connsiteX5-75" fmla="*/ 3352718 w 11635763"/>
              <a:gd name="connsiteY5-76" fmla="*/ 2029392 h 2430077"/>
              <a:gd name="connsiteX6-77" fmla="*/ 87004 w 11635763"/>
              <a:gd name="connsiteY6-78" fmla="*/ 1042421 h 2430077"/>
              <a:gd name="connsiteX0-79" fmla="*/ 52390 w 11601149"/>
              <a:gd name="connsiteY0-80" fmla="*/ 991845 h 2379501"/>
              <a:gd name="connsiteX1-81" fmla="*/ 1445761 w 11601149"/>
              <a:gd name="connsiteY1-82" fmla="*/ 759618 h 2379501"/>
              <a:gd name="connsiteX2-83" fmla="*/ 3318104 w 11601149"/>
              <a:gd name="connsiteY2-84" fmla="*/ 4874 h 2379501"/>
              <a:gd name="connsiteX3-85" fmla="*/ 8572276 w 11601149"/>
              <a:gd name="connsiteY3-86" fmla="*/ 1166017 h 2379501"/>
              <a:gd name="connsiteX4-87" fmla="*/ 11576733 w 11601149"/>
              <a:gd name="connsiteY4-88" fmla="*/ 2269102 h 2379501"/>
              <a:gd name="connsiteX5-89" fmla="*/ 3318104 w 11601149"/>
              <a:gd name="connsiteY5-90" fmla="*/ 1978816 h 2379501"/>
              <a:gd name="connsiteX6-91" fmla="*/ 52390 w 11601149"/>
              <a:gd name="connsiteY6-92" fmla="*/ 991845 h 2379501"/>
              <a:gd name="connsiteX0-93" fmla="*/ 29383 w 12681228"/>
              <a:gd name="connsiteY0-94" fmla="*/ 1964302 h 2358409"/>
              <a:gd name="connsiteX1-95" fmla="*/ 2525840 w 12681228"/>
              <a:gd name="connsiteY1-96" fmla="*/ 759618 h 2358409"/>
              <a:gd name="connsiteX2-97" fmla="*/ 4398183 w 12681228"/>
              <a:gd name="connsiteY2-98" fmla="*/ 4874 h 2358409"/>
              <a:gd name="connsiteX3-99" fmla="*/ 9652355 w 12681228"/>
              <a:gd name="connsiteY3-100" fmla="*/ 1166017 h 2358409"/>
              <a:gd name="connsiteX4-101" fmla="*/ 12656812 w 12681228"/>
              <a:gd name="connsiteY4-102" fmla="*/ 2269102 h 2358409"/>
              <a:gd name="connsiteX5-103" fmla="*/ 4398183 w 12681228"/>
              <a:gd name="connsiteY5-104" fmla="*/ 1978816 h 2358409"/>
              <a:gd name="connsiteX6-105" fmla="*/ 29383 w 12681228"/>
              <a:gd name="connsiteY6-106" fmla="*/ 1964302 h 2358409"/>
              <a:gd name="connsiteX0-107" fmla="*/ 29383 w 12681228"/>
              <a:gd name="connsiteY0-108" fmla="*/ 1228203 h 1622310"/>
              <a:gd name="connsiteX1-109" fmla="*/ 2525840 w 12681228"/>
              <a:gd name="connsiteY1-110" fmla="*/ 23519 h 1622310"/>
              <a:gd name="connsiteX2-111" fmla="*/ 5718983 w 12681228"/>
              <a:gd name="connsiteY2-112" fmla="*/ 676660 h 1622310"/>
              <a:gd name="connsiteX3-113" fmla="*/ 9652355 w 12681228"/>
              <a:gd name="connsiteY3-114" fmla="*/ 429918 h 1622310"/>
              <a:gd name="connsiteX4-115" fmla="*/ 12656812 w 12681228"/>
              <a:gd name="connsiteY4-116" fmla="*/ 1533003 h 1622310"/>
              <a:gd name="connsiteX5-117" fmla="*/ 4398183 w 12681228"/>
              <a:gd name="connsiteY5-118" fmla="*/ 1242717 h 1622310"/>
              <a:gd name="connsiteX6-119" fmla="*/ 29383 w 12681228"/>
              <a:gd name="connsiteY6-120" fmla="*/ 1228203 h 1622310"/>
              <a:gd name="connsiteX0-121" fmla="*/ 29383 w 12682468"/>
              <a:gd name="connsiteY0-122" fmla="*/ 1229191 h 1623298"/>
              <a:gd name="connsiteX1-123" fmla="*/ 2525840 w 12682468"/>
              <a:gd name="connsiteY1-124" fmla="*/ 24507 h 1623298"/>
              <a:gd name="connsiteX2-125" fmla="*/ 5718983 w 12682468"/>
              <a:gd name="connsiteY2-126" fmla="*/ 677648 h 1623298"/>
              <a:gd name="connsiteX3-127" fmla="*/ 9797498 w 12682468"/>
              <a:gd name="connsiteY3-128" fmla="*/ 648620 h 1623298"/>
              <a:gd name="connsiteX4-129" fmla="*/ 12656812 w 12682468"/>
              <a:gd name="connsiteY4-130" fmla="*/ 1533991 h 1623298"/>
              <a:gd name="connsiteX5-131" fmla="*/ 4398183 w 12682468"/>
              <a:gd name="connsiteY5-132" fmla="*/ 1243705 h 1623298"/>
              <a:gd name="connsiteX6-133" fmla="*/ 29383 w 12682468"/>
              <a:gd name="connsiteY6-134" fmla="*/ 1229191 h 1623298"/>
              <a:gd name="connsiteX0-135" fmla="*/ 29383 w 12682468"/>
              <a:gd name="connsiteY0-136" fmla="*/ 1229191 h 1623298"/>
              <a:gd name="connsiteX1-137" fmla="*/ 2525840 w 12682468"/>
              <a:gd name="connsiteY1-138" fmla="*/ 24507 h 1623298"/>
              <a:gd name="connsiteX2-139" fmla="*/ 5718983 w 12682468"/>
              <a:gd name="connsiteY2-140" fmla="*/ 677648 h 1623298"/>
              <a:gd name="connsiteX3-141" fmla="*/ 9797498 w 12682468"/>
              <a:gd name="connsiteY3-142" fmla="*/ 648620 h 1623298"/>
              <a:gd name="connsiteX4-143" fmla="*/ 12656812 w 12682468"/>
              <a:gd name="connsiteY4-144" fmla="*/ 1533991 h 1623298"/>
              <a:gd name="connsiteX5-145" fmla="*/ 4398183 w 12682468"/>
              <a:gd name="connsiteY5-146" fmla="*/ 1243705 h 1623298"/>
              <a:gd name="connsiteX6-147" fmla="*/ 29383 w 12682468"/>
              <a:gd name="connsiteY6-148" fmla="*/ 1229191 h 1623298"/>
              <a:gd name="connsiteX0-149" fmla="*/ 29383 w 12682468"/>
              <a:gd name="connsiteY0-150" fmla="*/ 1229191 h 1623298"/>
              <a:gd name="connsiteX1-151" fmla="*/ 2525840 w 12682468"/>
              <a:gd name="connsiteY1-152" fmla="*/ 24507 h 1623298"/>
              <a:gd name="connsiteX2-153" fmla="*/ 5718983 w 12682468"/>
              <a:gd name="connsiteY2-154" fmla="*/ 677648 h 1623298"/>
              <a:gd name="connsiteX3-155" fmla="*/ 9797498 w 12682468"/>
              <a:gd name="connsiteY3-156" fmla="*/ 648620 h 1623298"/>
              <a:gd name="connsiteX4-157" fmla="*/ 12656812 w 12682468"/>
              <a:gd name="connsiteY4-158" fmla="*/ 1533991 h 1623298"/>
              <a:gd name="connsiteX5-159" fmla="*/ 4398183 w 12682468"/>
              <a:gd name="connsiteY5-160" fmla="*/ 1243705 h 1623298"/>
              <a:gd name="connsiteX6-161" fmla="*/ 29383 w 12682468"/>
              <a:gd name="connsiteY6-162" fmla="*/ 1229191 h 1623298"/>
              <a:gd name="connsiteX0-163" fmla="*/ 29383 w 12682468"/>
              <a:gd name="connsiteY0-164" fmla="*/ 1229191 h 1623298"/>
              <a:gd name="connsiteX1-165" fmla="*/ 2525840 w 12682468"/>
              <a:gd name="connsiteY1-166" fmla="*/ 24507 h 1623298"/>
              <a:gd name="connsiteX2-167" fmla="*/ 5718983 w 12682468"/>
              <a:gd name="connsiteY2-168" fmla="*/ 677648 h 1623298"/>
              <a:gd name="connsiteX3-169" fmla="*/ 9797498 w 12682468"/>
              <a:gd name="connsiteY3-170" fmla="*/ 648620 h 1623298"/>
              <a:gd name="connsiteX4-171" fmla="*/ 12656812 w 12682468"/>
              <a:gd name="connsiteY4-172" fmla="*/ 1533991 h 1623298"/>
              <a:gd name="connsiteX5-173" fmla="*/ 4398183 w 12682468"/>
              <a:gd name="connsiteY5-174" fmla="*/ 1243705 h 1623298"/>
              <a:gd name="connsiteX6-175" fmla="*/ 29383 w 12682468"/>
              <a:gd name="connsiteY6-176" fmla="*/ 1229191 h 1623298"/>
              <a:gd name="connsiteX0-177" fmla="*/ 46705 w 12699790"/>
              <a:gd name="connsiteY0-178" fmla="*/ 1032301 h 1426408"/>
              <a:gd name="connsiteX1-179" fmla="*/ 2180305 w 12699790"/>
              <a:gd name="connsiteY1-180" fmla="*/ 30817 h 1426408"/>
              <a:gd name="connsiteX2-181" fmla="*/ 5736305 w 12699790"/>
              <a:gd name="connsiteY2-182" fmla="*/ 480758 h 1426408"/>
              <a:gd name="connsiteX3-183" fmla="*/ 9814820 w 12699790"/>
              <a:gd name="connsiteY3-184" fmla="*/ 451730 h 1426408"/>
              <a:gd name="connsiteX4-185" fmla="*/ 12674134 w 12699790"/>
              <a:gd name="connsiteY4-186" fmla="*/ 1337101 h 1426408"/>
              <a:gd name="connsiteX5-187" fmla="*/ 4415505 w 12699790"/>
              <a:gd name="connsiteY5-188" fmla="*/ 1046815 h 1426408"/>
              <a:gd name="connsiteX6-189" fmla="*/ 46705 w 12699790"/>
              <a:gd name="connsiteY6-190" fmla="*/ 1032301 h 1426408"/>
              <a:gd name="connsiteX0-191" fmla="*/ 387846 w 13104827"/>
              <a:gd name="connsiteY0-192" fmla="*/ 1032301 h 2413473"/>
              <a:gd name="connsiteX1-193" fmla="*/ 2521446 w 13104827"/>
              <a:gd name="connsiteY1-194" fmla="*/ 30817 h 2413473"/>
              <a:gd name="connsiteX2-195" fmla="*/ 6077446 w 13104827"/>
              <a:gd name="connsiteY2-196" fmla="*/ 480758 h 2413473"/>
              <a:gd name="connsiteX3-197" fmla="*/ 10155961 w 13104827"/>
              <a:gd name="connsiteY3-198" fmla="*/ 451730 h 2413473"/>
              <a:gd name="connsiteX4-199" fmla="*/ 13015275 w 13104827"/>
              <a:gd name="connsiteY4-200" fmla="*/ 1337101 h 2413473"/>
              <a:gd name="connsiteX5-201" fmla="*/ 11215503 w 13104827"/>
              <a:gd name="connsiteY5-202" fmla="*/ 2411157 h 2413473"/>
              <a:gd name="connsiteX6-203" fmla="*/ 387846 w 13104827"/>
              <a:gd name="connsiteY6-204" fmla="*/ 1032301 h 2413473"/>
              <a:gd name="connsiteX0-205" fmla="*/ 463794 w 13180775"/>
              <a:gd name="connsiteY0-206" fmla="*/ 1003397 h 2384569"/>
              <a:gd name="connsiteX1-207" fmla="*/ 2597394 w 13180775"/>
              <a:gd name="connsiteY1-208" fmla="*/ 1913 h 2384569"/>
              <a:gd name="connsiteX2-209" fmla="*/ 8199908 w 13180775"/>
              <a:gd name="connsiteY2-210" fmla="*/ 742139 h 2384569"/>
              <a:gd name="connsiteX3-211" fmla="*/ 10231909 w 13180775"/>
              <a:gd name="connsiteY3-212" fmla="*/ 422826 h 2384569"/>
              <a:gd name="connsiteX4-213" fmla="*/ 13091223 w 13180775"/>
              <a:gd name="connsiteY4-214" fmla="*/ 1308197 h 2384569"/>
              <a:gd name="connsiteX5-215" fmla="*/ 11291451 w 13180775"/>
              <a:gd name="connsiteY5-216" fmla="*/ 2382253 h 2384569"/>
              <a:gd name="connsiteX6-217" fmla="*/ 463794 w 13180775"/>
              <a:gd name="connsiteY6-218" fmla="*/ 1003397 h 2384569"/>
              <a:gd name="connsiteX0-219" fmla="*/ 41439 w 12758420"/>
              <a:gd name="connsiteY0-220" fmla="*/ 612625 h 1993797"/>
              <a:gd name="connsiteX1-221" fmla="*/ 7167953 w 12758420"/>
              <a:gd name="connsiteY1-222" fmla="*/ 1817313 h 1993797"/>
              <a:gd name="connsiteX2-223" fmla="*/ 7777553 w 12758420"/>
              <a:gd name="connsiteY2-224" fmla="*/ 351367 h 1993797"/>
              <a:gd name="connsiteX3-225" fmla="*/ 9809554 w 12758420"/>
              <a:gd name="connsiteY3-226" fmla="*/ 32054 h 1993797"/>
              <a:gd name="connsiteX4-227" fmla="*/ 12668868 w 12758420"/>
              <a:gd name="connsiteY4-228" fmla="*/ 917425 h 1993797"/>
              <a:gd name="connsiteX5-229" fmla="*/ 10869096 w 12758420"/>
              <a:gd name="connsiteY5-230" fmla="*/ 1991481 h 1993797"/>
              <a:gd name="connsiteX6-231" fmla="*/ 41439 w 12758420"/>
              <a:gd name="connsiteY6-232" fmla="*/ 612625 h 1993797"/>
              <a:gd name="connsiteX0-233" fmla="*/ 1824082 w 5569992"/>
              <a:gd name="connsiteY0-234" fmla="*/ 2267253 h 2272975"/>
              <a:gd name="connsiteX1-235" fmla="*/ 53339 w 5569992"/>
              <a:gd name="connsiteY1-236" fmla="*/ 1817313 h 2272975"/>
              <a:gd name="connsiteX2-237" fmla="*/ 662939 w 5569992"/>
              <a:gd name="connsiteY2-238" fmla="*/ 351367 h 2272975"/>
              <a:gd name="connsiteX3-239" fmla="*/ 2694940 w 5569992"/>
              <a:gd name="connsiteY3-240" fmla="*/ 32054 h 2272975"/>
              <a:gd name="connsiteX4-241" fmla="*/ 5554254 w 5569992"/>
              <a:gd name="connsiteY4-242" fmla="*/ 917425 h 2272975"/>
              <a:gd name="connsiteX5-243" fmla="*/ 3754482 w 5569992"/>
              <a:gd name="connsiteY5-244" fmla="*/ 1991481 h 2272975"/>
              <a:gd name="connsiteX6-245" fmla="*/ 1824082 w 5569992"/>
              <a:gd name="connsiteY6-246" fmla="*/ 2267253 h 2272975"/>
              <a:gd name="connsiteX0-247" fmla="*/ 1824082 w 3945162"/>
              <a:gd name="connsiteY0-248" fmla="*/ 2262360 h 2268664"/>
              <a:gd name="connsiteX1-249" fmla="*/ 53339 w 3945162"/>
              <a:gd name="connsiteY1-250" fmla="*/ 1812420 h 2268664"/>
              <a:gd name="connsiteX2-251" fmla="*/ 662939 w 3945162"/>
              <a:gd name="connsiteY2-252" fmla="*/ 346474 h 2268664"/>
              <a:gd name="connsiteX3-253" fmla="*/ 2694940 w 3945162"/>
              <a:gd name="connsiteY3-254" fmla="*/ 27161 h 2268664"/>
              <a:gd name="connsiteX4-255" fmla="*/ 3754483 w 3945162"/>
              <a:gd name="connsiteY4-256" fmla="*/ 839961 h 2268664"/>
              <a:gd name="connsiteX5-257" fmla="*/ 3754482 w 3945162"/>
              <a:gd name="connsiteY5-258" fmla="*/ 1986588 h 2268664"/>
              <a:gd name="connsiteX6-259" fmla="*/ 1824082 w 3945162"/>
              <a:gd name="connsiteY6-260" fmla="*/ 2262360 h 2268664"/>
              <a:gd name="connsiteX0-261" fmla="*/ 1824082 w 4016541"/>
              <a:gd name="connsiteY0-262" fmla="*/ 2262360 h 2264816"/>
              <a:gd name="connsiteX1-263" fmla="*/ 53339 w 4016541"/>
              <a:gd name="connsiteY1-264" fmla="*/ 1812420 h 2264816"/>
              <a:gd name="connsiteX2-265" fmla="*/ 662939 w 4016541"/>
              <a:gd name="connsiteY2-266" fmla="*/ 346474 h 2264816"/>
              <a:gd name="connsiteX3-267" fmla="*/ 2694940 w 4016541"/>
              <a:gd name="connsiteY3-268" fmla="*/ 27161 h 2264816"/>
              <a:gd name="connsiteX4-269" fmla="*/ 3754483 w 4016541"/>
              <a:gd name="connsiteY4-270" fmla="*/ 839961 h 2264816"/>
              <a:gd name="connsiteX5-271" fmla="*/ 3856082 w 4016541"/>
              <a:gd name="connsiteY5-272" fmla="*/ 1667274 h 2264816"/>
              <a:gd name="connsiteX6-273" fmla="*/ 1824082 w 4016541"/>
              <a:gd name="connsiteY6-274" fmla="*/ 2262360 h 2264816"/>
              <a:gd name="connsiteX0-275" fmla="*/ 1820413 w 4012872"/>
              <a:gd name="connsiteY0-276" fmla="*/ 2026422 h 2028878"/>
              <a:gd name="connsiteX1-277" fmla="*/ 49670 w 4012872"/>
              <a:gd name="connsiteY1-278" fmla="*/ 1576482 h 2028878"/>
              <a:gd name="connsiteX2-279" fmla="*/ 659270 w 4012872"/>
              <a:gd name="connsiteY2-280" fmla="*/ 110536 h 2028878"/>
              <a:gd name="connsiteX3-281" fmla="*/ 2423213 w 4012872"/>
              <a:gd name="connsiteY3-282" fmla="*/ 159804 h 2028878"/>
              <a:gd name="connsiteX4-283" fmla="*/ 3750814 w 4012872"/>
              <a:gd name="connsiteY4-284" fmla="*/ 604023 h 2028878"/>
              <a:gd name="connsiteX5-285" fmla="*/ 3852413 w 4012872"/>
              <a:gd name="connsiteY5-286" fmla="*/ 1431336 h 2028878"/>
              <a:gd name="connsiteX6-287" fmla="*/ 1820413 w 4012872"/>
              <a:gd name="connsiteY6-288" fmla="*/ 2026422 h 2028878"/>
              <a:gd name="connsiteX0-289" fmla="*/ 1772244 w 3964703"/>
              <a:gd name="connsiteY0-290" fmla="*/ 1867836 h 1869432"/>
              <a:gd name="connsiteX1-291" fmla="*/ 1501 w 3964703"/>
              <a:gd name="connsiteY1-292" fmla="*/ 1417896 h 1869432"/>
              <a:gd name="connsiteX2-293" fmla="*/ 1482292 w 3964703"/>
              <a:gd name="connsiteY2-294" fmla="*/ 555080 h 1869432"/>
              <a:gd name="connsiteX3-295" fmla="*/ 2375044 w 3964703"/>
              <a:gd name="connsiteY3-296" fmla="*/ 1218 h 1869432"/>
              <a:gd name="connsiteX4-297" fmla="*/ 3702645 w 3964703"/>
              <a:gd name="connsiteY4-298" fmla="*/ 445437 h 1869432"/>
              <a:gd name="connsiteX5-299" fmla="*/ 3804244 w 3964703"/>
              <a:gd name="connsiteY5-300" fmla="*/ 1272750 h 1869432"/>
              <a:gd name="connsiteX6-301" fmla="*/ 1772244 w 3964703"/>
              <a:gd name="connsiteY6-302" fmla="*/ 1867836 h 1869432"/>
              <a:gd name="connsiteX0-303" fmla="*/ 1772613 w 3965072"/>
              <a:gd name="connsiteY0-304" fmla="*/ 1867836 h 1869432"/>
              <a:gd name="connsiteX1-305" fmla="*/ 1870 w 3965072"/>
              <a:gd name="connsiteY1-306" fmla="*/ 1417896 h 1869432"/>
              <a:gd name="connsiteX2-307" fmla="*/ 1482661 w 3965072"/>
              <a:gd name="connsiteY2-308" fmla="*/ 555080 h 1869432"/>
              <a:gd name="connsiteX3-309" fmla="*/ 2375413 w 3965072"/>
              <a:gd name="connsiteY3-310" fmla="*/ 1218 h 1869432"/>
              <a:gd name="connsiteX4-311" fmla="*/ 3703014 w 3965072"/>
              <a:gd name="connsiteY4-312" fmla="*/ 445437 h 1869432"/>
              <a:gd name="connsiteX5-313" fmla="*/ 3804613 w 3965072"/>
              <a:gd name="connsiteY5-314" fmla="*/ 1272750 h 1869432"/>
              <a:gd name="connsiteX6-315" fmla="*/ 1772613 w 3965072"/>
              <a:gd name="connsiteY6-316" fmla="*/ 1867836 h 1869432"/>
              <a:gd name="connsiteX0-317" fmla="*/ 1810018 w 4002477"/>
              <a:gd name="connsiteY0-318" fmla="*/ 2458104 h 2461969"/>
              <a:gd name="connsiteX1-319" fmla="*/ 39275 w 4002477"/>
              <a:gd name="connsiteY1-320" fmla="*/ 2008164 h 2461969"/>
              <a:gd name="connsiteX2-321" fmla="*/ 849915 w 4002477"/>
              <a:gd name="connsiteY2-322" fmla="*/ 106619 h 2461969"/>
              <a:gd name="connsiteX3-323" fmla="*/ 2412818 w 4002477"/>
              <a:gd name="connsiteY3-324" fmla="*/ 591486 h 2461969"/>
              <a:gd name="connsiteX4-325" fmla="*/ 3740419 w 4002477"/>
              <a:gd name="connsiteY4-326" fmla="*/ 1035705 h 2461969"/>
              <a:gd name="connsiteX5-327" fmla="*/ 3842018 w 4002477"/>
              <a:gd name="connsiteY5-328" fmla="*/ 1863018 h 2461969"/>
              <a:gd name="connsiteX6-329" fmla="*/ 1810018 w 4002477"/>
              <a:gd name="connsiteY6-330" fmla="*/ 2458104 h 2461969"/>
              <a:gd name="connsiteX0-331" fmla="*/ 1800849 w 3993308"/>
              <a:gd name="connsiteY0-332" fmla="*/ 2435797 h 2439662"/>
              <a:gd name="connsiteX1-333" fmla="*/ 30106 w 3993308"/>
              <a:gd name="connsiteY1-334" fmla="*/ 1985857 h 2439662"/>
              <a:gd name="connsiteX2-335" fmla="*/ 840746 w 3993308"/>
              <a:gd name="connsiteY2-336" fmla="*/ 84312 h 2439662"/>
              <a:gd name="connsiteX3-337" fmla="*/ 2805737 w 3993308"/>
              <a:gd name="connsiteY3-338" fmla="*/ 401643 h 2439662"/>
              <a:gd name="connsiteX4-339" fmla="*/ 3731250 w 3993308"/>
              <a:gd name="connsiteY4-340" fmla="*/ 1013398 h 2439662"/>
              <a:gd name="connsiteX5-341" fmla="*/ 3832849 w 3993308"/>
              <a:gd name="connsiteY5-342" fmla="*/ 1840711 h 2439662"/>
              <a:gd name="connsiteX6-343" fmla="*/ 1800849 w 3993308"/>
              <a:gd name="connsiteY6-344" fmla="*/ 2435797 h 243966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-35" y="connsiteY6-36"/>
              </a:cxn>
            </a:cxnLst>
            <a:rect l="l" t="t" r="r" b="b"/>
            <a:pathLst>
              <a:path w="3993308" h="2439662">
                <a:moveTo>
                  <a:pt x="1800849" y="2435797"/>
                </a:moveTo>
                <a:cubicBezTo>
                  <a:pt x="1167059" y="2459988"/>
                  <a:pt x="190123" y="2377771"/>
                  <a:pt x="30106" y="1985857"/>
                </a:cubicBezTo>
                <a:cubicBezTo>
                  <a:pt x="-129911" y="1593943"/>
                  <a:pt x="378141" y="348348"/>
                  <a:pt x="840746" y="84312"/>
                </a:cubicBezTo>
                <a:cubicBezTo>
                  <a:pt x="1303351" y="-179724"/>
                  <a:pt x="2323986" y="246795"/>
                  <a:pt x="2805737" y="401643"/>
                </a:cubicBezTo>
                <a:cubicBezTo>
                  <a:pt x="3287488" y="556491"/>
                  <a:pt x="3537726" y="740046"/>
                  <a:pt x="3731250" y="1013398"/>
                </a:cubicBezTo>
                <a:cubicBezTo>
                  <a:pt x="3924774" y="1286750"/>
                  <a:pt x="4154582" y="1603645"/>
                  <a:pt x="3832849" y="1840711"/>
                </a:cubicBezTo>
                <a:cubicBezTo>
                  <a:pt x="3511116" y="2077777"/>
                  <a:pt x="2434640" y="2411606"/>
                  <a:pt x="1800849" y="2435797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Доллар со сплошной заливкой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0367" y="420801"/>
            <a:ext cx="914400" cy="914400"/>
          </a:xfrm>
          <a:prstGeom prst="rect">
            <a:avLst/>
          </a:prstGeom>
          <a:effectLst>
            <a:outerShdw blurRad="114300" dist="38100" dir="5400000" algn="t" rotWithShape="0">
              <a:prstClr val="black">
                <a:alpha val="82000"/>
              </a:prstClr>
            </a:outerShdw>
          </a:effectLst>
        </p:spPr>
      </p:pic>
      <p:pic>
        <p:nvPicPr>
          <p:cNvPr id="12" name="Рисунок 11" descr="Евро со сплошной заливкой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01300" y="5583046"/>
            <a:ext cx="914400" cy="914400"/>
          </a:xfrm>
          <a:prstGeom prst="rect">
            <a:avLst/>
          </a:prstGeom>
          <a:effectLst>
            <a:outerShdw blurRad="114300" dist="63500" dir="5400000" sx="101000" sy="101000" algn="t" rotWithShape="0">
              <a:prstClr val="black">
                <a:alpha val="85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DF494-F163-4AD9-9706-056EE0CA607C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A7997-9F33-40A9-9A73-FB0B9CC02821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4.png"/><Relationship Id="rId13" Type="http://schemas.openxmlformats.org/officeDocument/2006/relationships/hyperlink" Target="https://presentation-creation.ru/" TargetMode="Externa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4" Type="http://schemas.openxmlformats.org/officeDocument/2006/relationships/image" Target="../media/image4.png"/><Relationship Id="rId13" Type="http://schemas.openxmlformats.org/officeDocument/2006/relationships/hyperlink" Target="https://presentation-creation.ru/" TargetMode="Externa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DF494-F163-4AD9-9706-056EE0CA607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A7997-9F33-40A9-9A73-FB0B9CC02821}" type="slidenum">
              <a:rPr lang="ru-RU" smtClean="0"/>
            </a:fld>
            <a:endParaRPr lang="ru-RU"/>
          </a:p>
        </p:txBody>
      </p:sp>
      <p:pic>
        <p:nvPicPr>
          <p:cNvPr id="7" name="Рисунок 6">
            <a:hlinkClick r:id="rId13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DF494-F163-4AD9-9706-056EE0CA607C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A7997-9F33-40A9-9A73-FB0B9CC02821}" type="slidenum">
              <a:rPr lang="ru-RU" smtClean="0"/>
            </a:fld>
            <a:endParaRPr lang="ru-RU"/>
          </a:p>
        </p:txBody>
      </p:sp>
      <p:pic>
        <p:nvPicPr>
          <p:cNvPr id="7" name="Рисунок 6">
            <a:hlinkClick r:id="rId13"/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27.jpeg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3365" y="160020"/>
            <a:ext cx="10160000" cy="23876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3555" dirty="0">
                <a:latin typeface="Arial Black" panose="020B0A04020102020204" charset="0"/>
                <a:cs typeface="Arial Black" panose="020B0A04020102020204" charset="0"/>
              </a:rPr>
              <a:t>Особенности организации уроков по финансовой грамотности в контексте деятельностного подхода</a:t>
            </a:r>
            <a:endParaRPr lang="ru-RU" sz="3555" dirty="0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53365" y="3312160"/>
            <a:ext cx="57645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ru-RU" altLang="en-US" sz="2400">
                <a:solidFill>
                  <a:schemeClr val="accent2">
                    <a:lumMod val="50000"/>
                  </a:schemeClr>
                </a:solidFill>
                <a:latin typeface="Arial Black" panose="020B0A04020102020204" charset="0"/>
                <a:cs typeface="Arial Black" panose="020B0A04020102020204" charset="0"/>
              </a:rPr>
              <a:t>Медведева А.А.-учитель истории и обществознания МБОУ «Первомайская школа»</a:t>
            </a:r>
            <a:endParaRPr lang="ru-RU" altLang="en-US" sz="2400">
              <a:solidFill>
                <a:schemeClr val="accent2">
                  <a:lumMod val="50000"/>
                </a:schemeClr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373755" y="6170295"/>
            <a:ext cx="2334895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en-US" sz="2600">
                <a:solidFill>
                  <a:schemeClr val="accent1">
                    <a:lumMod val="75000"/>
                  </a:schemeClr>
                </a:solidFill>
                <a:latin typeface="Arial Black" panose="020B0A04020102020204" charset="0"/>
                <a:cs typeface="Arial Black" panose="020B0A04020102020204" charset="0"/>
              </a:rPr>
              <a:t>24.02.2022</a:t>
            </a:r>
            <a:endParaRPr lang="ru-RU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Изображение 11" descr="8 кл меню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59750" y="400685"/>
            <a:ext cx="4032250" cy="5377180"/>
          </a:xfrm>
          <a:prstGeom prst="rect">
            <a:avLst/>
          </a:prstGeom>
        </p:spPr>
      </p:pic>
      <p:pic>
        <p:nvPicPr>
          <p:cNvPr id="13" name="Изображение 12" descr="8 кл меню-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1240" y="1948815"/>
            <a:ext cx="3681095" cy="4909185"/>
          </a:xfrm>
          <a:prstGeom prst="rect">
            <a:avLst/>
          </a:prstGeom>
        </p:spPr>
      </p:pic>
      <p:pic>
        <p:nvPicPr>
          <p:cNvPr id="14" name="Изображение 13" descr="8 кл меню общий вид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0685"/>
            <a:ext cx="4841875" cy="6456680"/>
          </a:xfrm>
          <a:prstGeom prst="rect">
            <a:avLst/>
          </a:prstGeom>
        </p:spPr>
      </p:pic>
      <p:sp>
        <p:nvSpPr>
          <p:cNvPr id="17" name="Текстовое поле 16"/>
          <p:cNvSpPr txBox="1"/>
          <p:nvPr/>
        </p:nvSpPr>
        <p:spPr>
          <a:xfrm>
            <a:off x="3740150" y="122555"/>
            <a:ext cx="60629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altLang="en-US" sz="2800">
                <a:solidFill>
                  <a:schemeClr val="accent1">
                    <a:lumMod val="75000"/>
                  </a:schemeClr>
                </a:solidFill>
                <a:latin typeface="Arial Black" panose="020B0A04020102020204" charset="0"/>
                <a:cs typeface="Arial Black" panose="020B0A04020102020204" charset="0"/>
              </a:rPr>
              <a:t>Составляем меню в парах</a:t>
            </a:r>
            <a:endParaRPr lang="ru-RU" altLang="en-US" sz="2800">
              <a:solidFill>
                <a:schemeClr val="accent1">
                  <a:lumMod val="75000"/>
                </a:schemeClr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365" cy="1464945"/>
          </a:xfrm>
        </p:spPr>
        <p:txBody>
          <a:bodyPr>
            <a:normAutofit fontScale="90000"/>
          </a:bodyPr>
          <a:p>
            <a:pPr algn="ctr"/>
            <a:r>
              <a:rPr lang="ru-RU" altLang="en-US">
                <a:solidFill>
                  <a:schemeClr val="accent1">
                    <a:lumMod val="75000"/>
                  </a:schemeClr>
                </a:solidFill>
                <a:latin typeface="Arial Black" panose="020B0A04020102020204" charset="0"/>
                <a:cs typeface="Arial Black" panose="020B0A04020102020204" charset="0"/>
              </a:rPr>
              <a:t>Устраиваемся на работу. Трудовые права несовершеннолетних Ролевая игра. 9 кл.</a:t>
            </a:r>
            <a:endParaRPr lang="ru-RU" altLang="en-US">
              <a:solidFill>
                <a:schemeClr val="accent1">
                  <a:lumMod val="75000"/>
                </a:schemeClr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5" name="Замещающее содержимое 4" descr="9 кл ролевая игра.-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41275" y="1700530"/>
            <a:ext cx="3662680" cy="4610100"/>
          </a:xfrm>
          <a:prstGeom prst="rect">
            <a:avLst/>
          </a:prstGeom>
        </p:spPr>
      </p:pic>
      <p:pic>
        <p:nvPicPr>
          <p:cNvPr id="6" name="Замещающее содержимое 5" descr="9 кл ролевая игра.-1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56195" y="1327150"/>
            <a:ext cx="4535805" cy="5775325"/>
          </a:xfrm>
          <a:prstGeom prst="rect">
            <a:avLst/>
          </a:prstGeom>
        </p:spPr>
      </p:pic>
      <p:pic>
        <p:nvPicPr>
          <p:cNvPr id="8" name="Изображение 7" descr="9 кл ролевая игр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955" y="1571625"/>
            <a:ext cx="3806190" cy="5286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930" y="107315"/>
            <a:ext cx="11667490" cy="1583690"/>
          </a:xfrm>
        </p:spPr>
        <p:txBody>
          <a:bodyPr>
            <a:normAutofit/>
          </a:bodyPr>
          <a:p>
            <a:pPr algn="ctr"/>
            <a:r>
              <a:rPr lang="ru-RU" altLang="en-US">
                <a:solidFill>
                  <a:schemeClr val="accent1">
                    <a:lumMod val="75000"/>
                  </a:schemeClr>
                </a:solidFill>
                <a:latin typeface="Arial Black" panose="020B0A04020102020204" charset="0"/>
                <a:cs typeface="Arial Black" panose="020B0A04020102020204" charset="0"/>
              </a:rPr>
              <a:t>Помогаем Елисею достигнуть его финансовых целей (кейс). ФГ.11 кл</a:t>
            </a:r>
            <a:endParaRPr lang="ru-RU" altLang="en-US">
              <a:solidFill>
                <a:schemeClr val="accent1">
                  <a:lumMod val="75000"/>
                </a:schemeClr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5" name="Замещающее содержимое 4" descr="фг 11 кл кейс Елисея.-3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01930" y="1497965"/>
            <a:ext cx="3423920" cy="4644390"/>
          </a:xfrm>
          <a:prstGeom prst="rect">
            <a:avLst/>
          </a:prstGeom>
        </p:spPr>
      </p:pic>
      <p:pic>
        <p:nvPicPr>
          <p:cNvPr id="6" name="Замещающее содержимое 5" descr="фг 11 кл кейс Елисея-4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625850" y="1691005"/>
            <a:ext cx="4142740" cy="4832350"/>
          </a:xfrm>
          <a:prstGeom prst="rect">
            <a:avLst/>
          </a:prstGeom>
        </p:spPr>
      </p:pic>
      <p:pic>
        <p:nvPicPr>
          <p:cNvPr id="7" name="Изображение 6" descr="фг 11 кл кейс Елисея.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8590" y="1691005"/>
            <a:ext cx="4423410" cy="5118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Замещающее содержимое 4" descr="8 кл бланки.-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4966970" cy="3855085"/>
          </a:xfrm>
          <a:prstGeom prst="rect">
            <a:avLst/>
          </a:prstGeom>
        </p:spPr>
      </p:pic>
      <p:pic>
        <p:nvPicPr>
          <p:cNvPr id="6" name="Замещающее содержимое 5" descr="документ кейс Елисея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31505" y="0"/>
            <a:ext cx="3906520" cy="4798060"/>
          </a:xfrm>
          <a:prstGeom prst="rect">
            <a:avLst/>
          </a:prstGeom>
        </p:spPr>
      </p:pic>
      <p:pic>
        <p:nvPicPr>
          <p:cNvPr id="7" name="Изображение 6" descr="игр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7605" y="-635"/>
            <a:ext cx="3264535" cy="4483100"/>
          </a:xfrm>
          <a:prstGeom prst="rect">
            <a:avLst/>
          </a:prstGeom>
        </p:spPr>
      </p:pic>
      <p:pic>
        <p:nvPicPr>
          <p:cNvPr id="2" name="Изображение 1" descr="учебник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8460" y="2502535"/>
            <a:ext cx="3318510" cy="4354195"/>
          </a:xfrm>
          <a:prstGeom prst="rect">
            <a:avLst/>
          </a:prstGeom>
        </p:spPr>
      </p:pic>
      <p:pic>
        <p:nvPicPr>
          <p:cNvPr id="3" name="Изображение 2" descr="меню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66970" y="3736340"/>
            <a:ext cx="4162425" cy="3122295"/>
          </a:xfrm>
          <a:prstGeom prst="rect">
            <a:avLst/>
          </a:prstGeom>
        </p:spPr>
      </p:pic>
      <p:pic>
        <p:nvPicPr>
          <p:cNvPr id="4" name="Изображение 3" descr="8 кл семейный бюджет.-обрезка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29395" y="4798060"/>
            <a:ext cx="3009265" cy="2060575"/>
          </a:xfrm>
          <a:prstGeom prst="rect">
            <a:avLst/>
          </a:prstGeom>
        </p:spPr>
      </p:pic>
      <p:pic>
        <p:nvPicPr>
          <p:cNvPr id="8" name="Изображение 7" descr="8 кл бланки-обрезк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350" y="3314700"/>
            <a:ext cx="1654810" cy="3542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435" y="365125"/>
            <a:ext cx="11048365" cy="1325880"/>
          </a:xfrm>
        </p:spPr>
        <p:txBody>
          <a:bodyPr/>
          <a:p>
            <a:pPr algn="ctr"/>
            <a:r>
              <a:rPr lang="ru-RU" altLang="en-US">
                <a:solidFill>
                  <a:schemeClr val="accent1">
                    <a:lumMod val="75000"/>
                  </a:schemeClr>
                </a:solidFill>
                <a:latin typeface="Arial Black" panose="020B0A04020102020204" charset="0"/>
                <a:cs typeface="Arial Black" panose="020B0A04020102020204" charset="0"/>
              </a:rPr>
              <a:t>Что нас ждет?</a:t>
            </a:r>
            <a:endParaRPr lang="ru-RU" altLang="en-US">
              <a:solidFill>
                <a:schemeClr val="accent1">
                  <a:lumMod val="75000"/>
                </a:schemeClr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305435" y="1464945"/>
            <a:ext cx="10363835" cy="4936490"/>
          </a:xfrm>
        </p:spPr>
        <p:txBody>
          <a:bodyPr>
            <a:normAutofit fontScale="70000"/>
          </a:bodyPr>
          <a:p>
            <a:pPr algn="just">
              <a:lnSpc>
                <a:spcPct val="150000"/>
              </a:lnSpc>
            </a:pPr>
            <a:r>
              <a:rPr lang="ru-RU" altLang="en-US">
                <a:solidFill>
                  <a:schemeClr val="accent2">
                    <a:lumMod val="75000"/>
                  </a:schemeClr>
                </a:solidFill>
                <a:latin typeface="Arial Black" panose="020B0A04020102020204" charset="0"/>
                <a:cs typeface="Arial Black" panose="020B0A04020102020204" charset="0"/>
              </a:rPr>
              <a:t>Уже сейчас, благодаря совместной работе Минпросвещения, Банка России и Минфина, 86% российских школ так или иначе включают финансовую грамотность в свои учебные планы, в каждой пятой школе это обязательный урок.</a:t>
            </a:r>
            <a:endParaRPr lang="ru-RU" altLang="en-US">
              <a:solidFill>
                <a:schemeClr val="accent2">
                  <a:lumMod val="75000"/>
                </a:schemeClr>
              </a:solidFill>
              <a:latin typeface="Arial Black" panose="020B0A04020102020204" charset="0"/>
              <a:cs typeface="Arial Black" panose="020B0A04020102020204" charset="0"/>
            </a:endParaRPr>
          </a:p>
          <a:p>
            <a:pPr algn="just">
              <a:lnSpc>
                <a:spcPct val="150000"/>
              </a:lnSpc>
            </a:pPr>
            <a:r>
              <a:rPr lang="ru-RU" altLang="en-US">
                <a:solidFill>
                  <a:schemeClr val="accent2">
                    <a:lumMod val="75000"/>
                  </a:schemeClr>
                </a:solidFill>
                <a:latin typeface="Arial Black" panose="020B0A04020102020204" charset="0"/>
                <a:cs typeface="Arial Black" panose="020B0A04020102020204" charset="0"/>
              </a:rPr>
              <a:t>Введение новых образовательных стандартов позволит каждому школьнику в нашей стране гарантированно получить необходимый для жизни запас знаний о финансах, чтобы понимать, как распорядиться своими доходами, приумножить сбережения и защитить их от финансовых мошенников</a:t>
            </a:r>
            <a:endParaRPr lang="ru-RU" altLang="en-US">
              <a:solidFill>
                <a:schemeClr val="accent2">
                  <a:lumMod val="75000"/>
                </a:schemeClr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 Black" panose="020B0A04020102020204" charset="0"/>
                <a:cs typeface="Arial Black" panose="020B0A04020102020204" charset="0"/>
              </a:rPr>
              <a:t>Полезные ссылки</a:t>
            </a:r>
            <a:endParaRPr lang="ru-RU" dirty="0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4" name="Объект 5"/>
          <p:cNvSpPr txBox="1"/>
          <p:nvPr/>
        </p:nvSpPr>
        <p:spPr>
          <a:xfrm>
            <a:off x="88265" y="1506220"/>
            <a:ext cx="11984990" cy="4489450"/>
          </a:xfrm>
          <a:prstGeom prst="rect">
            <a:avLst/>
          </a:prstGeom>
        </p:spPr>
        <p:txBody>
          <a:bodyPr>
            <a:normAutofit fontScale="8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ru-RU" sz="3430" dirty="0">
                <a:solidFill>
                  <a:schemeClr val="accent2">
                    <a:lumMod val="75000"/>
                  </a:schemeClr>
                </a:solidFill>
                <a:latin typeface="Arial Black" panose="020B0A04020102020204" charset="0"/>
                <a:cs typeface="Arial Black" panose="020B0A04020102020204" charset="0"/>
              </a:rPr>
              <a:t>Финансовый гений - https://fingeniy.com</a:t>
            </a:r>
            <a:endParaRPr lang="ru-RU" sz="3430" dirty="0">
              <a:solidFill>
                <a:schemeClr val="accent2">
                  <a:lumMod val="75000"/>
                </a:schemeClr>
              </a:solidFill>
              <a:latin typeface="Arial Black" panose="020B0A04020102020204" charset="0"/>
              <a:cs typeface="Arial Black" panose="020B0A04020102020204" charset="0"/>
            </a:endParaRPr>
          </a:p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ru-RU" sz="3430" dirty="0">
                <a:solidFill>
                  <a:schemeClr val="accent2">
                    <a:lumMod val="75000"/>
                  </a:schemeClr>
                </a:solidFill>
                <a:latin typeface="Arial Black" panose="020B0A04020102020204" charset="0"/>
                <a:cs typeface="Arial Black" panose="020B0A04020102020204" charset="0"/>
              </a:rPr>
              <a:t>Онлайн-уроки финансовой грамотности -https://dni-fg.ru</a:t>
            </a:r>
            <a:endParaRPr lang="ru-RU" sz="3430" dirty="0">
              <a:solidFill>
                <a:schemeClr val="accent2">
                  <a:lumMod val="75000"/>
                </a:schemeClr>
              </a:solidFill>
              <a:latin typeface="Arial Black" panose="020B0A04020102020204" charset="0"/>
              <a:cs typeface="Arial Black" panose="020B0A04020102020204" charset="0"/>
            </a:endParaRPr>
          </a:p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ru-RU" sz="3430" dirty="0">
                <a:solidFill>
                  <a:schemeClr val="accent2">
                    <a:lumMod val="75000"/>
                  </a:schemeClr>
                </a:solidFill>
                <a:latin typeface="Arial Black" panose="020B0A04020102020204" charset="0"/>
                <a:cs typeface="Arial Black" panose="020B0A04020102020204" charset="0"/>
              </a:rPr>
              <a:t>Финансовая культура (создан ЦБ РФ) - https://fincult.info</a:t>
            </a:r>
            <a:endParaRPr lang="ru-RU" sz="3430" dirty="0">
              <a:solidFill>
                <a:schemeClr val="accent2">
                  <a:lumMod val="75000"/>
                </a:schemeClr>
              </a:solidFill>
              <a:latin typeface="Arial Black" panose="020B0A04020102020204" charset="0"/>
              <a:cs typeface="Arial Black" panose="020B0A04020102020204" charset="0"/>
            </a:endParaRPr>
          </a:p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ru-RU" sz="3430" dirty="0">
                <a:solidFill>
                  <a:schemeClr val="accent2">
                    <a:lumMod val="75000"/>
                  </a:schemeClr>
                </a:solidFill>
                <a:latin typeface="Arial Black" panose="020B0A04020102020204" charset="0"/>
                <a:cs typeface="Arial Black" panose="020B0A04020102020204" charset="0"/>
              </a:rPr>
              <a:t>Олимпиада по финансовой грамотности - https://www.fin-olimp.ru</a:t>
            </a:r>
            <a:endParaRPr lang="ru-RU" sz="3430" dirty="0">
              <a:solidFill>
                <a:schemeClr val="accent2">
                  <a:lumMod val="75000"/>
                </a:schemeClr>
              </a:solidFill>
              <a:latin typeface="Arial Black" panose="020B0A04020102020204" charset="0"/>
              <a:cs typeface="Arial Black" panose="020B0A04020102020204" charset="0"/>
            </a:endParaRPr>
          </a:p>
          <a:p>
            <a:pPr marL="742950" indent="-742950">
              <a:lnSpc>
                <a:spcPct val="150000"/>
              </a:lnSpc>
              <a:buFont typeface="Arial" panose="020B0604020202020204" pitchFamily="34" charset="0"/>
              <a:buAutoNum type="arabicPeriod"/>
            </a:pPr>
            <a:r>
              <a:rPr lang="ru-RU" sz="3430" dirty="0">
                <a:solidFill>
                  <a:schemeClr val="accent2">
                    <a:lumMod val="75000"/>
                  </a:schemeClr>
                </a:solidFill>
                <a:latin typeface="Arial Black" panose="020B0A04020102020204" charset="0"/>
                <a:cs typeface="Arial Black" panose="020B0A04020102020204" charset="0"/>
              </a:rPr>
              <a:t>Финансовое просвещение - https://vk.com/finprosv</a:t>
            </a:r>
            <a:endParaRPr lang="ru-RU" sz="3430" dirty="0">
              <a:solidFill>
                <a:schemeClr val="accent2">
                  <a:lumMod val="75000"/>
                </a:schemeClr>
              </a:solidFill>
              <a:latin typeface="Arial Black" panose="020B0A04020102020204" charset="0"/>
              <a:cs typeface="Arial Black" panose="020B0A04020102020204" charset="0"/>
            </a:endParaRPr>
          </a:p>
          <a:p>
            <a:pPr marL="742950" indent="-742950">
              <a:buFont typeface="Arial" panose="020B0604020202020204" pitchFamily="34" charset="0"/>
              <a:buAutoNum type="arabicPeriod"/>
            </a:pP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  <a:p>
            <a:pPr marL="742950" indent="-742950">
              <a:buFont typeface="Arial" panose="020B0604020202020204" pitchFamily="34" charset="0"/>
              <a:buAutoNum type="arabicPeriod"/>
            </a:pP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045" y="1226456"/>
            <a:ext cx="8880656" cy="4405088"/>
          </a:xfrm>
          <a:prstGeom prst="rect">
            <a:avLst/>
          </a:prstGeom>
          <a:solidFill>
            <a:schemeClr val="accent1">
              <a:lumMod val="20000"/>
              <a:lumOff val="80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9"/>
          <p:cNvSpPr txBox="1"/>
          <p:nvPr/>
        </p:nvSpPr>
        <p:spPr>
          <a:xfrm>
            <a:off x="425450" y="631190"/>
            <a:ext cx="11182985" cy="5861685"/>
          </a:xfrm>
          <a:prstGeom prst="rect">
            <a:avLst/>
          </a:prstGeom>
          <a:effectLst>
            <a:outerShdw blurRad="50800" dist="38100" dir="5400000" algn="t" rotWithShape="0">
              <a:schemeClr val="accent4">
                <a:lumMod val="50000"/>
                <a:alpha val="40000"/>
              </a:scheme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charset="0"/>
                <a:cs typeface="Arial Black" panose="020B0A04020102020204" charset="0"/>
              </a:rPr>
              <a:t>Богатство — это не скопление материальных ценностей. Это умение тратить меньше, чем зарабатываешь, умение откладывать и вкладывать. Вы не разбогатеете, пока не усвоите это.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Arial Black" panose="020B0A04020102020204" charset="0"/>
              <a:cs typeface="Arial Black" panose="020B0A04020102020204" charset="0"/>
            </a:endParaRPr>
          </a:p>
          <a:p>
            <a:pPr algn="ctr">
              <a:lnSpc>
                <a:spcPct val="150000"/>
              </a:lnSpc>
            </a:pP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Arial Black" panose="020B0A04020102020204" charset="0"/>
                <a:cs typeface="Arial Black" panose="020B0A04020102020204" charset="0"/>
                <a:sym typeface="+mn-ea"/>
              </a:rPr>
              <a:t>(Дэйв Рэмси)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Arial Black" panose="020B0A04020102020204" charset="0"/>
              <a:cs typeface="Arial Black" panose="020B0A04020102020204" charset="0"/>
            </a:endParaRPr>
          </a:p>
          <a:p>
            <a:pPr algn="ctr">
              <a:lnSpc>
                <a:spcPct val="150000"/>
              </a:lnSpc>
            </a:pP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Arial Black" panose="020B0A04020102020204" charset="0"/>
              <a:cs typeface="Arial Black" panose="020B0A04020102020204" charset="0"/>
            </a:endParaRPr>
          </a:p>
          <a:p>
            <a:pPr algn="ctr"/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52285" y="3556000"/>
            <a:ext cx="5180330" cy="2936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7960" y="187325"/>
            <a:ext cx="11165840" cy="1262380"/>
          </a:xfrm>
        </p:spPr>
        <p:txBody>
          <a:bodyPr/>
          <a:lstStyle/>
          <a:p>
            <a:pPr algn="ctr"/>
            <a:r>
              <a:rPr lang="ru-RU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anose="020B0A04020102020204" charset="0"/>
                <a:cs typeface="Arial Black" panose="020B0A04020102020204" charset="0"/>
              </a:rPr>
              <a:t>Что мы изучаем?</a:t>
            </a:r>
            <a:endParaRPr lang="ru-RU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/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87325" y="1449705"/>
            <a:ext cx="6186170" cy="5043170"/>
          </a:xfrm>
        </p:spPr>
        <p:txBody>
          <a:bodyPr>
            <a:normAutofit fontScale="90000" lnSpcReduction="10000"/>
          </a:bodyPr>
          <a:lstStyle/>
          <a:p>
            <a:pPr marL="0" indent="0" algn="just">
              <a:buNone/>
            </a:pPr>
            <a:r>
              <a:rPr lang="ru-RU" b="1" u="sng" dirty="0">
                <a:solidFill>
                  <a:schemeClr val="accent2">
                    <a:lumMod val="75000"/>
                  </a:schemeClr>
                </a:solidFill>
                <a:latin typeface="Arial Black" panose="020B0A04020102020204" charset="0"/>
                <a:cs typeface="Arial Black" panose="020B0A04020102020204" charset="0"/>
              </a:rPr>
              <a:t>Финансовая грамотность</a:t>
            </a:r>
            <a:r>
              <a:rPr lang="ru-RU" dirty="0">
                <a:latin typeface="Arial Black" panose="020B0A04020102020204" charset="0"/>
                <a:cs typeface="Arial Black" panose="020B0A04020102020204" charset="0"/>
              </a:rPr>
              <a:t> - это совокупность знаний, навыков, привычек человека, направленных на принятие разумных финансовых решений, а также на достижение финансового благополучия в целом.</a:t>
            </a:r>
            <a:endParaRPr lang="ru-RU" dirty="0">
              <a:latin typeface="Arial Black" panose="020B0A04020102020204" charset="0"/>
              <a:cs typeface="Arial Black" panose="020B0A04020102020204" charset="0"/>
            </a:endParaRPr>
          </a:p>
          <a:p>
            <a:pPr marL="0" indent="0" algn="just">
              <a:buNone/>
            </a:pPr>
            <a:r>
              <a:rPr lang="ru-RU" i="1" dirty="0">
                <a:latin typeface="Arial Black" panose="020B0A04020102020204" charset="0"/>
                <a:cs typeface="Arial Black" panose="020B0A04020102020204" charset="0"/>
              </a:rPr>
              <a:t>Еще одна причина по которой нужно изучать финансовую грамотность - это то,что нашей финансовой безграмотностью часто пользуются мошенники и это приводит к печальным последствиям.</a:t>
            </a:r>
            <a:endParaRPr lang="ru-RU" i="1" dirty="0">
              <a:latin typeface="Arial Black" panose="020B0A04020102020204" charset="0"/>
              <a:cs typeface="Arial Black" panose="020B0A04020102020204" charset="0"/>
            </a:endParaRPr>
          </a:p>
          <a:p>
            <a:pPr marL="0" indent="0">
              <a:buNone/>
            </a:pPr>
            <a:endParaRPr lang="ru-RU" i="1" dirty="0"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390" y="2072640"/>
            <a:ext cx="3823970" cy="3704590"/>
          </a:xfrm>
          <a:prstGeom prst="rect">
            <a:avLst/>
          </a:prstGeom>
          <a:effectLst>
            <a:outerShdw blurRad="2286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15" y="119380"/>
            <a:ext cx="11170285" cy="1571625"/>
          </a:xfrm>
        </p:spPr>
        <p:txBody>
          <a:bodyPr>
            <a:normAutofit/>
          </a:bodyPr>
          <a:lstStyle/>
          <a:p>
            <a:pPr algn="ctr"/>
            <a:r>
              <a:rPr lang="ru-RU" sz="3110" dirty="0">
                <a:latin typeface="Arial Black" panose="020B0A04020102020204" charset="0"/>
                <a:cs typeface="Arial Black" panose="020B0A04020102020204" charset="0"/>
              </a:rPr>
              <a:t>Организационные подходы к реализации </a:t>
            </a:r>
            <a:br>
              <a:rPr lang="ru-RU" sz="3110" dirty="0">
                <a:latin typeface="Arial Black" panose="020B0A04020102020204" charset="0"/>
                <a:cs typeface="Arial Black" panose="020B0A04020102020204" charset="0"/>
              </a:rPr>
            </a:br>
            <a:r>
              <a:rPr lang="ru-RU" sz="3110" dirty="0">
                <a:latin typeface="Arial Black" panose="020B0A04020102020204" charset="0"/>
                <a:cs typeface="Arial Black" panose="020B0A04020102020204" charset="0"/>
              </a:rPr>
              <a:t>образовательной программы по ФГ в </a:t>
            </a:r>
            <a:br>
              <a:rPr lang="ru-RU" sz="3110" dirty="0">
                <a:latin typeface="Arial Black" panose="020B0A04020102020204" charset="0"/>
                <a:cs typeface="Arial Black" panose="020B0A04020102020204" charset="0"/>
              </a:rPr>
            </a:br>
            <a:r>
              <a:rPr lang="ru-RU" sz="3110" dirty="0">
                <a:latin typeface="Arial Black" panose="020B0A04020102020204" charset="0"/>
                <a:cs typeface="Arial Black" panose="020B0A04020102020204" charset="0"/>
              </a:rPr>
              <a:t>соответствии с ФГОС</a:t>
            </a:r>
            <a:endParaRPr lang="ru-RU" sz="3110" dirty="0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9640" y="2046658"/>
            <a:ext cx="2886075" cy="3180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446440" y="1705356"/>
            <a:ext cx="733425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455966" y="1714452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1</a:t>
            </a:r>
            <a:endParaRPr lang="ru-RU" sz="4000" b="1" dirty="0">
              <a:solidFill>
                <a:schemeClr val="accent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98822" y="2046658"/>
            <a:ext cx="2886075" cy="318055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бъект 2"/>
          <p:cNvSpPr txBox="1"/>
          <p:nvPr/>
        </p:nvSpPr>
        <p:spPr>
          <a:xfrm>
            <a:off x="4156301" y="2385747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altLang="en-US" sz="2600" dirty="0" err="1">
                <a:solidFill>
                  <a:schemeClr val="bg1"/>
                </a:solidFill>
                <a:latin typeface="Arial Black" panose="020B0A04020102020204" charset="0"/>
                <a:cs typeface="Arial Black" panose="020B0A04020102020204" charset="0"/>
              </a:rPr>
              <a:t>Внеурочная деятельность</a:t>
            </a:r>
            <a:endParaRPr lang="ru-RU" altLang="en-US" sz="2600" dirty="0">
              <a:solidFill>
                <a:schemeClr val="bg1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819877" y="1705356"/>
            <a:ext cx="733425" cy="7334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829403" y="1690688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2</a:t>
            </a: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18006" y="2046023"/>
            <a:ext cx="2886075" cy="31805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schemeClr val="accent2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ъект 2"/>
          <p:cNvSpPr txBox="1"/>
          <p:nvPr/>
        </p:nvSpPr>
        <p:spPr>
          <a:xfrm>
            <a:off x="7693660" y="2045970"/>
            <a:ext cx="2810510" cy="318135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2600" dirty="0">
              <a:solidFill>
                <a:schemeClr val="bg1"/>
              </a:solidFill>
              <a:latin typeface="Arial Black" panose="020B0A04020102020204" charset="0"/>
              <a:cs typeface="Arial Black" panose="020B0A04020102020204" charset="0"/>
            </a:endParaRPr>
          </a:p>
          <a:p>
            <a:pPr marL="0" indent="0">
              <a:buNone/>
            </a:pPr>
            <a:r>
              <a:rPr lang="ru-RU" sz="2600" dirty="0">
                <a:solidFill>
                  <a:schemeClr val="bg1"/>
                </a:solidFill>
                <a:latin typeface="Arial Black" panose="020B0A04020102020204" charset="0"/>
                <a:cs typeface="Arial Black" panose="020B0A04020102020204" charset="0"/>
              </a:rPr>
              <a:t>Дополнитель-ное </a:t>
            </a:r>
            <a:endParaRPr lang="ru-RU" sz="2600" dirty="0">
              <a:solidFill>
                <a:schemeClr val="bg1"/>
              </a:solidFill>
              <a:latin typeface="Arial Black" panose="020B0A04020102020204" charset="0"/>
              <a:cs typeface="Arial Black" panose="020B0A04020102020204" charset="0"/>
            </a:endParaRPr>
          </a:p>
          <a:p>
            <a:pPr marL="0" indent="0">
              <a:buNone/>
            </a:pPr>
            <a:r>
              <a:rPr lang="ru-RU" sz="2600" dirty="0">
                <a:solidFill>
                  <a:schemeClr val="bg1"/>
                </a:solidFill>
                <a:latin typeface="Arial Black" panose="020B0A04020102020204" charset="0"/>
                <a:cs typeface="Arial Black" panose="020B0A04020102020204" charset="0"/>
              </a:rPr>
              <a:t>образование</a:t>
            </a:r>
            <a:endParaRPr lang="ru-RU" sz="2600" dirty="0">
              <a:solidFill>
                <a:schemeClr val="bg1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8244116" y="1705356"/>
            <a:ext cx="733425" cy="73342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280176" y="1678047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4"/>
                </a:solidFill>
              </a:rPr>
              <a:t>3</a:t>
            </a:r>
            <a:endParaRPr lang="ru-RU" sz="4000" b="1" dirty="0">
              <a:solidFill>
                <a:schemeClr val="accent4"/>
              </a:solidFill>
            </a:endParaRPr>
          </a:p>
        </p:txBody>
      </p:sp>
      <p:sp>
        <p:nvSpPr>
          <p:cNvPr id="15" name="Объект 2"/>
          <p:cNvSpPr txBox="1"/>
          <p:nvPr/>
        </p:nvSpPr>
        <p:spPr>
          <a:xfrm>
            <a:off x="405036" y="2484807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dirty="0">
                <a:solidFill>
                  <a:schemeClr val="bg1"/>
                </a:solidFill>
                <a:latin typeface="Arial Black" panose="020B0A04020102020204" charset="0"/>
                <a:cs typeface="Arial Black" panose="020B0A04020102020204" charset="0"/>
              </a:rPr>
              <a:t>Урочная деятельность</a:t>
            </a:r>
            <a:endParaRPr lang="ru-RU" sz="2600" dirty="0">
              <a:solidFill>
                <a:schemeClr val="bg1"/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005" y="365125"/>
            <a:ext cx="11186795" cy="1325880"/>
          </a:xfrm>
        </p:spPr>
        <p:txBody>
          <a:bodyPr/>
          <a:p>
            <a:pPr algn="ctr"/>
            <a:r>
              <a:rPr lang="ru-RU" altLang="en-US">
                <a:latin typeface="Arial Black" panose="020B0A04020102020204" charset="0"/>
                <a:cs typeface="Arial Black" panose="020B0A04020102020204" charset="0"/>
              </a:rPr>
              <a:t>Межпредметная интеграция</a:t>
            </a:r>
            <a:endParaRPr lang="ru-RU" altLang="en-US"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21385" y="1652270"/>
            <a:ext cx="10123170" cy="4727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1295" y="160020"/>
            <a:ext cx="10401300" cy="4641850"/>
          </a:xfrm>
        </p:spPr>
        <p:txBody>
          <a:bodyPr>
            <a:normAutofit fontScale="90000"/>
          </a:bodyPr>
          <a:p>
            <a:pPr marL="342900" indent="-342900" algn="l">
              <a:lnSpc>
                <a:spcPct val="150000"/>
              </a:lnSpc>
              <a:buFont typeface="Wingdings" panose="05000000000000000000" charset="0"/>
              <a:buChar char="ü"/>
            </a:pPr>
            <a:r>
              <a:rPr lang="ru-RU" altLang="en-US" sz="2445">
                <a:latin typeface="Arial Black" panose="020B0A04020102020204" charset="0"/>
                <a:cs typeface="Arial Black" panose="020B0A04020102020204" charset="0"/>
              </a:rPr>
              <a:t>С 1 сентября 2022 года в школах России будут обучать финансовой грамотности. Курс вводится с 1 по 9 класс</a:t>
            </a:r>
            <a:br>
              <a:rPr lang="ru-RU" altLang="en-US" sz="2445">
                <a:latin typeface="Arial Black" panose="020B0A04020102020204" charset="0"/>
                <a:cs typeface="Arial Black" panose="020B0A04020102020204" charset="0"/>
              </a:rPr>
            </a:br>
            <a:r>
              <a:rPr lang="ru-RU" altLang="en-US" sz="2445">
                <a:latin typeface="Arial Black" panose="020B0A04020102020204" charset="0"/>
                <a:cs typeface="Arial Black" panose="020B0A04020102020204" charset="0"/>
              </a:rPr>
              <a:t>Для учеников 5–9 классов  элементы финансовой грамотности появятся в таких предметах, как «Обществознание», «Математика» и «География»</a:t>
            </a:r>
            <a:br>
              <a:rPr lang="ru-RU" altLang="en-US" sz="2445">
                <a:latin typeface="Arial Black" panose="020B0A04020102020204" charset="0"/>
                <a:cs typeface="Arial Black" panose="020B0A04020102020204" charset="0"/>
              </a:rPr>
            </a:br>
            <a:r>
              <a:rPr lang="ru-RU" altLang="en-US" sz="2445">
                <a:latin typeface="Arial Black" panose="020B0A04020102020204" charset="0"/>
                <a:cs typeface="Arial Black" panose="020B0A04020102020204" charset="0"/>
              </a:rPr>
              <a:t>Обучение в 1 и 5 классах по новым образовательным стандартам начнется с 1 сентября 2022 года</a:t>
            </a:r>
            <a:br>
              <a:rPr lang="ru-RU" altLang="en-US" sz="2445">
                <a:latin typeface="Arial Black" panose="020B0A04020102020204" charset="0"/>
                <a:cs typeface="Arial Black" panose="020B0A04020102020204" charset="0"/>
              </a:rPr>
            </a:br>
            <a:br>
              <a:rPr lang="ru-RU" altLang="en-US" sz="2445">
                <a:latin typeface="Arial Black" panose="020B0A04020102020204" charset="0"/>
                <a:cs typeface="Arial Black" panose="020B0A04020102020204" charset="0"/>
              </a:rPr>
            </a:br>
            <a:endParaRPr lang="ru-RU" altLang="en-US" sz="2445">
              <a:latin typeface="Arial Black" panose="020B0A04020102020204" charset="0"/>
              <a:cs typeface="Arial Black" panose="020B0A040201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225" y="365125"/>
            <a:ext cx="11600180" cy="1325880"/>
          </a:xfrm>
        </p:spPr>
        <p:txBody>
          <a:bodyPr>
            <a:normAutofit fontScale="90000"/>
          </a:bodyPr>
          <a:p>
            <a:pPr algn="ctr"/>
            <a:r>
              <a:rPr lang="ru-RU" altLang="en-US">
                <a:latin typeface="Arial Black" panose="020B0A04020102020204" charset="0"/>
                <a:cs typeface="Arial Black" panose="020B0A04020102020204" charset="0"/>
              </a:rPr>
              <a:t>Структура курса финансовой грамотности</a:t>
            </a:r>
            <a:endParaRPr lang="ru-RU" altLang="en-US"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4" name="Замещающее содержимое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38200" y="1524635"/>
            <a:ext cx="10243820" cy="4862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0970"/>
            <a:ext cx="12192635" cy="1550035"/>
          </a:xfrm>
        </p:spPr>
        <p:txBody>
          <a:bodyPr>
            <a:normAutofit/>
          </a:bodyPr>
          <a:p>
            <a:pPr algn="ctr"/>
            <a:r>
              <a:rPr lang="ru-RU" altLang="en-US" sz="3110">
                <a:latin typeface="Arial Black" panose="020B0A04020102020204" charset="0"/>
                <a:cs typeface="Arial Black" panose="020B0A04020102020204" charset="0"/>
              </a:rPr>
              <a:t>Системно-деятельностный подход –основной </a:t>
            </a:r>
            <a:br>
              <a:rPr lang="ru-RU" altLang="en-US" sz="3110">
                <a:latin typeface="Arial Black" panose="020B0A04020102020204" charset="0"/>
                <a:cs typeface="Arial Black" panose="020B0A04020102020204" charset="0"/>
              </a:rPr>
            </a:br>
            <a:r>
              <a:rPr lang="ru-RU" altLang="en-US" sz="3110">
                <a:latin typeface="Arial Black" panose="020B0A04020102020204" charset="0"/>
                <a:cs typeface="Arial Black" panose="020B0A04020102020204" charset="0"/>
              </a:rPr>
              <a:t>принцип реализации образовательной </a:t>
            </a:r>
            <a:br>
              <a:rPr lang="ru-RU" altLang="en-US" sz="3110">
                <a:latin typeface="Arial Black" panose="020B0A04020102020204" charset="0"/>
                <a:cs typeface="Arial Black" panose="020B0A04020102020204" charset="0"/>
              </a:rPr>
            </a:br>
            <a:r>
              <a:rPr lang="ru-RU" altLang="en-US" sz="3110">
                <a:latin typeface="Arial Black" panose="020B0A04020102020204" charset="0"/>
                <a:cs typeface="Arial Black" panose="020B0A04020102020204" charset="0"/>
              </a:rPr>
              <a:t>программы в образовательной организации</a:t>
            </a:r>
            <a:endParaRPr lang="ru-RU" altLang="en-US" sz="3110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115570" y="1825625"/>
            <a:ext cx="11791315" cy="4351655"/>
          </a:xfrm>
        </p:spPr>
        <p:txBody>
          <a:bodyPr>
            <a:normAutofit fontScale="90000"/>
          </a:bodyPr>
          <a:p>
            <a:pPr algn="just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ru-RU" altLang="en-US" sz="3200">
                <a:solidFill>
                  <a:schemeClr val="accent2">
                    <a:lumMod val="75000"/>
                  </a:schemeClr>
                </a:solidFill>
                <a:latin typeface="Arial Black" panose="020B0A04020102020204" charset="0"/>
                <a:cs typeface="Arial Black" panose="020B0A04020102020204" charset="0"/>
              </a:rPr>
              <a:t>Ученик - активный субъект процесса обучения;</a:t>
            </a:r>
            <a:endParaRPr lang="ru-RU" altLang="en-US" sz="3200">
              <a:solidFill>
                <a:schemeClr val="accent2">
                  <a:lumMod val="75000"/>
                </a:schemeClr>
              </a:solidFill>
              <a:latin typeface="Arial Black" panose="020B0A04020102020204" charset="0"/>
              <a:cs typeface="Arial Black" panose="020B0A04020102020204" charset="0"/>
            </a:endParaRPr>
          </a:p>
          <a:p>
            <a:pPr algn="just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ru-RU" altLang="en-US" sz="3200">
                <a:solidFill>
                  <a:schemeClr val="accent2">
                    <a:lumMod val="75000"/>
                  </a:schemeClr>
                </a:solidFill>
                <a:latin typeface="Arial Black" panose="020B0A04020102020204" charset="0"/>
                <a:cs typeface="Arial Black" panose="020B0A04020102020204" charset="0"/>
              </a:rPr>
              <a:t>учитель должен создавать на уроке такие условия, при которых ученики не просто получают готовую информацию, а сами добывают ее;</a:t>
            </a:r>
            <a:endParaRPr lang="ru-RU" altLang="en-US" sz="3200">
              <a:solidFill>
                <a:schemeClr val="accent2">
                  <a:lumMod val="75000"/>
                </a:schemeClr>
              </a:solidFill>
              <a:latin typeface="Arial Black" panose="020B0A04020102020204" charset="0"/>
              <a:cs typeface="Arial Black" panose="020B0A04020102020204" charset="0"/>
            </a:endParaRPr>
          </a:p>
          <a:p>
            <a:pPr algn="just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ru-RU" altLang="en-US" sz="3200">
                <a:solidFill>
                  <a:schemeClr val="accent2">
                    <a:lumMod val="75000"/>
                  </a:schemeClr>
                </a:solidFill>
                <a:latin typeface="Arial Black" panose="020B0A04020102020204" charset="0"/>
                <a:cs typeface="Arial Black" panose="020B0A04020102020204" charset="0"/>
              </a:rPr>
              <a:t>содержание урока основано на практических заданиях из реальной жизни на стыке наук.</a:t>
            </a:r>
            <a:endParaRPr lang="ru-RU" altLang="en-US" sz="3200">
              <a:solidFill>
                <a:schemeClr val="accent2">
                  <a:lumMod val="75000"/>
                </a:schemeClr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059920" cy="1325880"/>
          </a:xfrm>
        </p:spPr>
        <p:txBody>
          <a:bodyPr>
            <a:normAutofit fontScale="90000"/>
          </a:bodyPr>
          <a:p>
            <a:pPr algn="ctr"/>
            <a:r>
              <a:rPr lang="ru-RU" altLang="en-US" sz="3555">
                <a:latin typeface="Arial Black" panose="020B0A04020102020204" charset="0"/>
                <a:cs typeface="Arial Black" panose="020B0A04020102020204" charset="0"/>
              </a:rPr>
              <a:t>Формы представления</a:t>
            </a:r>
            <a:br>
              <a:rPr lang="ru-RU" altLang="en-US" sz="3555">
                <a:latin typeface="Arial Black" panose="020B0A04020102020204" charset="0"/>
                <a:cs typeface="Arial Black" panose="020B0A04020102020204" charset="0"/>
              </a:rPr>
            </a:br>
            <a:r>
              <a:rPr lang="ru-RU" altLang="en-US" sz="3555">
                <a:latin typeface="Arial Black" panose="020B0A04020102020204" charset="0"/>
                <a:cs typeface="Arial Black" panose="020B0A04020102020204" charset="0"/>
              </a:rPr>
              <a:t>практико - ориентированных заданий при </a:t>
            </a:r>
            <a:br>
              <a:rPr lang="ru-RU" altLang="en-US" sz="3555">
                <a:latin typeface="Arial Black" panose="020B0A04020102020204" charset="0"/>
                <a:cs typeface="Arial Black" panose="020B0A04020102020204" charset="0"/>
              </a:rPr>
            </a:br>
            <a:r>
              <a:rPr lang="ru-RU" altLang="en-US" sz="3555">
                <a:latin typeface="Arial Black" panose="020B0A04020102020204" charset="0"/>
                <a:cs typeface="Arial Black" panose="020B0A04020102020204" charset="0"/>
              </a:rPr>
              <a:t>изучении курса</a:t>
            </a:r>
            <a:endParaRPr lang="ru-RU" altLang="en-US" sz="3555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69875" y="1825625"/>
            <a:ext cx="11137900" cy="4351655"/>
          </a:xfrm>
        </p:spPr>
        <p:txBody>
          <a:bodyPr>
            <a:normAutofit lnSpcReduction="10000"/>
          </a:bodyPr>
          <a:p>
            <a:pPr algn="just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ru-RU" altLang="en-US">
                <a:solidFill>
                  <a:schemeClr val="accent2">
                    <a:lumMod val="75000"/>
                  </a:schemeClr>
                </a:solidFill>
                <a:latin typeface="Arial Black" panose="020B0A04020102020204" charset="0"/>
                <a:cs typeface="Arial Black" panose="020B0A04020102020204" charset="0"/>
              </a:rPr>
              <a:t>Учебный проект</a:t>
            </a:r>
            <a:endParaRPr lang="ru-RU" altLang="en-US">
              <a:solidFill>
                <a:schemeClr val="accent2">
                  <a:lumMod val="75000"/>
                </a:schemeClr>
              </a:solidFill>
              <a:latin typeface="Arial Black" panose="020B0A04020102020204" charset="0"/>
              <a:cs typeface="Arial Black" panose="020B0A04020102020204" charset="0"/>
            </a:endParaRPr>
          </a:p>
          <a:p>
            <a:pPr algn="just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ru-RU" altLang="en-US">
                <a:solidFill>
                  <a:schemeClr val="accent2">
                    <a:lumMod val="75000"/>
                  </a:schemeClr>
                </a:solidFill>
                <a:latin typeface="Arial Black" panose="020B0A04020102020204" charset="0"/>
                <a:cs typeface="Arial Black" panose="020B0A04020102020204" charset="0"/>
              </a:rPr>
              <a:t>Учебное исследование</a:t>
            </a:r>
            <a:endParaRPr lang="ru-RU" altLang="en-US">
              <a:solidFill>
                <a:schemeClr val="accent2">
                  <a:lumMod val="75000"/>
                </a:schemeClr>
              </a:solidFill>
              <a:latin typeface="Arial Black" panose="020B0A04020102020204" charset="0"/>
              <a:cs typeface="Arial Black" panose="020B0A04020102020204" charset="0"/>
            </a:endParaRPr>
          </a:p>
          <a:p>
            <a:pPr algn="just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ru-RU" altLang="en-US">
                <a:solidFill>
                  <a:schemeClr val="accent2">
                    <a:lumMod val="75000"/>
                  </a:schemeClr>
                </a:solidFill>
                <a:latin typeface="Arial Black" panose="020B0A04020102020204" charset="0"/>
                <a:cs typeface="Arial Black" panose="020B0A04020102020204" charset="0"/>
              </a:rPr>
              <a:t>Деловая, сюжетно-ролевая игра</a:t>
            </a:r>
            <a:endParaRPr lang="ru-RU" altLang="en-US">
              <a:solidFill>
                <a:schemeClr val="accent2">
                  <a:lumMod val="75000"/>
                </a:schemeClr>
              </a:solidFill>
              <a:latin typeface="Arial Black" panose="020B0A04020102020204" charset="0"/>
              <a:cs typeface="Arial Black" panose="020B0A04020102020204" charset="0"/>
            </a:endParaRPr>
          </a:p>
          <a:p>
            <a:pPr algn="just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ru-RU" altLang="en-US">
                <a:solidFill>
                  <a:schemeClr val="accent2">
                    <a:lumMod val="75000"/>
                  </a:schemeClr>
                </a:solidFill>
                <a:latin typeface="Arial Black" panose="020B0A04020102020204" charset="0"/>
                <a:cs typeface="Arial Black" panose="020B0A04020102020204" charset="0"/>
              </a:rPr>
              <a:t>Деловой тренинг</a:t>
            </a:r>
            <a:endParaRPr lang="ru-RU" altLang="en-US">
              <a:solidFill>
                <a:schemeClr val="accent2">
                  <a:lumMod val="75000"/>
                </a:schemeClr>
              </a:solidFill>
              <a:latin typeface="Arial Black" panose="020B0A04020102020204" charset="0"/>
              <a:cs typeface="Arial Black" panose="020B0A04020102020204" charset="0"/>
            </a:endParaRPr>
          </a:p>
          <a:p>
            <a:pPr algn="just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ru-RU" altLang="en-US">
                <a:solidFill>
                  <a:schemeClr val="accent2">
                    <a:lumMod val="75000"/>
                  </a:schemeClr>
                </a:solidFill>
                <a:latin typeface="Arial Black" panose="020B0A04020102020204" charset="0"/>
                <a:cs typeface="Arial Black" panose="020B0A04020102020204" charset="0"/>
              </a:rPr>
              <a:t>Практикум (практическая работа)</a:t>
            </a:r>
            <a:endParaRPr lang="ru-RU" altLang="en-US">
              <a:solidFill>
                <a:schemeClr val="accent2">
                  <a:lumMod val="75000"/>
                </a:schemeClr>
              </a:solidFill>
              <a:latin typeface="Arial Black" panose="020B0A04020102020204" charset="0"/>
              <a:cs typeface="Arial Black" panose="020B0A04020102020204" charset="0"/>
            </a:endParaRPr>
          </a:p>
          <a:p>
            <a:pPr algn="just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ru-RU" altLang="en-US">
                <a:solidFill>
                  <a:schemeClr val="accent2">
                    <a:lumMod val="75000"/>
                  </a:schemeClr>
                </a:solidFill>
                <a:latin typeface="Arial Black" panose="020B0A04020102020204" charset="0"/>
                <a:cs typeface="Arial Black" panose="020B0A04020102020204" charset="0"/>
              </a:rPr>
              <a:t>Кейс- метод</a:t>
            </a:r>
            <a:endParaRPr lang="ru-RU" altLang="en-US">
              <a:solidFill>
                <a:schemeClr val="accent2">
                  <a:lumMod val="75000"/>
                </a:schemeClr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50" y="0"/>
            <a:ext cx="11106150" cy="1691005"/>
          </a:xfrm>
        </p:spPr>
        <p:txBody>
          <a:bodyPr/>
          <a:p>
            <a:pPr algn="ctr"/>
            <a:r>
              <a:rPr lang="ru-RU" altLang="en-US">
                <a:solidFill>
                  <a:schemeClr val="accent1">
                    <a:lumMod val="75000"/>
                  </a:schemeClr>
                </a:solidFill>
                <a:latin typeface="Arial Black" panose="020B0A04020102020204" charset="0"/>
                <a:cs typeface="Arial Black" panose="020B0A04020102020204" charset="0"/>
              </a:rPr>
              <a:t>Из опыта работы. Составляем семейный бюджет. 8 кл.</a:t>
            </a:r>
            <a:endParaRPr lang="ru-RU" altLang="en-US">
              <a:solidFill>
                <a:schemeClr val="accent1">
                  <a:lumMod val="75000"/>
                </a:schemeClr>
              </a:solidFill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4" name="Замещающее содержимое 3" descr="8 кл семейный бюджет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0" y="1691005"/>
            <a:ext cx="3666490" cy="5052695"/>
          </a:xfrm>
          <a:prstGeom prst="rect">
            <a:avLst/>
          </a:prstGeom>
        </p:spPr>
      </p:pic>
      <p:pic>
        <p:nvPicPr>
          <p:cNvPr id="5" name="Замещающее содержимое 4" descr="8 кл семейный бюджет.-3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928735" y="1691005"/>
            <a:ext cx="3263265" cy="5051425"/>
          </a:xfrm>
          <a:prstGeom prst="rect">
            <a:avLst/>
          </a:prstGeom>
        </p:spPr>
      </p:pic>
      <p:pic>
        <p:nvPicPr>
          <p:cNvPr id="6" name="Изображение 5" descr="8 кл семейный бюджет.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6555" y="1842135"/>
            <a:ext cx="3606800" cy="5015865"/>
          </a:xfrm>
          <a:prstGeom prst="rect">
            <a:avLst/>
          </a:prstGeom>
        </p:spPr>
      </p:pic>
      <p:pic>
        <p:nvPicPr>
          <p:cNvPr id="7" name="Изображение 6" descr="8 кл бланки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5855" y="1691640"/>
            <a:ext cx="2212975" cy="5051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2847</Words>
  <Application>WPS Presentation</Application>
  <PresentationFormat>Широкоэкранный</PresentationFormat>
  <Paragraphs>76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Arial</vt:lpstr>
      <vt:lpstr>SimSun</vt:lpstr>
      <vt:lpstr>Wingdings</vt:lpstr>
      <vt:lpstr>Arial Black</vt:lpstr>
      <vt:lpstr>Wingdings</vt:lpstr>
      <vt:lpstr>Calibri</vt:lpstr>
      <vt:lpstr>Microsoft YaHei</vt:lpstr>
      <vt:lpstr>Arial Unicode MS</vt:lpstr>
      <vt:lpstr>Calibri Light</vt:lpstr>
      <vt:lpstr>Тема Office</vt:lpstr>
      <vt:lpstr>1_Тема Office</vt:lpstr>
      <vt:lpstr>Особенности организации уроков по финансовой грамотности в контексте деятельностного подхода</vt:lpstr>
      <vt:lpstr>Что мы изучаем?</vt:lpstr>
      <vt:lpstr>Организационные подходы к реализации  образовательной программы по ФГ в  соответствии с ФГОС</vt:lpstr>
      <vt:lpstr>Межпредметная интеграция</vt:lpstr>
      <vt:lpstr>С 1 сентября 2022 года в школах России будут обучать финансовой грамотности. Курс вводится с 1 по 9 класс Для учеников 5–9 классов  элементы финансовой грамотности появятся в таких предметах, как «Обществознание», «Математика» и «География» Обучение в 1 и 5 классах по новым образовательным стандартам начнется с 1 сентября 2022 года  </vt:lpstr>
      <vt:lpstr>Структура курса финансовой грамотности</vt:lpstr>
      <vt:lpstr>Системно-деятельностный подход –основной  принцип реализации образовательной  программы в образовательной организации</vt:lpstr>
      <vt:lpstr>Формы представления практико - ориентированных заданий при  изучении курса</vt:lpstr>
      <vt:lpstr>Из опыта работы. Составляем семейный бюджет. 8 кл.</vt:lpstr>
      <vt:lpstr>PowerPoint 演示文稿</vt:lpstr>
      <vt:lpstr>Устраиваемся на работу. Ролевая игра. 9 кл.</vt:lpstr>
      <vt:lpstr>Помогаем Елисею достигнуть его финансовых целей (кейс). ФГ.11 кл</vt:lpstr>
      <vt:lpstr>PowerPoint 演示文稿</vt:lpstr>
      <vt:lpstr>Что нас ждет?</vt:lpstr>
      <vt:lpstr>Полезные ссылки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 Obstinate</dc:creator>
  <cp:lastModifiedBy>Домашний</cp:lastModifiedBy>
  <cp:revision>12</cp:revision>
  <dcterms:created xsi:type="dcterms:W3CDTF">2021-05-07T15:28:00Z</dcterms:created>
  <dcterms:modified xsi:type="dcterms:W3CDTF">2022-02-23T18:49:05Z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42BBED83D8894BA0A1D14B2CE8C4385E</vt:lpwstr>
  </property>
  <property fmtid="{D5CDD505-2E9C-101B-9397-08002B2CF9AE}" pid="3" name="KSOProductBuildVer">
    <vt:lpwstr>1049-11.2.0.10463</vt:lpwstr>
  </property>
</Properties>
</file>