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99" r:id="rId1"/>
  </p:sldMasterIdLst>
  <p:sldIdLst>
    <p:sldId id="256" r:id="rId2"/>
    <p:sldId id="258" r:id="rId3"/>
    <p:sldId id="281" r:id="rId4"/>
    <p:sldId id="259" r:id="rId5"/>
    <p:sldId id="321" r:id="rId6"/>
    <p:sldId id="324" r:id="rId7"/>
    <p:sldId id="264" r:id="rId8"/>
    <p:sldId id="325" r:id="rId9"/>
    <p:sldId id="301" r:id="rId10"/>
    <p:sldId id="295" r:id="rId11"/>
    <p:sldId id="338" r:id="rId12"/>
    <p:sldId id="326" r:id="rId13"/>
    <p:sldId id="334" r:id="rId14"/>
    <p:sldId id="339" r:id="rId15"/>
    <p:sldId id="329" r:id="rId16"/>
    <p:sldId id="273" r:id="rId17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734" autoAdjust="0"/>
    <p:restoredTop sz="94659" autoAdjust="0"/>
  </p:normalViewPr>
  <p:slideViewPr>
    <p:cSldViewPr>
      <p:cViewPr>
        <p:scale>
          <a:sx n="64" d="100"/>
          <a:sy n="64" d="100"/>
        </p:scale>
        <p:origin x="-33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C64BF78-4FFE-4F33-8CE6-ABA4F5CE2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B08468-0ADC-464D-890B-603C3D801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F96FA06-384B-456B-86BF-667A38AE0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504B8A-D13F-4279-8369-CC0D4A08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44F-E2B2-4FC8-8F77-E4299BE0DABC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B32A82-905E-43A2-8758-89635C9F7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5DF958-E3A0-4DB5-B1C2-82B40910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7443-729D-4BBA-BEF7-5F05D6655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95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52972C-3D44-4D48-AED7-1B5EAEAC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D125176-8009-41EA-B09B-C3E75FF5F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06F0B0-D06F-4DA4-8B06-B475E47F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44F-E2B2-4FC8-8F77-E4299BE0DABC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57B4FC-1FBF-449A-80DF-2B24E8D7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788162-4E2D-4D84-B0B6-47EFDB65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7443-729D-4BBA-BEF7-5F05D6655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3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B44575E-484B-4CF6-8673-E5F24495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0BBBA41-7E60-42C0-A68C-A74A6D325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7BC4CA-53E9-4D42-8195-38C6B815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44F-E2B2-4FC8-8F77-E4299BE0DABC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641A85-18D4-4551-BDB7-A0CA7DE8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6CBE55B-DC1E-474C-8FD2-84E949B3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7443-729D-4BBA-BEF7-5F05D6655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6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FC12CF-56C7-44E1-A06D-04926E2E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47482C-C1FD-433C-8FEF-D8093EB87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2127019-F405-4B38-955F-4E29C037E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44F-E2B2-4FC8-8F77-E4299BE0DABC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7ADFF6-A6C0-4EBA-96CD-6D52E393C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94E144-3F54-4E83-A6E8-98494B26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7443-729D-4BBA-BEF7-5F05D6655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69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4AA04C-E67B-47B6-832A-5155CC0A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3CDC1C6-CF4C-4152-935C-6DB3F6200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08F529-6128-4341-88B5-83A53730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44F-E2B2-4FC8-8F77-E4299BE0DABC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5B12B2-853D-4B31-91A2-A6DA9F6A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17C1EC7-4EFF-4DB1-A5F8-E0B8EAB1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7443-729D-4BBA-BEF7-5F05D6655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60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2755F6-0BBC-4E46-848A-1D277E26D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16169A-F4C9-42DC-8DDB-2EDE660929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4C5201E-DE88-4625-B224-EF3FE1C2F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4EE2852-F990-485A-9DB4-0FAD91D9B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44F-E2B2-4FC8-8F77-E4299BE0DABC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56F4AE9-BC8E-4143-BF63-78E279BF8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84B9505-5565-4F18-B13C-91AF782A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7443-729D-4BBA-BEF7-5F05D6655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E5CCC7-A828-4692-A42D-0FE40556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C5371A5-58CB-4100-9781-176080A6B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CA78784-15F6-438E-B334-AA85FE97E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818E235-A50E-4FC8-9B32-8EBF69536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B56E0AB-358B-44B1-83EC-8B2872773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8AD0DE1-1D8A-407C-8E88-2B9613B9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44F-E2B2-4FC8-8F77-E4299BE0DABC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012A43E-222B-43A8-A3E0-E40DF6F5F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F339FD6-8665-4C6B-82B0-2A2F3000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7443-729D-4BBA-BEF7-5F05D6655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1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26EC28-573D-4AF9-A29B-C2C430B74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781A2CE-540D-4925-A513-188AC217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44F-E2B2-4FC8-8F77-E4299BE0DABC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427FC52-7A38-4A83-B5B5-C756EE72C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50107DF-C97E-4034-820F-0C5537C5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7443-729D-4BBA-BEF7-5F05D6655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8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F126C91-0397-490B-8CB5-CD57D184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44F-E2B2-4FC8-8F77-E4299BE0DABC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658E293-C541-4359-B906-4794DB20E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C6C427C-C2A6-46CE-B79B-02CCD364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7443-729D-4BBA-BEF7-5F05D6655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20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0B5C75-92DE-42E1-B3B6-E015EB02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4565AF-BD99-47FC-B476-73676E8A1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993DE4A-EC83-4B7B-A9BF-C724088DD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BA29EE0-F7CE-4EBB-8EFE-D568B4AA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44F-E2B2-4FC8-8F77-E4299BE0DABC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BADBDF4-3A69-403C-A062-A5AB7746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EC2563D-6C47-4F75-BD7A-7000A560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7443-729D-4BBA-BEF7-5F05D6655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2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5ADA83-2309-41E6-BDFD-C267A1BF1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6CA922F-1A43-4196-80DE-E61DA9EF6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25760C8-F4F4-4D36-B590-35C37E1FB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C816379-2E43-4A55-893F-4CFDEF117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344F-E2B2-4FC8-8F77-E4299BE0DABC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E09DD35-97EA-4CD7-B167-6DD45767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D30CD43-5F86-46E6-A1ED-853E632B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7443-729D-4BBA-BEF7-5F05D6655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9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5109779-DDAA-4060-A09C-5F0636B216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A42FC6-95F1-4B71-9E86-DC32FBAAA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DE1B468-58D0-488B-A16E-0C42CBEA5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8D68C09-2A3F-4545-9DD2-E3CF82573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D344F-E2B2-4FC8-8F77-E4299BE0DABC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41BFCD-8EA5-426F-985B-074CDE194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7344D71-7819-440A-8C31-8D7799C83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7443-729D-4BBA-BEF7-5F05D6655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2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2.doc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2576" y="418961"/>
            <a:ext cx="5308866" cy="151553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5616" y="4797152"/>
            <a:ext cx="6840760" cy="1233635"/>
          </a:xfrm>
        </p:spPr>
        <p:txBody>
          <a:bodyPr>
            <a:noAutofit/>
          </a:bodyPr>
          <a:lstStyle/>
          <a:p>
            <a:r>
              <a:rPr lang="ru-RU" sz="3600" b="1" i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истории и обществознания</a:t>
            </a:r>
          </a:p>
          <a:p>
            <a:r>
              <a:rPr lang="ru-RU" sz="3600" b="1" i="1" u="sng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Фомишиной</a:t>
            </a:r>
            <a:r>
              <a:rPr lang="ru-RU" sz="3600" b="1" i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Натальи Николаевны</a:t>
            </a:r>
          </a:p>
          <a:p>
            <a:endParaRPr lang="ru-RU" sz="3600" b="1" i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857" y="1182204"/>
            <a:ext cx="5222879" cy="3903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3563" y="415039"/>
            <a:ext cx="858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5400" b="1" i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</a:t>
            </a:r>
            <a:r>
              <a:rPr lang="ru-RU" sz="5400" b="1" i="1" u="sng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аттестующегося</a:t>
            </a:r>
            <a:endParaRPr lang="ru-RU" sz="5400" b="1" i="1" u="sng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5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2" name="Прямоугольник 4"/>
          <p:cNvSpPr>
            <a:spLocks noChangeArrowheads="1"/>
          </p:cNvSpPr>
          <p:nvPr/>
        </p:nvSpPr>
        <p:spPr bwMode="auto">
          <a:xfrm>
            <a:off x="584109" y="704859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Результат работы :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1412776"/>
            <a:ext cx="734481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Итоги ГИА  по программам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основного общего образования в 2019 году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Обществознание, учитель 9А,Б Дорошенко А.Н., 9В </a:t>
            </a:r>
            <a:r>
              <a:rPr kumimoji="0" lang="ru-RU" altLang="ru-RU" sz="1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Фомишина</a:t>
            </a: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Н.Н.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бал по обществознанию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 год – 4,  за ГИА</a:t>
            </a: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3,2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499332"/>
              </p:ext>
            </p:extLst>
          </p:nvPr>
        </p:nvGraphicFramePr>
        <p:xfrm>
          <a:off x="1326531" y="2571027"/>
          <a:ext cx="7349925" cy="373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окумент" r:id="rId4" imgW="5938880" imgH="3331345" progId="Word.Document.12">
                  <p:embed/>
                </p:oleObj>
              </mc:Choice>
              <mc:Fallback>
                <p:oleObj name="Документ" r:id="rId4" imgW="5938880" imgH="33313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6531" y="2571027"/>
                        <a:ext cx="7349925" cy="3732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2" name="Прямоугольник 4"/>
          <p:cNvSpPr>
            <a:spLocks noChangeArrowheads="1"/>
          </p:cNvSpPr>
          <p:nvPr/>
        </p:nvSpPr>
        <p:spPr bwMode="auto">
          <a:xfrm>
            <a:off x="395536" y="54868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Результат работы: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31640" y="1558794"/>
            <a:ext cx="46405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9В 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Фомишина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Н.Н.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бал по истории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год – 4,  за ГИА – 4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604430"/>
              </p:ext>
            </p:extLst>
          </p:nvPr>
        </p:nvGraphicFramePr>
        <p:xfrm>
          <a:off x="1446622" y="2348880"/>
          <a:ext cx="6127427" cy="333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окумент" r:id="rId4" imgW="5938880" imgH="3331345" progId="Word.Document.12">
                  <p:embed/>
                </p:oleObj>
              </mc:Choice>
              <mc:Fallback>
                <p:oleObj name="Документ" r:id="rId4" imgW="5938880" imgH="33313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6622" y="2348880"/>
                        <a:ext cx="6127427" cy="333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51136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376" t="546" r="3751" b="1017"/>
          <a:stretch/>
        </p:blipFill>
        <p:spPr>
          <a:xfrm rot="5400000">
            <a:off x="1727684" y="-495436"/>
            <a:ext cx="5688632" cy="792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88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220" t="1701" r="2260"/>
          <a:stretch/>
        </p:blipFill>
        <p:spPr>
          <a:xfrm rot="16200000">
            <a:off x="1813616" y="-437351"/>
            <a:ext cx="5472608" cy="773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35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492896"/>
            <a:ext cx="7903251" cy="36992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6901" y="764704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23.11.18 РМО учителей истории по теме: «Методика подготовки  к ОГЭ,ЕГЭ по истории и обществознанию.»</a:t>
            </a:r>
          </a:p>
        </p:txBody>
      </p:sp>
    </p:spTree>
    <p:extLst>
      <p:ext uri="{BB962C8B-B14F-4D97-AF65-F5344CB8AC3E}">
        <p14:creationId xmlns:p14="http://schemas.microsoft.com/office/powerpoint/2010/main" val="1212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276872"/>
            <a:ext cx="7505497" cy="38371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82364" y="7381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01.11.18 посещение ГБУРК «Крымский этнографический музей»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836712"/>
            <a:ext cx="7993063" cy="5120376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Строить </a:t>
            </a: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свою педагогическую деятельность по законам доброты меня учили мои учителя, мои наставники, мои родители, мои ученики. </a:t>
            </a:r>
            <a:endParaRPr lang="ru-RU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 algn="ctr">
              <a:buNone/>
            </a:pPr>
            <a:r>
              <a:rPr lang="ru-RU" sz="32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Девизом</a:t>
            </a: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моей жизни стали слова великого русского педагога </a:t>
            </a: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В. А</a:t>
            </a: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Сухомлинского</a:t>
            </a: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«Что же самое главное  в моей жизни? Без раздумий отвечаю: любовь к детям».</a:t>
            </a:r>
          </a:p>
          <a:p>
            <a:pPr marL="0" indent="0">
              <a:buNone/>
            </a:pPr>
            <a:endParaRPr lang="ru-RU" dirty="0">
              <a:solidFill>
                <a:schemeClr val="accent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780" y="1052736"/>
            <a:ext cx="8229600" cy="65321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5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Обо мне:</a:t>
            </a:r>
            <a:endParaRPr lang="ru-RU" sz="5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3568" y="2636912"/>
            <a:ext cx="7474024" cy="3024336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одилась в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РСФСР, Брянской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., с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Селец  в 1971 году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 1988 году закончила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Селецкую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среднюю школу 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 1993 году закончила БГПИ им.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ак.И.Петровского</a:t>
            </a:r>
            <a:endParaRPr lang="ru-RU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Моя педагогическая деятельность началась с 1993 года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2016 году установлена высшая квалификационная категория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Общий стаж педагогической работы 25 лет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МБОУ «Гвардейская школа – гимназия №2» работаю с 2008 года.</a:t>
            </a:r>
          </a:p>
          <a:p>
            <a:pPr>
              <a:buNone/>
            </a:pPr>
            <a:endParaRPr lang="ru-RU" dirty="0" smtClean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984776" cy="432048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</a:rPr>
              <a:t>Цель моей профессиональной деятельности непосредственно согласуется с деятельностью образовательного учреждения. </a:t>
            </a:r>
            <a:r>
              <a:rPr lang="ru-RU" sz="3200" b="1" dirty="0" smtClean="0">
                <a:ln>
                  <a:noFill/>
                </a:ln>
                <a:solidFill>
                  <a:srgbClr val="CC0099"/>
                </a:solidFill>
              </a:rPr>
              <a:t/>
            </a:r>
            <a:br>
              <a:rPr lang="ru-RU" sz="3200" b="1" dirty="0" smtClean="0">
                <a:ln>
                  <a:noFill/>
                </a:ln>
                <a:solidFill>
                  <a:srgbClr val="CC0099"/>
                </a:solidFill>
              </a:rPr>
            </a:b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Создание </a:t>
            </a: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оптимальных условий для раскрытия интеллектуального потенциала учащихся, формирование творческой личности, способной успешно функционировать в системе современных отношений.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108845" y="332656"/>
            <a:ext cx="8064500" cy="5616575"/>
          </a:xfrm>
          <a:noFill/>
        </p:spPr>
        <p:txBody>
          <a:bodyPr>
            <a:normAutofit/>
          </a:bodyPr>
          <a:lstStyle/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Задачи, вытекающие из данной цели: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-  формирование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общей культуры личности обучающихся на основе усвоения обязательного минимума содержания общеобразовательных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 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основного общего образования;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-  их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адаптация к жизни в обществе;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основы для осознанного выбора и последующего освоения профессиональных образовательных программ;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-  воспитание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гражданственности, трудолюбия, уважения к правам и свободам человека, любви к окружающей природе, Родине, семье;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- формирование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жизни.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844825"/>
            <a:ext cx="813690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CC00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воспитание 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человека – патриота своей страны, уважающего национальные и общечеловеческие ценности, осознающего непреходящие ценности культуры, природы и необходимость защиты окружающей среды</a:t>
            </a:r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  <a:endParaRPr lang="ru-RU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формирование 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учащихся картины жизни общества и человечества как в прошлом, так и в настоящем;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формирование человека, интегрированного в современном обществе и нацеленного на совершенствование этого общества.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2535" y="476672"/>
            <a:ext cx="6026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Я работаю над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следующими</a:t>
            </a:r>
          </a:p>
          <a:p>
            <a:pPr lvl="0"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проблемами:</a:t>
            </a:r>
          </a:p>
        </p:txBody>
      </p:sp>
    </p:spTree>
    <p:extLst>
      <p:ext uri="{BB962C8B-B14F-4D97-AF65-F5344CB8AC3E}">
        <p14:creationId xmlns:p14="http://schemas.microsoft.com/office/powerpoint/2010/main" val="24083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755576" y="1052736"/>
            <a:ext cx="7772400" cy="511256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повышении профессионального мастерства большую роль играет самообразование, поэтому я работаю над темой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«Применение интерактивных технологий на уроках истории и обществознания»</a:t>
            </a:r>
            <a:endParaRPr lang="ru-RU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tylo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92696"/>
            <a:ext cx="7128792" cy="284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 целью развития интереса учащихся к предмету, активизации познавательной деятельности, формирования способности мыслительной деятельности, использую следующие современные образовательные технологии: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3562167"/>
            <a:ext cx="7704856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835" indent="-2286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проектную технологию;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835" indent="-2286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технологию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критического мышления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835" indent="-2286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61670"/>
            <a:ext cx="8208912" cy="6693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Урок в системе развивающего обучения позволяет выделить ряд положительных моментов, повышающих заинтересованность учащегося в учебной деятельности</a:t>
            </a: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 smtClean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прослеживается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связь с современностью;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присутствует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проблемно – поисковая постановка учебных задач, требующая не простого воспроизведения учебного материала, а активной мыслительной деятельности;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учителя сводится к направляющей и организующей функциям;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систематический контроль за повышением навыков самостоятельной работы каждого учащегося путем устных и письменных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разноуровневых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заданий.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560" y="1844824"/>
            <a:ext cx="8229600" cy="2857872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Только саморазвивающийся учитель способен воспитать саморазвивающегося ученика, и только </a:t>
            </a:r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конкурентоспособный </a:t>
            </a:r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способен взрастить </a:t>
            </a:r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конкурентоспособную </a:t>
            </a:r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личность. </a:t>
            </a:r>
            <a:endParaRPr lang="ru-RU" sz="3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w92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powerpointbase.com-w922</Template>
  <TotalTime>1943</TotalTime>
  <Words>466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powerpointbase.com-w922</vt:lpstr>
      <vt:lpstr>Документ</vt:lpstr>
      <vt:lpstr> </vt:lpstr>
      <vt:lpstr>Обо мне:</vt:lpstr>
      <vt:lpstr>Цель моей профессиональной деятельности непосредственно согласуется с деятельностью образовательного учреждения.  Создание оптимальных условий для раскрытия интеллектуального потенциала учащихся, формирование творческой личности, способной успешно функционировать в системе современных отношений.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отчет Куценко Ирина Анатольевна.</dc:title>
  <dc:creator>Admin</dc:creator>
  <cp:lastModifiedBy>пр</cp:lastModifiedBy>
  <cp:revision>172</cp:revision>
  <cp:lastPrinted>2017-09-21T10:08:53Z</cp:lastPrinted>
  <dcterms:created xsi:type="dcterms:W3CDTF">2010-12-26T03:52:33Z</dcterms:created>
  <dcterms:modified xsi:type="dcterms:W3CDTF">2021-02-26T05:37:50Z</dcterms:modified>
</cp:coreProperties>
</file>