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797675" cy="9926638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0A8DF4-FD0C-4992-8105-221B2F54CE7E}" type="datetimeFigureOut">
              <a:rPr lang="ru-RU" smtClean="0"/>
              <a:pPr/>
              <a:t>17.11.2024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46A085-BE02-4EE6-9248-38A6D4D9C7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019033-74DA-4B29-9E71-CF86FF82A922}" type="datetimeFigureOut">
              <a:rPr lang="ru-RU" smtClean="0"/>
              <a:t>17.11.2024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2CF8C-0C83-413A-8083-BDAB7547A12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2CF8C-0C83-413A-8083-BDAB7547A126}" type="slidenum">
              <a:rPr lang="ru-RU" smtClean="0"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81FE-81CB-49BC-822C-3D29253C9EC7}" type="datetime1">
              <a:rPr lang="ru-RU" smtClean="0"/>
              <a:t>17.11.2024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8E3A-E37A-4BAB-80DC-44972897B4CE}" type="datetime1">
              <a:rPr lang="ru-RU" smtClean="0"/>
              <a:t>17.11.2024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12116-D76B-421A-9E53-8018BF19409C}" type="datetime1">
              <a:rPr lang="ru-RU" smtClean="0"/>
              <a:t>17.11.2024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C9E52-A0A2-489C-9B61-CAAA177B5393}" type="datetime1">
              <a:rPr lang="ru-RU" smtClean="0"/>
              <a:t>17.11.2024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02A4D-ED77-4505-BB2A-E40157391AFE}" type="datetime1">
              <a:rPr lang="ru-RU" smtClean="0"/>
              <a:t>17.11.2024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B748-1F94-4A25-9874-D10454DB0E63}" type="datetime1">
              <a:rPr lang="ru-RU" smtClean="0"/>
              <a:t>17.11.2024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B5381-5D0F-4C45-9FF3-F3F70EEA069D}" type="datetime1">
              <a:rPr lang="ru-RU" smtClean="0"/>
              <a:t>17.11.2024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27481-FD28-438E-B94A-C5DFC21E833A}" type="datetime1">
              <a:rPr lang="ru-RU" smtClean="0"/>
              <a:t>17.11.2024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4F592-6A78-4E61-85E4-AFCC603E7BE8}" type="datetime1">
              <a:rPr lang="ru-RU" smtClean="0"/>
              <a:t>17.11.2024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32880-0016-41FC-BF4F-98E1D4C6AB76}" type="datetime1">
              <a:rPr lang="ru-RU" smtClean="0"/>
              <a:t>17.11.2024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3C4F-7D29-4D43-AD00-48BE3FB6CD0B}" type="datetime1">
              <a:rPr lang="ru-RU" smtClean="0"/>
              <a:t>17.11.2024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2286C-20E7-4EED-9B7C-67836E966C1D}" type="datetime1">
              <a:rPr lang="ru-RU" smtClean="0"/>
              <a:t>17.11.2024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DD5EC-B7F4-4B67-A84F-B37D2C188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Фотоальбом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>учитель</a:t>
            </a:r>
            <a:endParaRPr lang="ru-RU"/>
          </a:p>
        </p:txBody>
      </p:sp>
      <p:pic>
        <p:nvPicPr>
          <p:cNvPr id="4" name="Рисунок 3" descr="265-2656449_open-book-vector-daylighting-hd-png-downloa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10652" cy="62865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1600" y="1268760"/>
            <a:ext cx="7776864" cy="298427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1440" tIns="45720" rIns="91440" bIns="45720">
            <a:prstTxWarp prst="textChevronInverted">
              <a:avLst/>
            </a:prstTxWarp>
            <a:spAutoFit/>
            <a:sp3d extrusionH="57150">
              <a:bevelT w="38100" h="38100"/>
            </a:sp3d>
          </a:bodyPr>
          <a:lstStyle/>
          <a:p>
            <a:pPr algn="ctr"/>
            <a:r>
              <a:rPr lang="ru-RU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«Читательская грамотность </a:t>
            </a:r>
          </a:p>
          <a:p>
            <a:pPr algn="ctr"/>
            <a:r>
              <a:rPr lang="ru-RU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уроке английского языка: </a:t>
            </a:r>
          </a:p>
          <a:p>
            <a:pPr algn="ctr"/>
            <a:r>
              <a:rPr lang="ru-RU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стратегии и алгоритмы </a:t>
            </a:r>
          </a:p>
          <a:p>
            <a:pPr algn="ctr"/>
            <a:r>
              <a:rPr lang="ru-RU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работы с текстом»</a:t>
            </a:r>
            <a:endParaRPr lang="ru-RU" sz="5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2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79304" y="5842337"/>
            <a:ext cx="6264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  <a:cs typeface="Aharoni" pitchFamily="2" charset="-79"/>
              </a:rPr>
              <a:t>Подготовила учитель английского языка </a:t>
            </a:r>
          </a:p>
          <a:p>
            <a:pPr algn="r"/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  <a:cs typeface="Aharoni" pitchFamily="2" charset="-79"/>
              </a:rPr>
              <a:t>МБОУ «Пожарская школа» </a:t>
            </a:r>
          </a:p>
          <a:p>
            <a:pPr algn="r"/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Monotype Corsiva" pitchFamily="66" charset="0"/>
                <a:cs typeface="Aharoni" pitchFamily="2" charset="-79"/>
              </a:rPr>
              <a:t>Краснова А.А.</a:t>
            </a:r>
            <a:endParaRPr lang="ru-RU" sz="2000" b="1" dirty="0">
              <a:solidFill>
                <a:schemeClr val="bg1">
                  <a:lumMod val="50000"/>
                </a:schemeClr>
              </a:solidFill>
              <a:latin typeface="Monotype Corsiva" pitchFamily="66" charset="0"/>
              <a:cs typeface="Aharoni" pitchFamily="2" charset="-79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49325"/>
            <a:ext cx="9144000" cy="495776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884238"/>
            <a:ext cx="9144000" cy="50879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11225"/>
            <a:ext cx="9144000" cy="503396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20750"/>
            <a:ext cx="9144000" cy="50149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25513"/>
            <a:ext cx="9144000" cy="5005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12813"/>
            <a:ext cx="9144000" cy="50323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01700"/>
            <a:ext cx="9144000" cy="50530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081088"/>
            <a:ext cx="9144000" cy="46942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892175"/>
            <a:ext cx="9144000" cy="507206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06463"/>
            <a:ext cx="9144000" cy="50434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852488"/>
            <a:ext cx="9144000" cy="51530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25513"/>
            <a:ext cx="9144000" cy="50069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896938"/>
            <a:ext cx="9144000" cy="50641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rcRect t="970"/>
          <a:stretch>
            <a:fillRect/>
          </a:stretch>
        </p:blipFill>
        <p:spPr>
          <a:xfrm>
            <a:off x="0" y="908720"/>
            <a:ext cx="9144000" cy="509044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2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885825"/>
            <a:ext cx="9144000" cy="508476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17575"/>
            <a:ext cx="9144000" cy="502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23 слай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17423"/>
            <a:ext cx="9144000" cy="502315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rcRect l="1963"/>
          <a:stretch>
            <a:fillRect/>
          </a:stretch>
        </p:blipFill>
        <p:spPr>
          <a:xfrm>
            <a:off x="179512" y="919163"/>
            <a:ext cx="8964488" cy="50196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5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89013"/>
            <a:ext cx="9144000" cy="48799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6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06463"/>
            <a:ext cx="9144000" cy="5043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26 слай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07642"/>
            <a:ext cx="9144000" cy="504271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08050"/>
            <a:ext cx="9144000" cy="50403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28 слай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84379"/>
            <a:ext cx="9144000" cy="488924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39800"/>
            <a:ext cx="9144000" cy="49768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9 слайд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0" y="984250"/>
            <a:ext cx="9144000" cy="48879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0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27100"/>
            <a:ext cx="9144000" cy="50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49325"/>
            <a:ext cx="9144000" cy="495776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22338"/>
            <a:ext cx="9144000" cy="50117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73138"/>
            <a:ext cx="9144000" cy="49101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76313"/>
            <a:ext cx="9144000" cy="49037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868363"/>
            <a:ext cx="9144000" cy="51212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 слайд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893763"/>
            <a:ext cx="9144000" cy="50688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D5EC-B7F4-4B67-A84F-B37D2C1886E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60</Words>
  <Application>Microsoft Office PowerPoint</Application>
  <PresentationFormat>Экран (4:3)</PresentationFormat>
  <Paragraphs>40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Фотоальбом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Фотоальбом</dc:title>
  <dc:creator>учитель</dc:creator>
  <cp:lastModifiedBy>учитель</cp:lastModifiedBy>
  <cp:revision>7</cp:revision>
  <dcterms:created xsi:type="dcterms:W3CDTF">2024-11-17T08:33:29Z</dcterms:created>
  <dcterms:modified xsi:type="dcterms:W3CDTF">2024-11-17T09:57:16Z</dcterms:modified>
</cp:coreProperties>
</file>