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D17F-3E6E-4ABA-AA91-FB64E2EFEF3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5EC4-90A0-422A-A7DD-AF6C56F7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D17F-3E6E-4ABA-AA91-FB64E2EFEF3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5EC4-90A0-422A-A7DD-AF6C56F7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D17F-3E6E-4ABA-AA91-FB64E2EFEF3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5EC4-90A0-422A-A7DD-AF6C56F7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D17F-3E6E-4ABA-AA91-FB64E2EFEF3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5EC4-90A0-422A-A7DD-AF6C56F7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D17F-3E6E-4ABA-AA91-FB64E2EFEF3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5EC4-90A0-422A-A7DD-AF6C56F7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D17F-3E6E-4ABA-AA91-FB64E2EFEF3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5EC4-90A0-422A-A7DD-AF6C56F7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D17F-3E6E-4ABA-AA91-FB64E2EFEF3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5EC4-90A0-422A-A7DD-AF6C56F7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D17F-3E6E-4ABA-AA91-FB64E2EFEF3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5EC4-90A0-422A-A7DD-AF6C56F7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D17F-3E6E-4ABA-AA91-FB64E2EFEF3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5EC4-90A0-422A-A7DD-AF6C56F7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D17F-3E6E-4ABA-AA91-FB64E2EFEF3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5EC4-90A0-422A-A7DD-AF6C56F7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D17F-3E6E-4ABA-AA91-FB64E2EFEF3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5EC4-90A0-422A-A7DD-AF6C56F7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9D17F-3E6E-4ABA-AA91-FB64E2EFEF3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F5EC4-90A0-422A-A7DD-AF6C56F7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pull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48478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noFill/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«Читательская грамотность </a:t>
            </a:r>
            <a:br>
              <a:rPr lang="ru-RU" dirty="0" smtClean="0">
                <a:ln w="18415" cmpd="sng">
                  <a:noFill/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noFill/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уроке английского языка: </a:t>
            </a:r>
            <a:br>
              <a:rPr lang="ru-RU" dirty="0" smtClean="0">
                <a:ln w="18415" cmpd="sng">
                  <a:noFill/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noFill/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работа с </a:t>
            </a:r>
            <a:r>
              <a:rPr lang="ru-RU" dirty="0" err="1" smtClean="0">
                <a:ln w="18415" cmpd="sng">
                  <a:noFill/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несплошным</a:t>
            </a:r>
            <a:r>
              <a:rPr lang="ru-RU" dirty="0" smtClean="0">
                <a:ln w="18415" cmpd="sng">
                  <a:noFill/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текстом»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79912" y="5517232"/>
            <a:ext cx="51125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  <a:cs typeface="Aharoni" pitchFamily="2" charset="-79"/>
              </a:rPr>
              <a:t>Подготовила учитель английского языка </a:t>
            </a:r>
          </a:p>
          <a:p>
            <a:pPr algn="r"/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  <a:cs typeface="Aharoni" pitchFamily="2" charset="-79"/>
              </a:rPr>
              <a:t>МБОУ «Пожарская школа» </a:t>
            </a:r>
          </a:p>
          <a:p>
            <a:pPr algn="r"/>
            <a:r>
              <a:rPr lang="ru-RU" sz="2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  <a:cs typeface="Aharoni" pitchFamily="2" charset="-79"/>
              </a:rPr>
              <a:t>Голубек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  <a:cs typeface="Aharoni" pitchFamily="2" charset="-79"/>
              </a:rPr>
              <a:t> И.Н.</a:t>
            </a:r>
            <a:endParaRPr lang="ru-RU" sz="2000" b="1" dirty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  <a:cs typeface="Aharoni" pitchFamily="2" charset="-79"/>
            </a:endParaRPr>
          </a:p>
        </p:txBody>
      </p:sp>
      <p:pic>
        <p:nvPicPr>
          <p:cNvPr id="4" name="Рисунок 3" descr="14794075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429000"/>
            <a:ext cx="4572000" cy="3048000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2 слайд 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003300"/>
            <a:ext cx="9144000" cy="485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4 слайд 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06463"/>
            <a:ext cx="9144000" cy="5043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 слайд 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08050"/>
            <a:ext cx="9144000" cy="5040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 слайд 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06463"/>
            <a:ext cx="9144000" cy="5043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7 слайд 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31863"/>
            <a:ext cx="9144000" cy="4994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8 слайд 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rcRect t="2313"/>
          <a:stretch>
            <a:fillRect/>
          </a:stretch>
        </p:blipFill>
        <p:spPr>
          <a:xfrm>
            <a:off x="0" y="980728"/>
            <a:ext cx="9144000" cy="5013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</TotalTime>
  <Words>15</Words>
  <Application>Microsoft Office PowerPoint</Application>
  <PresentationFormat>Экран (4:3)</PresentationFormat>
  <Paragraphs>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«Читательская грамотность  на уроке английского языка:  работа с несплошным текстом» 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Фотоальбом</dc:title>
  <dc:creator>учитель</dc:creator>
  <cp:lastModifiedBy>учитель</cp:lastModifiedBy>
  <cp:revision>5</cp:revision>
  <dcterms:created xsi:type="dcterms:W3CDTF">2024-11-17T08:36:50Z</dcterms:created>
  <dcterms:modified xsi:type="dcterms:W3CDTF">2024-11-28T07:17:51Z</dcterms:modified>
</cp:coreProperties>
</file>