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8" r:id="rId2"/>
    <p:sldId id="340" r:id="rId3"/>
    <p:sldId id="343" r:id="rId4"/>
    <p:sldId id="346" r:id="rId5"/>
    <p:sldId id="347" r:id="rId6"/>
    <p:sldId id="360" r:id="rId7"/>
    <p:sldId id="331" r:id="rId8"/>
    <p:sldId id="362" r:id="rId9"/>
    <p:sldId id="354" r:id="rId10"/>
    <p:sldId id="367" r:id="rId11"/>
    <p:sldId id="355" r:id="rId12"/>
    <p:sldId id="356" r:id="rId13"/>
    <p:sldId id="3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02F"/>
    <a:srgbClr val="26543B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7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F0316-F92C-400F-A74A-974C8BB3CD61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95E3F-EBAF-49DD-B723-3E2DD819A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39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FE10713-0FBE-4446-9A4A-B582C95B393A}" type="slidenum">
              <a:rPr lang="ru-RU" altLang="ru-RU" sz="1300" smtClean="0"/>
              <a:pPr>
                <a:defRPr/>
              </a:pPr>
              <a:t>6</a:t>
            </a:fld>
            <a:endParaRPr lang="ru-RU" altLang="ru-RU" sz="1300"/>
          </a:p>
        </p:txBody>
      </p:sp>
    </p:spTree>
    <p:extLst>
      <p:ext uri="{BB962C8B-B14F-4D97-AF65-F5344CB8AC3E}">
        <p14:creationId xmlns:p14="http://schemas.microsoft.com/office/powerpoint/2010/main" val="284820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FE10713-0FBE-4446-9A4A-B582C95B393A}" type="slidenum">
              <a:rPr lang="ru-RU" altLang="ru-RU" sz="1300" smtClean="0"/>
              <a:pPr>
                <a:defRPr/>
              </a:pPr>
              <a:t>7</a:t>
            </a:fld>
            <a:endParaRPr lang="ru-RU" altLang="ru-RU" sz="1300"/>
          </a:p>
        </p:txBody>
      </p:sp>
    </p:spTree>
    <p:extLst>
      <p:ext uri="{BB962C8B-B14F-4D97-AF65-F5344CB8AC3E}">
        <p14:creationId xmlns:p14="http://schemas.microsoft.com/office/powerpoint/2010/main" val="234442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FB477-DDCB-482F-937D-0C0DD4B79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4EA62E6-4EE6-4DF2-905A-52A9DD7D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ECE5BB-A975-41BD-BFA5-1346CBAA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A19BF7-CB67-49A6-93A8-E9B2F5F9F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CD89FD-D134-4522-A725-B1516AE2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30DA78-E286-4F28-8F81-C205F7B0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E13EE86-B28B-4CCE-AEE8-EC4A55F62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C054F2-376C-424F-B8A9-3C9AA89A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8FA1DD-FDCB-4EE7-A6DB-F17FD729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4A9CA3-32E1-4604-AB09-3A2CB06B3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4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1660784-3B01-4238-BBBA-E4F17A0CE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A002FFD-FC8F-4CCA-A5DF-5DC758218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E1E215A-84AE-456B-B797-4743D667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489D22-566F-40EF-A07A-C284453E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C2DD15-F974-4BA8-B5E3-1DB73A99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72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E9050C-95B0-4B6C-94EA-A434263F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DE7327-277D-4D50-BB29-8D5FF178B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416313-8222-4DC3-B560-68543279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F1DE72-E0FC-4698-B75F-629BF63E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FB52BE-F872-46B9-959D-53D206DB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26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28AB6D-F035-4353-A4D8-B116A559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CA13148-6E92-4415-B886-B004D7DE0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C30CBA-980D-403C-9876-766D72E3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88CD1E-A0C4-4769-B6D1-281A96C1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798803-B400-4911-8CAA-57EA9419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09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2DB2E1-DF64-4649-9160-7045DCC38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039EB6-215C-4721-89E0-1559ED04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D346BA0-63E8-4B4B-A86D-9959D52BF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12024D4-EFC1-41C0-9DD3-0B4279AA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3F8C4FA-E52E-41C4-A483-737F04F6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51D2B7A-8363-4184-A8E9-D5FB0A6D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52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FF92BA-9638-4743-A1F4-4DCD619A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299E50-91E6-4F56-A4AA-17C420931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12D7A56-FF4F-4BC8-AB20-BF2B84493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C082F73-1BAF-4417-90CD-63FC4063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0082FD1-FDEA-49D0-9B88-70B7A25B9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D074AE9-C074-4C00-8DD6-9BF7D2D1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9F43804-F01D-44B7-8959-268DC864C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CCE44BC-76C0-4869-BA0B-525A68DE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68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BBC15C-1F41-4FF9-B96F-2531EB2C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63E1900-CC48-44C7-8CB5-E3648248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1D0AAE3-2208-4524-824D-931E8CF6B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F54F702-AD2F-444E-AE60-8468D636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95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B03A7E3-5835-48FD-B330-4A0A3B9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8D3408A-0682-4093-9808-3145A430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9FEB87-507F-4BCE-858E-761D534C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7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0C665A-3AB9-4740-95B2-D29A92DF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84F02A-0151-468F-B85E-34297D18F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CCA196A-ACEB-488B-9056-44F4FB6E4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2948A50-63BB-42D9-AF64-BB14FC1A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5A3B0B2-4998-4A83-BEF2-074D0CA5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1B229E9-0A93-466C-A1C5-95EF3630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20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C39C89-3826-4DCD-9FA1-1EFB25C9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0209D2F-9F92-4A5B-A86C-6724657F3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3F01C16-1A4E-4F79-9E73-A76C15E88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E03455D-4AD7-44AD-99FC-275B05E0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679A92D-EC5F-48C3-A16B-9F9DC0C9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F2A8E68-261A-451B-B586-C4CA2655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2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C82EC-EF65-4EF3-93BB-2A6BFB04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3530F7-FD7C-4D95-A428-BDB8EF810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8A6258-EB42-49B6-BDCC-479BAF414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2900-2416-4EA7-A933-123122F686B9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C07411-8A38-4EA7-8AC2-0847BBCBD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0A222B-4A77-4216-BE37-A5CC85BC4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videouroki.net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oVZZEsMA7w" TargetMode="External"/><Relationship Id="rId13" Type="http://schemas.openxmlformats.org/officeDocument/2006/relationships/image" Target="../media/image25.png"/><Relationship Id="rId3" Type="http://schemas.openxmlformats.org/officeDocument/2006/relationships/hyperlink" Target="https://www.youtube.com/watch?v=52ldujpvIsE" TargetMode="External"/><Relationship Id="rId7" Type="http://schemas.openxmlformats.org/officeDocument/2006/relationships/hyperlink" Target="https://www.youtube.com/watch?v=MOdGXP-uOFw" TargetMode="External"/><Relationship Id="rId12" Type="http://schemas.openxmlformats.org/officeDocument/2006/relationships/hyperlink" Target="https://www.youtube.com/watch?v=Tp_keGngI4A" TargetMode="External"/><Relationship Id="rId2" Type="http://schemas.openxmlformats.org/officeDocument/2006/relationships/hyperlink" Target="https://www.youtube.com/watch?v=X7cVnUzR91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VXXM7GZW2uE" TargetMode="External"/><Relationship Id="rId11" Type="http://schemas.openxmlformats.org/officeDocument/2006/relationships/hyperlink" Target="https://www.youtube.com/watch?v=OaDVKoFrYgY" TargetMode="External"/><Relationship Id="rId5" Type="http://schemas.openxmlformats.org/officeDocument/2006/relationships/hyperlink" Target="https://www.youtube.com/watch?v=K6mnuOd6j4c" TargetMode="External"/><Relationship Id="rId10" Type="http://schemas.openxmlformats.org/officeDocument/2006/relationships/hyperlink" Target="https://www.youtube.com/watch?v=15jDvKMnHzw" TargetMode="External"/><Relationship Id="rId4" Type="http://schemas.openxmlformats.org/officeDocument/2006/relationships/hyperlink" Target="https://www.youtube.com/watch?v=vNPC3f-vsCc" TargetMode="External"/><Relationship Id="rId9" Type="http://schemas.openxmlformats.org/officeDocument/2006/relationships/hyperlink" Target="https://www.youtube.com/watch?v=_N-T0Jaadfs" TargetMode="External"/><Relationship Id="rId14" Type="http://schemas.openxmlformats.org/officeDocument/2006/relationships/hyperlink" Target="https://www.youtube.com/watch?v=X7cVnUzR91g&amp;list=PLeAfdw946xnHLOsTJYddpb4-Owe09fWp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LeceOgTLM7k&amp;list=PLAMRNenVU8NwQUjGhngm49Idvj7j33_wx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s://vk.com/history_teacher_school?z=video-198811026_456239107/2aa7396541a746f103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hyperlink" Target="https://vk.com/history_teacher_school?z=video-195344339_456239030/f8e6b6c91f42e420cd" TargetMode="External"/><Relationship Id="rId4" Type="http://schemas.openxmlformats.org/officeDocument/2006/relationships/hyperlink" Target="https://vk.com/history_teacher_school?z=video-189555962_456239348/7bac582416d2498d9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h.edu.ru/about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education.yandex.ru/mai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chool.yandex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school-collection.edu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indow.edu.ru/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88;&#1091;&#1089;&#1089;&#1082;&#1086;&#1077;-&#1089;&#1083;&#1086;&#1074;&#1086;.&#1088;&#1092;/El_uchebniki/Elektronnie_resursi/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://fcior.edu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hyperlink" Target="https://kokoc.com/blog/analogi-canva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hyperlink" Target="https://lifehacker.ru/analogi-canva/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canvas.instructure.com/login/canva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hyperlink" Target="https://disk.yandex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oxford.ru/dashboard" TargetMode="External"/><Relationship Id="rId3" Type="http://schemas.openxmlformats.org/officeDocument/2006/relationships/hyperlink" Target="https://www.lektorium.tv/russianhistory" TargetMode="External"/><Relationship Id="rId7" Type="http://schemas.openxmlformats.org/officeDocument/2006/relationships/hyperlink" Target="https://interneturok.ru/#linksblock" TargetMode="External"/><Relationship Id="rId2" Type="http://schemas.openxmlformats.org/officeDocument/2006/relationships/hyperlink" Target="https://histrf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terneturok.ru/article/istoriya-onlayn" TargetMode="External"/><Relationship Id="rId5" Type="http://schemas.openxmlformats.org/officeDocument/2006/relationships/hyperlink" Target="https://kliovyatka.jimdofree.com/&#1080;&#1085;&#1090;&#1077;&#1083;&#1083;&#1077;&#1082;&#1090;/&#1077;&#1075;&#1101;-&#1087;&#1086;-&#1086;&#1073;&#1097;&#1077;&#1089;&#1090;&#1074;&#1086;&#1079;&#1085;&#1072;&#1085;&#1080;&#1102;/&#1080;&#1085;&#1090;&#1077;&#1088;&#1085;&#1077;&#1090;-&#1088;&#1077;&#1089;&#1091;&#1088;&#1089;&#1099;/" TargetMode="External"/><Relationship Id="rId4" Type="http://schemas.openxmlformats.org/officeDocument/2006/relationships/hyperlink" Target="https://www.youtube.com/playlist?list=PLnbQh4j9gZkK7j7e5UEsgjlpL5I46pb6H" TargetMode="External"/><Relationship Id="rId9" Type="http://schemas.openxmlformats.org/officeDocument/2006/relationships/hyperlink" Target="https://mosmetod.ru/sh404sef-custom-content/materialy-dlya-organizatsii-distantsionnogo-obucheniya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vk.com/away.php?to=https://www.youtube.com/playlist?list%3DPLtIzXPHal2WPWVlE38Gl9HVsgCMN1Fd-K&amp;post=-206737446_15156&amp;cc_key=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5142275" cy="2891118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96948"/>
              </p:ext>
            </p:extLst>
          </p:nvPr>
        </p:nvGraphicFramePr>
        <p:xfrm>
          <a:off x="1" y="1"/>
          <a:ext cx="12191999" cy="217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6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883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690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76350">
                <a:tc>
                  <a:txBody>
                    <a:bodyPr/>
                    <a:lstStyle/>
                    <a:p>
                      <a:pPr algn="ctr"/>
                      <a:r>
                        <a:rPr lang="ru-RU" sz="19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9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Видеоуроки</a:t>
                      </a:r>
                      <a:r>
                        <a:rPr lang="ru-RU" sz="19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интернет"</a:t>
                      </a:r>
                      <a:endParaRPr lang="ru-RU" sz="1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Крупнейшая образовательная онлайн-платформа в РФ, которая помогает учителям усовершенствовать все основные этапы урока: изучение нового, закрепление изученного и контроль знаний учащихся как в классе, так и дистанционно. Содержит бесплатные </a:t>
                      </a:r>
                      <a:r>
                        <a:rPr lang="ru-RU" sz="19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видеоуроки</a:t>
                      </a:r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тесты, полезные материалы и опыт преподавания различных предметов школьной программы, а также горячие новости и уникальные предложения для учителей, школьников и родителей вы можете найти в блоге нашего проекта.</a:t>
                      </a:r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Зарегистрироваться и получить пошаговую инструкцию и техподдержку можно на сайте</a:t>
                      </a:r>
                      <a:r>
                        <a:rPr lang="ru-RU" sz="1900" b="0" baseline="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https://videouroki.net/</a:t>
                      </a:r>
                      <a:r>
                        <a:rPr lang="ru-RU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098" y="2241427"/>
            <a:ext cx="4814956" cy="2707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044" y="2241426"/>
            <a:ext cx="4814956" cy="2707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87" y="4451312"/>
            <a:ext cx="4208929" cy="2366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170" y="4491633"/>
            <a:ext cx="4137212" cy="2326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0418" y="4523143"/>
            <a:ext cx="4152883" cy="23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3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50EF6D-2AB7-5C84-C515-755C0A446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28" r="2273" b="5837"/>
          <a:stretch/>
        </p:blipFill>
        <p:spPr>
          <a:xfrm>
            <a:off x="152400" y="940594"/>
            <a:ext cx="7079673" cy="3243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42DC43-4AAB-F9FC-F897-78FBC2C2A0B7}"/>
              </a:ext>
            </a:extLst>
          </p:cNvPr>
          <p:cNvSpPr txBox="1"/>
          <p:nvPr/>
        </p:nvSpPr>
        <p:spPr>
          <a:xfrm>
            <a:off x="304800" y="89404"/>
            <a:ext cx="1112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Курс лекций по истории России Владимира Мединского 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https://dostoverno.ru/courses/kurs-vladimira-medinskogo-rasskazy-iz-russkoy-istorii-xix-vek</a:t>
            </a:r>
            <a:r>
              <a:rPr lang="ru-RU" sz="20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32D73B-4C3B-6DD6-7A29-69FEE827D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07" r="2500" b="4624"/>
          <a:stretch/>
        </p:blipFill>
        <p:spPr>
          <a:xfrm>
            <a:off x="5444836" y="3468501"/>
            <a:ext cx="6747164" cy="325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524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E97087-D9CA-7268-C7C9-CB1C51F3827F}"/>
              </a:ext>
            </a:extLst>
          </p:cNvPr>
          <p:cNvSpPr txBox="1"/>
          <p:nvPr/>
        </p:nvSpPr>
        <p:spPr>
          <a:xfrm>
            <a:off x="228600" y="3429000"/>
            <a:ext cx="11734800" cy="333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«Битвы и сражения: Ледовое побоище»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https://www.youtube.com/watch?v=X7cVnUzR91g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«Битвы и сражения: Куликовская битва»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https://www.youtube.com/watch?v=X7cVnUzR91g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«Битвы и сражения: Взятие Казани»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https://www.youtube.com/watch?v=52ldujpvIsE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«Битвы и сражения: Московская битва»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https://www.youtube.com/watch?v=vNPC3f-vsCc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«Битвы и сражения: Полтавская битва»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https://www.youtube.com/watch?v=K6mnuOd6j4c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«Битвы и сражения: </a:t>
            </a:r>
            <a:r>
              <a:rPr lang="ru-RU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Гангутское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сражение»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https://www.youtube.com/watch?v=VXXM7GZW2uE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«Битвы и сражения: </a:t>
            </a:r>
            <a:r>
              <a:rPr lang="ru-RU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Кунерсдорфское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сражение»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https://www.youtube.com/watch?v=MOdGXP-uOFw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8. «Битвы и сражения: Чесменское сражение»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https://www.youtube.com/watch?v=aoVZZEsMA7w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9. «Битвы и сражения: Швейцарский поход Суворова»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https://www.youtube.com/watch?v=_N-T0Jaadfs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 «Битвы и сражения: осада Корфу»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https://www.youtube.com/watch?v=15jDvKMnHzw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i="0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«Битвы и сражения: бой у Чемульпо»  </a:t>
            </a:r>
            <a:r>
              <a:rPr lang="en-US" i="0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https://www.youtube.com/watch?v=OaDVKoFrYgY</a:t>
            </a:r>
            <a:r>
              <a:rPr lang="ru-RU" i="0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«Битвы и сражения: Бородинская битва» </a:t>
            </a:r>
            <a:r>
              <a:rPr lang="en-US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https://www.youtube.com/watch?v=Tp_keGngI4A</a:t>
            </a:r>
            <a:r>
              <a:rPr lang="ru-RU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6983E9-AE66-B7C1-E129-236C7DD15B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6" t="25933" r="5341" b="26050"/>
          <a:stretch/>
        </p:blipFill>
        <p:spPr>
          <a:xfrm>
            <a:off x="775855" y="137462"/>
            <a:ext cx="4087092" cy="3291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B94EA3-6777-7130-DA72-716988116AA9}"/>
              </a:ext>
            </a:extLst>
          </p:cNvPr>
          <p:cNvSpPr txBox="1"/>
          <p:nvPr/>
        </p:nvSpPr>
        <p:spPr>
          <a:xfrm>
            <a:off x="5320145" y="9721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России. Битвы и сражения (21 видео)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https://www.youtube.com/watch?v=X7cVnUzR91g&amp;list=PLeAfdw946xnHLOsTJYddpb4-Owe09fWpO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638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3E6D82-78DF-CE5E-AE77-DF0786CE6108}"/>
              </a:ext>
            </a:extLst>
          </p:cNvPr>
          <p:cNvSpPr txBox="1"/>
          <p:nvPr/>
        </p:nvSpPr>
        <p:spPr>
          <a:xfrm>
            <a:off x="824345" y="182802"/>
            <a:ext cx="105433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МИНУТНАЯ БИОГРАФИЯ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https://www.youtube.com/watch?v=LeceOgTLM7k&amp;list=PLAMRNenVU8NwQUjGhngm49Idvj7j33_wx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«Минутная биография» (50 видео) 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МООМС «Большая семья» при поддержке Фонда президентских грантов, его основная цель — знакомство с людьми, внесшими вклад в историю нашей страны: учеными, писателями, военачальниками и т.д. Каждый рассказ занимает всего минуту.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B26A5D-55F1-C5F5-B222-B3813B50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4230" r="8181" b="5433"/>
          <a:stretch/>
        </p:blipFill>
        <p:spPr>
          <a:xfrm>
            <a:off x="1409698" y="2291239"/>
            <a:ext cx="9372602" cy="438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18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FCFD53-5FD9-5D14-77BF-B7D81C5517FD}"/>
              </a:ext>
            </a:extLst>
          </p:cNvPr>
          <p:cNvSpPr txBox="1"/>
          <p:nvPr/>
        </p:nvSpPr>
        <p:spPr>
          <a:xfrm>
            <a:off x="200890" y="0"/>
            <a:ext cx="11790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февраля 2023 года отмечалось 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80-летие окончания Сталинградской битвы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 советских войск.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этим небольшая подборка видеороликов, которые можно показать ученикам, да и самим посмотреть: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93AE83-A32C-074D-86FC-9863773C7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21804" r="44887" b="19379"/>
          <a:stretch/>
        </p:blipFill>
        <p:spPr>
          <a:xfrm>
            <a:off x="5412508" y="939996"/>
            <a:ext cx="3314178" cy="3360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B5D378A-76D6-FF66-6D3D-477BE46B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21804" r="32180" b="20389"/>
          <a:stretch/>
        </p:blipFill>
        <p:spPr>
          <a:xfrm>
            <a:off x="200890" y="939996"/>
            <a:ext cx="4328088" cy="2404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FE56B6-FBAB-28BB-71C9-5E1725E8AFA0}"/>
              </a:ext>
            </a:extLst>
          </p:cNvPr>
          <p:cNvSpPr txBox="1"/>
          <p:nvPr/>
        </p:nvSpPr>
        <p:spPr>
          <a:xfrm>
            <a:off x="8883453" y="1488491"/>
            <a:ext cx="31755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-apple-system"/>
              </a:rPr>
              <a:t>Сталинградская битва </a:t>
            </a:r>
            <a:r>
              <a:rPr lang="en-US" dirty="0">
                <a:solidFill>
                  <a:srgbClr val="000000"/>
                </a:solidFill>
                <a:latin typeface="-apple-system"/>
                <a:hlinkClick r:id="rId4"/>
              </a:rPr>
              <a:t>https://vk.com/history_teacher_school?z=video-189555962_456239348%2F7bac582416d2498d91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 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ED4DF0-7F02-8286-48BE-C0DD4A82FCAB}"/>
              </a:ext>
            </a:extLst>
          </p:cNvPr>
          <p:cNvSpPr txBox="1"/>
          <p:nvPr/>
        </p:nvSpPr>
        <p:spPr>
          <a:xfrm>
            <a:off x="99922" y="3260188"/>
            <a:ext cx="48075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-apple-system"/>
              </a:rPr>
              <a:t>Сталинградская битва </a:t>
            </a:r>
            <a:r>
              <a:rPr lang="en-US" dirty="0">
                <a:solidFill>
                  <a:srgbClr val="000000"/>
                </a:solidFill>
                <a:latin typeface="-apple-system"/>
                <a:hlinkClick r:id="rId5"/>
              </a:rPr>
              <a:t>https://vk.com/history_teacher_school?z=video-195344339_456239030%2Ff8e6b6c91f42e420cd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F6E609B-69BE-AE1F-E633-0B9E477CF8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1198" r="32386" b="19985"/>
          <a:stretch/>
        </p:blipFill>
        <p:spPr>
          <a:xfrm>
            <a:off x="2833438" y="4477183"/>
            <a:ext cx="4148019" cy="23808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566C4B-9B47-34D7-B244-165ADF2C96D8}"/>
              </a:ext>
            </a:extLst>
          </p:cNvPr>
          <p:cNvSpPr txBox="1"/>
          <p:nvPr/>
        </p:nvSpPr>
        <p:spPr>
          <a:xfrm>
            <a:off x="7182164" y="4907844"/>
            <a:ext cx="487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-apple-system"/>
              </a:rPr>
              <a:t>Сталинградская битва </a:t>
            </a:r>
            <a:r>
              <a:rPr lang="ru-RU" dirty="0">
                <a:hlinkClick r:id="rId7"/>
              </a:rPr>
              <a:t>https://vk.com/history_teacher_school?z=video-198811026_456239107%2F2aa7396541a746f103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9897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281" y="1557399"/>
            <a:ext cx="5457578" cy="2822218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099577"/>
              </p:ext>
            </p:extLst>
          </p:nvPr>
        </p:nvGraphicFramePr>
        <p:xfrm>
          <a:off x="1" y="1"/>
          <a:ext cx="12191999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8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528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792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7635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РЭШ </a:t>
                      </a: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Российская</a:t>
                      </a:r>
                      <a:r>
                        <a:rPr lang="ru-RU" sz="20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электронная школ</a:t>
                      </a:r>
                      <a:r>
                        <a:rPr lang="ru-RU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 – </a:t>
                      </a:r>
                      <a:r>
                        <a:rPr lang="ru-RU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интерактивные уроки по всему школьному курсу с 1 по 11 класс от лучших учителей страны, созданные для того, чтобы у каждого ребёнка была возможность получить бесплатное качественное общее образование.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Зарегистрироваться и получить пошаговую инструкцию и техподдержку можно на сайте</a:t>
                      </a:r>
                      <a:r>
                        <a:rPr lang="ru-RU" sz="2000" b="0" baseline="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baseline="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https://resh.edu.ru/about</a:t>
                      </a:r>
                      <a:r>
                        <a:rPr lang="ru-RU" sz="2000" b="0" baseline="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0" baseline="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База ЭУ: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https://resh.edu.ru/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69" y="3939989"/>
            <a:ext cx="5357531" cy="30121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33" y="1557399"/>
            <a:ext cx="5434540" cy="2822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859" y="3802563"/>
            <a:ext cx="5434540" cy="30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3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440789"/>
              </p:ext>
            </p:extLst>
          </p:nvPr>
        </p:nvGraphicFramePr>
        <p:xfrm>
          <a:off x="1" y="1"/>
          <a:ext cx="12191999" cy="2807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22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59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76350">
                <a:tc>
                  <a:txBody>
                    <a:bodyPr/>
                    <a:lstStyle/>
                    <a:p>
                      <a:pPr algn="ctr"/>
                      <a:r>
                        <a:rPr lang="ru-RU" sz="19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ЯндексШкола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Бесплатная онлайн-школа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запущенная «Яндексом» вместе с Центром педагогического мастерства департамента образования и науки Москвы. Обучение ведется с 9 до 14 часов, как в обычной школе. Платформа предлагает </a:t>
                      </a:r>
                      <a:r>
                        <a:rPr lang="ru-RU" sz="1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видеоуроки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более чем 15 предметам школьной программы, включая физику и МКХ. Есть и дополнительные занятия для подготовки к ОГЭ и ЕГЭ.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учителей есть специальная платформа для онлайн-трансляций уроков и возможность задавать домашнее задание для младших классов, причем с функцией автоматической проверки.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Еще </a:t>
                      </a:r>
                      <a:r>
                        <a:rPr lang="ru-RU" sz="1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Яндекс.Школа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проводит интенсивы по разным предметам, научно-популярные лекции и многое другое — все это транслируется в </a:t>
                      </a:r>
                      <a:r>
                        <a:rPr lang="ru-RU" sz="1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онлайне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Зарегистрироваться и получить пошаговую инструкцию и техподдержку можно на сайте</a:t>
                      </a:r>
                      <a:r>
                        <a:rPr lang="ru-RU" sz="2000" b="0" baseline="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baseline="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https://school.yandex.ru/</a:t>
                      </a:r>
                      <a:r>
                        <a:rPr lang="ru-RU" sz="2000" b="0" baseline="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271"/>
            <a:ext cx="5572789" cy="3133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094" y="3106271"/>
            <a:ext cx="5831541" cy="32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935946"/>
            <a:ext cx="5836024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</a:rPr>
              <a:t>Единая коллекция цифровых образовательных ресурсов </a:t>
            </a:r>
            <a:r>
              <a:rPr lang="ru-RU" dirty="0">
                <a:latin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hlinkClick r:id="rId2"/>
              </a:rPr>
              <a:t>http://school-collection.edu.ru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ведущих каталогов современных обучающих средств для преподавателей и учащихся, требовала удобного, интуитивно понятного интерфейса, выполненного в соответствии с современными требованиями эргономики и удобства использования информационных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334"/>
            <a:ext cx="6221506" cy="3497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494" y="82334"/>
            <a:ext cx="6221506" cy="34978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21506" y="4129845"/>
            <a:ext cx="5836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"Единое окно доступа к образовательным ресурсам"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http://window.edu.ru/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предоставляет свободный доступ к каталогу образовательных Интернет-ресурсов и полнотекстовой электронной учебно-методической библиотеке для общего и профессионального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034523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907637" cy="3321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8282"/>
            <a:ext cx="5931555" cy="31197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8008" y="3321425"/>
            <a:ext cx="203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http://fcior.edu.ru/</a:t>
            </a:r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768700-F059-4AE7-B58A-EC0C287F6B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92" t="10033" r="22104" b="39906"/>
          <a:stretch/>
        </p:blipFill>
        <p:spPr>
          <a:xfrm>
            <a:off x="6690512" y="0"/>
            <a:ext cx="4700014" cy="231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935043B-F556-4F26-A7D3-72B17993F52B}"/>
              </a:ext>
            </a:extLst>
          </p:cNvPr>
          <p:cNvSpPr/>
          <p:nvPr/>
        </p:nvSpPr>
        <p:spPr>
          <a:xfrm>
            <a:off x="6284365" y="2317687"/>
            <a:ext cx="5848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6"/>
              </a:rPr>
              <a:t>https://xn----dtbhthpdbkkaet.xn--p1ai/El_uchebniki/Elektronnie_resursi/</a:t>
            </a:r>
            <a:r>
              <a:rPr lang="ru-RU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4C72753-880F-4D37-B2BA-761B2A14FE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667" t="32607" r="48456" b="39274"/>
          <a:stretch/>
        </p:blipFill>
        <p:spPr>
          <a:xfrm>
            <a:off x="5931554" y="3014804"/>
            <a:ext cx="4374085" cy="19283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67F395B-AD59-4A4D-BFE0-7CCBCB754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52" t="44488" r="21065" b="25016"/>
          <a:stretch/>
        </p:blipFill>
        <p:spPr>
          <a:xfrm>
            <a:off x="6376657" y="5102017"/>
            <a:ext cx="5510543" cy="15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9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" y="0"/>
          <a:ext cx="1219199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8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177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883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39241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Canvas</a:t>
                      </a: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Instructure</a:t>
                      </a: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Чуть более сложная и продвинутая программа.</a:t>
                      </a:r>
                      <a:r>
                        <a:rPr lang="ru-RU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Хорошо подойдет, если вы хотите переложить сразу несколько уроков в онлайн-формат.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Позволяет делать презентации с встроенными видео, тестовыми опросами, </a:t>
                      </a:r>
                      <a:r>
                        <a:rPr lang="ru-RU" sz="2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интерактивами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Зарегистрироваться и получить пошаговую инструкцию и техподдержку можно на сайте</a:t>
                      </a:r>
                    </a:p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https://canvas.instructure.com/login/canvas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86" y="2110389"/>
            <a:ext cx="5683138" cy="319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EC6B1D-6CB6-ECDC-15BC-5C807CAA3E26}"/>
              </a:ext>
            </a:extLst>
          </p:cNvPr>
          <p:cNvSpPr txBox="1"/>
          <p:nvPr/>
        </p:nvSpPr>
        <p:spPr>
          <a:xfrm>
            <a:off x="1127413" y="5495744"/>
            <a:ext cx="9937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 заменить </a:t>
            </a:r>
            <a:r>
              <a:rPr lang="ru-RU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Canva</a:t>
            </a:r>
            <a:r>
              <a:rPr lang="ru-RU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5 аналогов для пользователей из России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https://lifehacker.ru/analogi-canva/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 июня графический редактор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Canva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недоступен жителям России: мы нашли 5 российских альтернатив 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https://kokoc.com/blog/analogi-canva/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50427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171590"/>
              </p:ext>
            </p:extLst>
          </p:nvPr>
        </p:nvGraphicFramePr>
        <p:xfrm>
          <a:off x="0" y="0"/>
          <a:ext cx="12192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3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6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72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45525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Инструменты Яндекс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полезный сервис для профессионалов: от учителей до маркетологов. Он позволяет хранить и делиться информацией разного назначения: изображения, видео, книги и документы – все что угодно доступно по ссылке к просмотру или редактированию.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baseline="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Подробный обзор возможностей с пошаговыми инструкциями на сайте: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https://disk.yandex.ru/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06" y="2571750"/>
            <a:ext cx="626839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983306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133351" y="241610"/>
            <a:ext cx="11914716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сайтов с видео материалами в помощь учителю</a:t>
            </a:r>
          </a:p>
          <a:p>
            <a:pPr marL="0" indent="0"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 учителя представляют себя в роли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блогера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готовы делать видео со своим  участием. Дети, особенно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аудиалы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лучше воспринимают устное объяснение, чем написанный текст. Выход — видео уроки, записанные другими учителями.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портал 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История.РФ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будет полезен учащимся и учителям при изучении отечественной истории. На сайте выложены видео уроки, видео материал по истории России и много-много полезного материала 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https://histrf.ru/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онлайн-курс по Истории России 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https://www.lektorium.tv/russianhistory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России: базовый курс 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https://www.youtube.com/playlist?list=PLnbQh4j9gZkK7j7e5UEsgjlpL5I46pb6H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 по истории и обществознанию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https://kliovyatka.jimdofree.com/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интеллект/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егэ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по-обществознанию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интернет-ресурсы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онлайн 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https://interneturok.ru/article/istoriya-onlayn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школа 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“InternetUrok.ru”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содержит огромную подборку видео уроков, записанных школьными учителями в формате лекций. Некоторые уроки бесплатны, также на период карантина предоставляется скидка 50% на покупку курсов по предметам. </a:t>
            </a:r>
            <a:r>
              <a:rPr lang="en-GB" sz="1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https://interneturok.ru/#linksblock</a:t>
            </a:r>
            <a:r>
              <a:rPr lang="ru-RU" sz="1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Онлайн-школа 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“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Фоксфорд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”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видео уроков 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“Городского методического центра”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 основе материалов из коллекции “Российской электронной школы” содержит темы по всем предметам и классам.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https://mosmetod.ru/sh404sef-custom-content/materialy-dlya-organizatsii-distantsionnogo-obucheniya.html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12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A10610-4E47-C484-0CA2-AA009AEAC3B3}"/>
              </a:ext>
            </a:extLst>
          </p:cNvPr>
          <p:cNvSpPr txBox="1"/>
          <p:nvPr/>
        </p:nvSpPr>
        <p:spPr>
          <a:xfrm>
            <a:off x="304800" y="89404"/>
            <a:ext cx="1112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Курс лекций по истории России Алексея Гончарова (200 видеозаписей) - 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https://www.youtube.com/playlist?list=PLtIzXPHal2WPWVlE38Gl9HVsgCMN1Fd-K"/>
              </a:rPr>
              <a:t>https://www.youtube.com/playlist?list=PLtIzXPHal2WPWV..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868A3B-1B3F-9DE7-A667-DD8DE5177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 r="5000" b="5028"/>
          <a:stretch/>
        </p:blipFill>
        <p:spPr>
          <a:xfrm>
            <a:off x="55418" y="930988"/>
            <a:ext cx="11263745" cy="5483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4112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9BBCB07-0E2D-4F0B-A6FB-99D413E5E8BA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9BBCB07-0E2D-4F0B-A6FB-99D413E5E8BA}"/>
  <p:tag name="GENSWF_ADVANCE_TIME" val="5"/>
  <p:tag name="ISPRING_CUSTOM_TIMING_USED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502</Words>
  <Application>Microsoft Office PowerPoint</Application>
  <PresentationFormat>Произвольный</PresentationFormat>
  <Paragraphs>52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Fenix</dc:creator>
  <cp:lastModifiedBy>Пользователь Windows</cp:lastModifiedBy>
  <cp:revision>286</cp:revision>
  <dcterms:created xsi:type="dcterms:W3CDTF">2018-12-13T06:52:08Z</dcterms:created>
  <dcterms:modified xsi:type="dcterms:W3CDTF">2024-01-19T10:01:11Z</dcterms:modified>
</cp:coreProperties>
</file>