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8" r:id="rId5"/>
    <p:sldId id="269" r:id="rId6"/>
    <p:sldId id="260" r:id="rId7"/>
    <p:sldId id="261" r:id="rId8"/>
    <p:sldId id="262" r:id="rId9"/>
    <p:sldId id="263" r:id="rId10"/>
    <p:sldId id="270" r:id="rId11"/>
    <p:sldId id="271" r:id="rId12"/>
    <p:sldId id="265" r:id="rId13"/>
    <p:sldId id="257" r:id="rId14"/>
    <p:sldId id="267" r:id="rId15"/>
    <p:sldId id="273" r:id="rId16"/>
    <p:sldId id="272" r:id="rId17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9" d="100"/>
          <a:sy n="79" d="100"/>
        </p:scale>
        <p:origin x="-1032" y="-12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осень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качество</c:v>
                </c:pt>
                <c:pt idx="1">
                  <c:v>успешность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 formatCode="0.00%">
                  <c:v>0.161</c:v>
                </c:pt>
                <c:pt idx="1">
                  <c:v>0.64900000000000002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весна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качество</c:v>
                </c:pt>
                <c:pt idx="1">
                  <c:v>успешность</c:v>
                </c:pt>
              </c:strCache>
            </c:strRef>
          </c:cat>
          <c:val>
            <c:numRef>
              <c:f>Лист1!$C$2:$C$3</c:f>
              <c:numCache>
                <c:formatCode>0.00%</c:formatCode>
                <c:ptCount val="2"/>
                <c:pt idx="0">
                  <c:v>0.29099999999999998</c:v>
                </c:pt>
                <c:pt idx="1">
                  <c:v>0.71399999999999997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6491392"/>
        <c:axId val="96492160"/>
      </c:barChart>
      <c:catAx>
        <c:axId val="96491392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accent1">
                <a:lumMod val="75000"/>
              </a:schemeClr>
            </a:solidFill>
          </a:ln>
        </c:spPr>
        <c:crossAx val="96492160"/>
        <c:crosses val="autoZero"/>
        <c:auto val="1"/>
        <c:lblAlgn val="ctr"/>
        <c:lblOffset val="100"/>
        <c:noMultiLvlLbl val="0"/>
      </c:catAx>
      <c:valAx>
        <c:axId val="96492160"/>
        <c:scaling>
          <c:orientation val="minMax"/>
        </c:scaling>
        <c:delete val="0"/>
        <c:axPos val="l"/>
        <c:majorGridlines/>
        <c:numFmt formatCode="0.00%" sourceLinked="1"/>
        <c:majorTickMark val="out"/>
        <c:minorTickMark val="none"/>
        <c:tickLblPos val="nextTo"/>
        <c:crossAx val="9649139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spPr>
    <a:solidFill>
      <a:schemeClr val="lt1"/>
    </a:solidFill>
    <a:ln w="42500" cap="flat" cmpd="sng" algn="ctr">
      <a:solidFill>
        <a:schemeClr val="accent6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60944C4-E2B6-4615-B07A-02EC1D58456C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EC6257-9B10-42F9-B13A-F1859665EDA5}">
      <dgm:prSet phldrT="[Текст]" custT="1"/>
      <dgm:spPr/>
      <dgm:t>
        <a:bodyPr/>
        <a:lstStyle/>
        <a:p>
          <a:r>
            <a:rPr lang="ru-RU" sz="1400" b="1" dirty="0" smtClean="0"/>
            <a:t>Экзаменационная работа</a:t>
          </a:r>
        </a:p>
        <a:p>
          <a:r>
            <a:rPr lang="ru-RU" sz="1400" dirty="0" smtClean="0"/>
            <a:t>(25 заданий)</a:t>
          </a:r>
          <a:endParaRPr lang="ru-RU" sz="1400" dirty="0"/>
        </a:p>
      </dgm:t>
    </dgm:pt>
    <dgm:pt modelId="{26C980E7-E8F1-4970-B073-F7ECB7D6C5B1}" type="parTrans" cxnId="{B61AA27C-15D5-4310-A955-C8FB77CB2367}">
      <dgm:prSet/>
      <dgm:spPr/>
      <dgm:t>
        <a:bodyPr/>
        <a:lstStyle/>
        <a:p>
          <a:endParaRPr lang="ru-RU"/>
        </a:p>
      </dgm:t>
    </dgm:pt>
    <dgm:pt modelId="{1C212CBB-8B74-4BE7-B37D-E7B30AE3AC9E}" type="sibTrans" cxnId="{B61AA27C-15D5-4310-A955-C8FB77CB2367}">
      <dgm:prSet/>
      <dgm:spPr/>
      <dgm:t>
        <a:bodyPr/>
        <a:lstStyle/>
        <a:p>
          <a:endParaRPr lang="ru-RU"/>
        </a:p>
      </dgm:t>
    </dgm:pt>
    <dgm:pt modelId="{5461CF8E-9816-46DF-82D9-2AFD2E5A3565}">
      <dgm:prSet phldrT="[Текст]"/>
      <dgm:spPr/>
      <dgm:t>
        <a:bodyPr/>
        <a:lstStyle/>
        <a:p>
          <a:r>
            <a:rPr lang="ru-RU" b="1" dirty="0" smtClean="0"/>
            <a:t>Часть 1</a:t>
          </a:r>
        </a:p>
        <a:p>
          <a:r>
            <a:rPr lang="ru-RU" dirty="0" smtClean="0"/>
            <a:t>(16 заданий)</a:t>
          </a:r>
          <a:endParaRPr lang="ru-RU" dirty="0"/>
        </a:p>
      </dgm:t>
    </dgm:pt>
    <dgm:pt modelId="{4383C630-C503-4EB4-B686-B7E7111F102E}" type="parTrans" cxnId="{127B84FC-A87E-46CA-A855-B025711A3F39}">
      <dgm:prSet/>
      <dgm:spPr/>
      <dgm:t>
        <a:bodyPr/>
        <a:lstStyle/>
        <a:p>
          <a:endParaRPr lang="ru-RU"/>
        </a:p>
      </dgm:t>
    </dgm:pt>
    <dgm:pt modelId="{F72D036E-4B40-4F37-B2D7-33F663FE41EB}" type="sibTrans" cxnId="{127B84FC-A87E-46CA-A855-B025711A3F39}">
      <dgm:prSet/>
      <dgm:spPr/>
      <dgm:t>
        <a:bodyPr/>
        <a:lstStyle/>
        <a:p>
          <a:endParaRPr lang="ru-RU"/>
        </a:p>
      </dgm:t>
    </dgm:pt>
    <dgm:pt modelId="{A15061DA-60F9-4682-8BA6-A6D1906A9243}">
      <dgm:prSet phldrT="[Текст]"/>
      <dgm:spPr/>
      <dgm:t>
        <a:bodyPr/>
        <a:lstStyle/>
        <a:p>
          <a:r>
            <a:rPr lang="ru-RU" dirty="0" smtClean="0"/>
            <a:t>Базовый уровень сложности </a:t>
          </a:r>
        </a:p>
        <a:p>
          <a:r>
            <a:rPr lang="ru-RU" dirty="0" smtClean="0"/>
            <a:t> (8 заданий)</a:t>
          </a:r>
          <a:endParaRPr lang="ru-RU" dirty="0"/>
        </a:p>
      </dgm:t>
    </dgm:pt>
    <dgm:pt modelId="{3C172204-8E7F-496C-A8D9-34E8EC0E7849}" type="parTrans" cxnId="{C4583BE7-218C-478E-8F26-05E6FB2E5B0C}">
      <dgm:prSet/>
      <dgm:spPr/>
      <dgm:t>
        <a:bodyPr/>
        <a:lstStyle/>
        <a:p>
          <a:endParaRPr lang="ru-RU"/>
        </a:p>
      </dgm:t>
    </dgm:pt>
    <dgm:pt modelId="{9F717017-51ED-4576-82A1-AD85747CEF31}" type="sibTrans" cxnId="{C4583BE7-218C-478E-8F26-05E6FB2E5B0C}">
      <dgm:prSet/>
      <dgm:spPr/>
      <dgm:t>
        <a:bodyPr/>
        <a:lstStyle/>
        <a:p>
          <a:endParaRPr lang="ru-RU"/>
        </a:p>
      </dgm:t>
    </dgm:pt>
    <dgm:pt modelId="{B71381D3-FA2B-4E9F-BCEE-3056A7F33C70}">
      <dgm:prSet phldrT="[Текст]"/>
      <dgm:spPr/>
      <dgm:t>
        <a:bodyPr/>
        <a:lstStyle/>
        <a:p>
          <a:r>
            <a:rPr lang="ru-RU" dirty="0" smtClean="0"/>
            <a:t>Повышенный уровень сложности</a:t>
          </a:r>
        </a:p>
        <a:p>
          <a:r>
            <a:rPr lang="ru-RU" dirty="0" smtClean="0"/>
            <a:t>(8 заданий)</a:t>
          </a:r>
          <a:endParaRPr lang="ru-RU" dirty="0"/>
        </a:p>
      </dgm:t>
    </dgm:pt>
    <dgm:pt modelId="{2BBD319A-F745-45D9-A327-46177FEC1310}" type="parTrans" cxnId="{86EA73CF-2AA9-45E1-8085-7BAA2AAA4760}">
      <dgm:prSet/>
      <dgm:spPr/>
      <dgm:t>
        <a:bodyPr/>
        <a:lstStyle/>
        <a:p>
          <a:endParaRPr lang="ru-RU"/>
        </a:p>
      </dgm:t>
    </dgm:pt>
    <dgm:pt modelId="{0D64B664-E8F9-4D02-BC15-E98FAA9F8EFB}" type="sibTrans" cxnId="{86EA73CF-2AA9-45E1-8085-7BAA2AAA4760}">
      <dgm:prSet/>
      <dgm:spPr/>
      <dgm:t>
        <a:bodyPr/>
        <a:lstStyle/>
        <a:p>
          <a:endParaRPr lang="ru-RU"/>
        </a:p>
      </dgm:t>
    </dgm:pt>
    <dgm:pt modelId="{186D90EB-48DF-4559-890A-6BC9E64435F8}">
      <dgm:prSet phldrT="[Текст]"/>
      <dgm:spPr/>
      <dgm:t>
        <a:bodyPr/>
        <a:lstStyle/>
        <a:p>
          <a:r>
            <a:rPr lang="ru-RU" b="1" dirty="0" smtClean="0"/>
            <a:t>Часть 2</a:t>
          </a:r>
        </a:p>
        <a:p>
          <a:r>
            <a:rPr lang="ru-RU" dirty="0" smtClean="0"/>
            <a:t>(9 заданий)</a:t>
          </a:r>
          <a:endParaRPr lang="ru-RU" dirty="0"/>
        </a:p>
      </dgm:t>
    </dgm:pt>
    <dgm:pt modelId="{AF04E653-4831-4288-8963-A5320CD2AEEE}" type="parTrans" cxnId="{869BA487-8A19-4703-B78E-F2836AFB1479}">
      <dgm:prSet/>
      <dgm:spPr/>
      <dgm:t>
        <a:bodyPr/>
        <a:lstStyle/>
        <a:p>
          <a:endParaRPr lang="ru-RU"/>
        </a:p>
      </dgm:t>
    </dgm:pt>
    <dgm:pt modelId="{A1EA1457-BC71-4140-AF72-D75480F3D186}" type="sibTrans" cxnId="{869BA487-8A19-4703-B78E-F2836AFB1479}">
      <dgm:prSet/>
      <dgm:spPr/>
      <dgm:t>
        <a:bodyPr/>
        <a:lstStyle/>
        <a:p>
          <a:endParaRPr lang="ru-RU"/>
        </a:p>
      </dgm:t>
    </dgm:pt>
    <dgm:pt modelId="{1E523588-5396-4B36-BE15-E6A387B1072E}">
      <dgm:prSet phldrT="[Текст]"/>
      <dgm:spPr/>
      <dgm:t>
        <a:bodyPr/>
        <a:lstStyle/>
        <a:p>
          <a:r>
            <a:rPr lang="ru-RU" dirty="0" smtClean="0"/>
            <a:t>Базовый уровень сложности</a:t>
          </a:r>
        </a:p>
        <a:p>
          <a:r>
            <a:rPr lang="ru-RU" dirty="0" smtClean="0"/>
            <a:t> (5 заданий)</a:t>
          </a:r>
          <a:endParaRPr lang="ru-RU" dirty="0"/>
        </a:p>
      </dgm:t>
    </dgm:pt>
    <dgm:pt modelId="{1739A584-6597-4E4D-BD5D-E060371424A9}" type="parTrans" cxnId="{C282BFC2-4534-46C8-9616-E3B35FBB3ADE}">
      <dgm:prSet/>
      <dgm:spPr/>
      <dgm:t>
        <a:bodyPr/>
        <a:lstStyle/>
        <a:p>
          <a:endParaRPr lang="ru-RU"/>
        </a:p>
      </dgm:t>
    </dgm:pt>
    <dgm:pt modelId="{51330347-E4C1-466E-A072-7239FEDBDB88}" type="sibTrans" cxnId="{C282BFC2-4534-46C8-9616-E3B35FBB3ADE}">
      <dgm:prSet/>
      <dgm:spPr/>
      <dgm:t>
        <a:bodyPr/>
        <a:lstStyle/>
        <a:p>
          <a:endParaRPr lang="ru-RU"/>
        </a:p>
      </dgm:t>
    </dgm:pt>
    <dgm:pt modelId="{FC1586E9-34E8-40B5-9D12-DB0AF6D2D7C8}">
      <dgm:prSet phldrT="[Текст]"/>
      <dgm:spPr/>
      <dgm:t>
        <a:bodyPr/>
        <a:lstStyle/>
        <a:p>
          <a:r>
            <a:rPr lang="ru-RU" dirty="0" smtClean="0"/>
            <a:t>Высокий уровень сложности </a:t>
          </a:r>
        </a:p>
        <a:p>
          <a:r>
            <a:rPr lang="ru-RU" dirty="0" smtClean="0"/>
            <a:t>(4 задания)</a:t>
          </a:r>
          <a:endParaRPr lang="ru-RU" dirty="0"/>
        </a:p>
      </dgm:t>
    </dgm:pt>
    <dgm:pt modelId="{090FD3D6-5409-42CD-812E-0D04F074536C}" type="parTrans" cxnId="{56C61D50-0E68-4FF3-B4C4-33E5A9A47AC1}">
      <dgm:prSet/>
      <dgm:spPr/>
      <dgm:t>
        <a:bodyPr/>
        <a:lstStyle/>
        <a:p>
          <a:endParaRPr lang="ru-RU"/>
        </a:p>
      </dgm:t>
    </dgm:pt>
    <dgm:pt modelId="{C4C029F0-6ED4-4DA1-8531-CAEAC9ACCE10}" type="sibTrans" cxnId="{56C61D50-0E68-4FF3-B4C4-33E5A9A47AC1}">
      <dgm:prSet/>
      <dgm:spPr/>
      <dgm:t>
        <a:bodyPr/>
        <a:lstStyle/>
        <a:p>
          <a:endParaRPr lang="ru-RU"/>
        </a:p>
      </dgm:t>
    </dgm:pt>
    <dgm:pt modelId="{18F4810A-B0F6-440E-94F3-E8828490A0AE}" type="pres">
      <dgm:prSet presAssocID="{060944C4-E2B6-4615-B07A-02EC1D58456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C9BF557-8EA1-4986-B2CA-F3D2661AA4C6}" type="pres">
      <dgm:prSet presAssocID="{F9EC6257-9B10-42F9-B13A-F1859665EDA5}" presName="hierRoot1" presStyleCnt="0"/>
      <dgm:spPr/>
    </dgm:pt>
    <dgm:pt modelId="{107EA5E4-D0E2-4A83-B1B5-3B2A816282F9}" type="pres">
      <dgm:prSet presAssocID="{F9EC6257-9B10-42F9-B13A-F1859665EDA5}" presName="composite" presStyleCnt="0"/>
      <dgm:spPr/>
    </dgm:pt>
    <dgm:pt modelId="{B1535A5F-45A2-43BF-9DB5-B240ADEB6AB4}" type="pres">
      <dgm:prSet presAssocID="{F9EC6257-9B10-42F9-B13A-F1859665EDA5}" presName="background" presStyleLbl="node0" presStyleIdx="0" presStyleCnt="1"/>
      <dgm:spPr/>
    </dgm:pt>
    <dgm:pt modelId="{8F794E8F-0D2C-4AAD-9F5A-4D04F62B51A0}" type="pres">
      <dgm:prSet presAssocID="{F9EC6257-9B10-42F9-B13A-F1859665EDA5}" presName="text" presStyleLbl="fgAcc0" presStyleIdx="0" presStyleCnt="1" custScaleX="12240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6AED803-F8C0-4C5E-8C95-D792A8E4F843}" type="pres">
      <dgm:prSet presAssocID="{F9EC6257-9B10-42F9-B13A-F1859665EDA5}" presName="hierChild2" presStyleCnt="0"/>
      <dgm:spPr/>
    </dgm:pt>
    <dgm:pt modelId="{4C9D9A3C-694A-47AD-86A1-1758B715BAB2}" type="pres">
      <dgm:prSet presAssocID="{4383C630-C503-4EB4-B686-B7E7111F102E}" presName="Name10" presStyleLbl="parChTrans1D2" presStyleIdx="0" presStyleCnt="2"/>
      <dgm:spPr/>
      <dgm:t>
        <a:bodyPr/>
        <a:lstStyle/>
        <a:p>
          <a:endParaRPr lang="ru-RU"/>
        </a:p>
      </dgm:t>
    </dgm:pt>
    <dgm:pt modelId="{A8A1AB3E-ECD1-4941-A0AF-DD1853B81846}" type="pres">
      <dgm:prSet presAssocID="{5461CF8E-9816-46DF-82D9-2AFD2E5A3565}" presName="hierRoot2" presStyleCnt="0"/>
      <dgm:spPr/>
    </dgm:pt>
    <dgm:pt modelId="{428D18C2-F8D6-488D-A977-AF894BD6A32D}" type="pres">
      <dgm:prSet presAssocID="{5461CF8E-9816-46DF-82D9-2AFD2E5A3565}" presName="composite2" presStyleCnt="0"/>
      <dgm:spPr/>
    </dgm:pt>
    <dgm:pt modelId="{814F6D2F-CA71-4DED-97CF-80A3125E362D}" type="pres">
      <dgm:prSet presAssocID="{5461CF8E-9816-46DF-82D9-2AFD2E5A3565}" presName="background2" presStyleLbl="node2" presStyleIdx="0" presStyleCnt="2"/>
      <dgm:spPr/>
    </dgm:pt>
    <dgm:pt modelId="{D7B9AA53-D1F1-46DE-BA25-F99FE29A5547}" type="pres">
      <dgm:prSet presAssocID="{5461CF8E-9816-46DF-82D9-2AFD2E5A3565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BFCFB9B-3369-490E-A874-0B4AED6DD159}" type="pres">
      <dgm:prSet presAssocID="{5461CF8E-9816-46DF-82D9-2AFD2E5A3565}" presName="hierChild3" presStyleCnt="0"/>
      <dgm:spPr/>
    </dgm:pt>
    <dgm:pt modelId="{03A8F204-17F2-47B5-AE32-A09326C1205C}" type="pres">
      <dgm:prSet presAssocID="{3C172204-8E7F-496C-A8D9-34E8EC0E7849}" presName="Name17" presStyleLbl="parChTrans1D3" presStyleIdx="0" presStyleCnt="4"/>
      <dgm:spPr/>
      <dgm:t>
        <a:bodyPr/>
        <a:lstStyle/>
        <a:p>
          <a:endParaRPr lang="ru-RU"/>
        </a:p>
      </dgm:t>
    </dgm:pt>
    <dgm:pt modelId="{5FA4B9EC-0777-427F-B8B6-C2A2E6E69893}" type="pres">
      <dgm:prSet presAssocID="{A15061DA-60F9-4682-8BA6-A6D1906A9243}" presName="hierRoot3" presStyleCnt="0"/>
      <dgm:spPr/>
    </dgm:pt>
    <dgm:pt modelId="{652E9EBF-DCFD-4101-A0B2-A88569E466C0}" type="pres">
      <dgm:prSet presAssocID="{A15061DA-60F9-4682-8BA6-A6D1906A9243}" presName="composite3" presStyleCnt="0"/>
      <dgm:spPr/>
    </dgm:pt>
    <dgm:pt modelId="{13275B2A-7733-4557-8890-1890CF3D762A}" type="pres">
      <dgm:prSet presAssocID="{A15061DA-60F9-4682-8BA6-A6D1906A9243}" presName="background3" presStyleLbl="node3" presStyleIdx="0" presStyleCnt="4"/>
      <dgm:spPr/>
    </dgm:pt>
    <dgm:pt modelId="{F9D72D21-9A5A-4A14-9C30-F80439075459}" type="pres">
      <dgm:prSet presAssocID="{A15061DA-60F9-4682-8BA6-A6D1906A9243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A4A4034-8B00-4E4A-AEF4-D58545178D0C}" type="pres">
      <dgm:prSet presAssocID="{A15061DA-60F9-4682-8BA6-A6D1906A9243}" presName="hierChild4" presStyleCnt="0"/>
      <dgm:spPr/>
    </dgm:pt>
    <dgm:pt modelId="{7A86603C-684B-4F6F-ADAD-CD54E488ABFB}" type="pres">
      <dgm:prSet presAssocID="{2BBD319A-F745-45D9-A327-46177FEC1310}" presName="Name17" presStyleLbl="parChTrans1D3" presStyleIdx="1" presStyleCnt="4"/>
      <dgm:spPr/>
      <dgm:t>
        <a:bodyPr/>
        <a:lstStyle/>
        <a:p>
          <a:endParaRPr lang="ru-RU"/>
        </a:p>
      </dgm:t>
    </dgm:pt>
    <dgm:pt modelId="{378B634E-3583-4692-87EB-4A3A1405502F}" type="pres">
      <dgm:prSet presAssocID="{B71381D3-FA2B-4E9F-BCEE-3056A7F33C70}" presName="hierRoot3" presStyleCnt="0"/>
      <dgm:spPr/>
    </dgm:pt>
    <dgm:pt modelId="{1ED0F41D-C7AF-4525-9D36-5D749370C2E5}" type="pres">
      <dgm:prSet presAssocID="{B71381D3-FA2B-4E9F-BCEE-3056A7F33C70}" presName="composite3" presStyleCnt="0"/>
      <dgm:spPr/>
    </dgm:pt>
    <dgm:pt modelId="{13D08466-1D5F-45BC-BBA6-7831E60A0D5B}" type="pres">
      <dgm:prSet presAssocID="{B71381D3-FA2B-4E9F-BCEE-3056A7F33C70}" presName="background3" presStyleLbl="node3" presStyleIdx="1" presStyleCnt="4"/>
      <dgm:spPr/>
    </dgm:pt>
    <dgm:pt modelId="{33AFAF6D-FEDC-4163-9118-2EDA818AA02A}" type="pres">
      <dgm:prSet presAssocID="{B71381D3-FA2B-4E9F-BCEE-3056A7F33C70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596DF21-2242-49E8-95B1-2757809DFF3B}" type="pres">
      <dgm:prSet presAssocID="{B71381D3-FA2B-4E9F-BCEE-3056A7F33C70}" presName="hierChild4" presStyleCnt="0"/>
      <dgm:spPr/>
    </dgm:pt>
    <dgm:pt modelId="{5A6487B6-82C4-4E75-ADD9-E3D40FA0E8C6}" type="pres">
      <dgm:prSet presAssocID="{AF04E653-4831-4288-8963-A5320CD2AEEE}" presName="Name10" presStyleLbl="parChTrans1D2" presStyleIdx="1" presStyleCnt="2"/>
      <dgm:spPr/>
      <dgm:t>
        <a:bodyPr/>
        <a:lstStyle/>
        <a:p>
          <a:endParaRPr lang="ru-RU"/>
        </a:p>
      </dgm:t>
    </dgm:pt>
    <dgm:pt modelId="{A9F40F2C-101C-489A-A6B3-6A3977EA7F22}" type="pres">
      <dgm:prSet presAssocID="{186D90EB-48DF-4559-890A-6BC9E64435F8}" presName="hierRoot2" presStyleCnt="0"/>
      <dgm:spPr/>
    </dgm:pt>
    <dgm:pt modelId="{B2AF41EF-061B-4BF4-BB75-12825D2E9398}" type="pres">
      <dgm:prSet presAssocID="{186D90EB-48DF-4559-890A-6BC9E64435F8}" presName="composite2" presStyleCnt="0"/>
      <dgm:spPr/>
    </dgm:pt>
    <dgm:pt modelId="{F106FE50-6678-4A72-A742-02F2DFBAE6BD}" type="pres">
      <dgm:prSet presAssocID="{186D90EB-48DF-4559-890A-6BC9E64435F8}" presName="background2" presStyleLbl="node2" presStyleIdx="1" presStyleCnt="2"/>
      <dgm:spPr/>
    </dgm:pt>
    <dgm:pt modelId="{8DF3D45D-47B7-4BC1-83A0-0BBADFAE5C3A}" type="pres">
      <dgm:prSet presAssocID="{186D90EB-48DF-4559-890A-6BC9E64435F8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75029DE-5440-4700-9486-823E92484F7C}" type="pres">
      <dgm:prSet presAssocID="{186D90EB-48DF-4559-890A-6BC9E64435F8}" presName="hierChild3" presStyleCnt="0"/>
      <dgm:spPr/>
    </dgm:pt>
    <dgm:pt modelId="{FDC0AEDA-E723-4F8E-914A-6BBE18F63B9F}" type="pres">
      <dgm:prSet presAssocID="{1739A584-6597-4E4D-BD5D-E060371424A9}" presName="Name17" presStyleLbl="parChTrans1D3" presStyleIdx="2" presStyleCnt="4"/>
      <dgm:spPr/>
      <dgm:t>
        <a:bodyPr/>
        <a:lstStyle/>
        <a:p>
          <a:endParaRPr lang="ru-RU"/>
        </a:p>
      </dgm:t>
    </dgm:pt>
    <dgm:pt modelId="{82EEDAFE-ED67-4DB2-8F1F-880D451F9DE8}" type="pres">
      <dgm:prSet presAssocID="{1E523588-5396-4B36-BE15-E6A387B1072E}" presName="hierRoot3" presStyleCnt="0"/>
      <dgm:spPr/>
    </dgm:pt>
    <dgm:pt modelId="{530792A9-76D1-416C-BE47-76B1DD2F0C45}" type="pres">
      <dgm:prSet presAssocID="{1E523588-5396-4B36-BE15-E6A387B1072E}" presName="composite3" presStyleCnt="0"/>
      <dgm:spPr/>
    </dgm:pt>
    <dgm:pt modelId="{4D7F4D5A-F943-479F-AE2C-4C9B2A7F9CF4}" type="pres">
      <dgm:prSet presAssocID="{1E523588-5396-4B36-BE15-E6A387B1072E}" presName="background3" presStyleLbl="node3" presStyleIdx="2" presStyleCnt="4"/>
      <dgm:spPr/>
    </dgm:pt>
    <dgm:pt modelId="{2EC35675-F936-42F9-86D3-9F3896D53D96}" type="pres">
      <dgm:prSet presAssocID="{1E523588-5396-4B36-BE15-E6A387B1072E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DC6E687-0E17-4486-B924-DAAF1BE57042}" type="pres">
      <dgm:prSet presAssocID="{1E523588-5396-4B36-BE15-E6A387B1072E}" presName="hierChild4" presStyleCnt="0"/>
      <dgm:spPr/>
    </dgm:pt>
    <dgm:pt modelId="{7A7AE3E2-B748-458A-ADDA-724E5EB4E820}" type="pres">
      <dgm:prSet presAssocID="{090FD3D6-5409-42CD-812E-0D04F074536C}" presName="Name17" presStyleLbl="parChTrans1D3" presStyleIdx="3" presStyleCnt="4"/>
      <dgm:spPr/>
      <dgm:t>
        <a:bodyPr/>
        <a:lstStyle/>
        <a:p>
          <a:endParaRPr lang="ru-RU"/>
        </a:p>
      </dgm:t>
    </dgm:pt>
    <dgm:pt modelId="{4A6749C3-6454-4419-AFCC-10BE3ACA6FA8}" type="pres">
      <dgm:prSet presAssocID="{FC1586E9-34E8-40B5-9D12-DB0AF6D2D7C8}" presName="hierRoot3" presStyleCnt="0"/>
      <dgm:spPr/>
    </dgm:pt>
    <dgm:pt modelId="{7BF037D3-BE02-47AE-AF3F-1534CE780F38}" type="pres">
      <dgm:prSet presAssocID="{FC1586E9-34E8-40B5-9D12-DB0AF6D2D7C8}" presName="composite3" presStyleCnt="0"/>
      <dgm:spPr/>
    </dgm:pt>
    <dgm:pt modelId="{69E4A347-9115-4A46-A654-F7CB2A109A61}" type="pres">
      <dgm:prSet presAssocID="{FC1586E9-34E8-40B5-9D12-DB0AF6D2D7C8}" presName="background3" presStyleLbl="node3" presStyleIdx="3" presStyleCnt="4"/>
      <dgm:spPr/>
    </dgm:pt>
    <dgm:pt modelId="{9E79E08B-907B-445C-9B8B-D97449D78427}" type="pres">
      <dgm:prSet presAssocID="{FC1586E9-34E8-40B5-9D12-DB0AF6D2D7C8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FB245E2-B86A-4819-8281-D4B304CA47BD}" type="pres">
      <dgm:prSet presAssocID="{FC1586E9-34E8-40B5-9D12-DB0AF6D2D7C8}" presName="hierChild4" presStyleCnt="0"/>
      <dgm:spPr/>
    </dgm:pt>
  </dgm:ptLst>
  <dgm:cxnLst>
    <dgm:cxn modelId="{055E665A-FFD0-413B-AF6B-D477745B6FCC}" type="presOf" srcId="{A15061DA-60F9-4682-8BA6-A6D1906A9243}" destId="{F9D72D21-9A5A-4A14-9C30-F80439075459}" srcOrd="0" destOrd="0" presId="urn:microsoft.com/office/officeart/2005/8/layout/hierarchy1"/>
    <dgm:cxn modelId="{274B2A2F-8910-4746-BCFD-81681A9BBEB8}" type="presOf" srcId="{3C172204-8E7F-496C-A8D9-34E8EC0E7849}" destId="{03A8F204-17F2-47B5-AE32-A09326C1205C}" srcOrd="0" destOrd="0" presId="urn:microsoft.com/office/officeart/2005/8/layout/hierarchy1"/>
    <dgm:cxn modelId="{8175B057-75DA-40F9-A6DE-DEFFF397F907}" type="presOf" srcId="{1E523588-5396-4B36-BE15-E6A387B1072E}" destId="{2EC35675-F936-42F9-86D3-9F3896D53D96}" srcOrd="0" destOrd="0" presId="urn:microsoft.com/office/officeart/2005/8/layout/hierarchy1"/>
    <dgm:cxn modelId="{3C87C16D-8BFD-4F89-B25F-B075977F8A01}" type="presOf" srcId="{B71381D3-FA2B-4E9F-BCEE-3056A7F33C70}" destId="{33AFAF6D-FEDC-4163-9118-2EDA818AA02A}" srcOrd="0" destOrd="0" presId="urn:microsoft.com/office/officeart/2005/8/layout/hierarchy1"/>
    <dgm:cxn modelId="{17DE8ED4-2B28-4FD9-A0F5-9783DCD08DBD}" type="presOf" srcId="{4383C630-C503-4EB4-B686-B7E7111F102E}" destId="{4C9D9A3C-694A-47AD-86A1-1758B715BAB2}" srcOrd="0" destOrd="0" presId="urn:microsoft.com/office/officeart/2005/8/layout/hierarchy1"/>
    <dgm:cxn modelId="{EAC6B285-DBB1-48C8-A9CD-8641FC14D000}" type="presOf" srcId="{F9EC6257-9B10-42F9-B13A-F1859665EDA5}" destId="{8F794E8F-0D2C-4AAD-9F5A-4D04F62B51A0}" srcOrd="0" destOrd="0" presId="urn:microsoft.com/office/officeart/2005/8/layout/hierarchy1"/>
    <dgm:cxn modelId="{42BF46CA-3959-4826-8A4B-0D439141AFB6}" type="presOf" srcId="{FC1586E9-34E8-40B5-9D12-DB0AF6D2D7C8}" destId="{9E79E08B-907B-445C-9B8B-D97449D78427}" srcOrd="0" destOrd="0" presId="urn:microsoft.com/office/officeart/2005/8/layout/hierarchy1"/>
    <dgm:cxn modelId="{869BA487-8A19-4703-B78E-F2836AFB1479}" srcId="{F9EC6257-9B10-42F9-B13A-F1859665EDA5}" destId="{186D90EB-48DF-4559-890A-6BC9E64435F8}" srcOrd="1" destOrd="0" parTransId="{AF04E653-4831-4288-8963-A5320CD2AEEE}" sibTransId="{A1EA1457-BC71-4140-AF72-D75480F3D186}"/>
    <dgm:cxn modelId="{4142AF1B-D50F-4B7D-9A00-A98C41FB65A8}" type="presOf" srcId="{060944C4-E2B6-4615-B07A-02EC1D58456C}" destId="{18F4810A-B0F6-440E-94F3-E8828490A0AE}" srcOrd="0" destOrd="0" presId="urn:microsoft.com/office/officeart/2005/8/layout/hierarchy1"/>
    <dgm:cxn modelId="{605EC18F-42EB-431E-9D10-51C9FA9A54AF}" type="presOf" srcId="{AF04E653-4831-4288-8963-A5320CD2AEEE}" destId="{5A6487B6-82C4-4E75-ADD9-E3D40FA0E8C6}" srcOrd="0" destOrd="0" presId="urn:microsoft.com/office/officeart/2005/8/layout/hierarchy1"/>
    <dgm:cxn modelId="{E7D60AB1-B55E-4998-BA9F-B747FADB2597}" type="presOf" srcId="{090FD3D6-5409-42CD-812E-0D04F074536C}" destId="{7A7AE3E2-B748-458A-ADDA-724E5EB4E820}" srcOrd="0" destOrd="0" presId="urn:microsoft.com/office/officeart/2005/8/layout/hierarchy1"/>
    <dgm:cxn modelId="{56C61D50-0E68-4FF3-B4C4-33E5A9A47AC1}" srcId="{186D90EB-48DF-4559-890A-6BC9E64435F8}" destId="{FC1586E9-34E8-40B5-9D12-DB0AF6D2D7C8}" srcOrd="1" destOrd="0" parTransId="{090FD3D6-5409-42CD-812E-0D04F074536C}" sibTransId="{C4C029F0-6ED4-4DA1-8531-CAEAC9ACCE10}"/>
    <dgm:cxn modelId="{C282BFC2-4534-46C8-9616-E3B35FBB3ADE}" srcId="{186D90EB-48DF-4559-890A-6BC9E64435F8}" destId="{1E523588-5396-4B36-BE15-E6A387B1072E}" srcOrd="0" destOrd="0" parTransId="{1739A584-6597-4E4D-BD5D-E060371424A9}" sibTransId="{51330347-E4C1-466E-A072-7239FEDBDB88}"/>
    <dgm:cxn modelId="{127B84FC-A87E-46CA-A855-B025711A3F39}" srcId="{F9EC6257-9B10-42F9-B13A-F1859665EDA5}" destId="{5461CF8E-9816-46DF-82D9-2AFD2E5A3565}" srcOrd="0" destOrd="0" parTransId="{4383C630-C503-4EB4-B686-B7E7111F102E}" sibTransId="{F72D036E-4B40-4F37-B2D7-33F663FE41EB}"/>
    <dgm:cxn modelId="{886A360E-2DDF-41E9-A2EC-65385DF85802}" type="presOf" srcId="{1739A584-6597-4E4D-BD5D-E060371424A9}" destId="{FDC0AEDA-E723-4F8E-914A-6BBE18F63B9F}" srcOrd="0" destOrd="0" presId="urn:microsoft.com/office/officeart/2005/8/layout/hierarchy1"/>
    <dgm:cxn modelId="{B61AA27C-15D5-4310-A955-C8FB77CB2367}" srcId="{060944C4-E2B6-4615-B07A-02EC1D58456C}" destId="{F9EC6257-9B10-42F9-B13A-F1859665EDA5}" srcOrd="0" destOrd="0" parTransId="{26C980E7-E8F1-4970-B073-F7ECB7D6C5B1}" sibTransId="{1C212CBB-8B74-4BE7-B37D-E7B30AE3AC9E}"/>
    <dgm:cxn modelId="{668EA8BC-F7AD-4EC0-ABCA-25544058CEB3}" type="presOf" srcId="{2BBD319A-F745-45D9-A327-46177FEC1310}" destId="{7A86603C-684B-4F6F-ADAD-CD54E488ABFB}" srcOrd="0" destOrd="0" presId="urn:microsoft.com/office/officeart/2005/8/layout/hierarchy1"/>
    <dgm:cxn modelId="{C4583BE7-218C-478E-8F26-05E6FB2E5B0C}" srcId="{5461CF8E-9816-46DF-82D9-2AFD2E5A3565}" destId="{A15061DA-60F9-4682-8BA6-A6D1906A9243}" srcOrd="0" destOrd="0" parTransId="{3C172204-8E7F-496C-A8D9-34E8EC0E7849}" sibTransId="{9F717017-51ED-4576-82A1-AD85747CEF31}"/>
    <dgm:cxn modelId="{86EA73CF-2AA9-45E1-8085-7BAA2AAA4760}" srcId="{5461CF8E-9816-46DF-82D9-2AFD2E5A3565}" destId="{B71381D3-FA2B-4E9F-BCEE-3056A7F33C70}" srcOrd="1" destOrd="0" parTransId="{2BBD319A-F745-45D9-A327-46177FEC1310}" sibTransId="{0D64B664-E8F9-4D02-BC15-E98FAA9F8EFB}"/>
    <dgm:cxn modelId="{9F10F928-66DE-44B0-817D-EF180CDAE925}" type="presOf" srcId="{5461CF8E-9816-46DF-82D9-2AFD2E5A3565}" destId="{D7B9AA53-D1F1-46DE-BA25-F99FE29A5547}" srcOrd="0" destOrd="0" presId="urn:microsoft.com/office/officeart/2005/8/layout/hierarchy1"/>
    <dgm:cxn modelId="{52CE0BBA-07BE-4BC4-9436-F5AF852C0661}" type="presOf" srcId="{186D90EB-48DF-4559-890A-6BC9E64435F8}" destId="{8DF3D45D-47B7-4BC1-83A0-0BBADFAE5C3A}" srcOrd="0" destOrd="0" presId="urn:microsoft.com/office/officeart/2005/8/layout/hierarchy1"/>
    <dgm:cxn modelId="{962C3F23-6046-4A28-B525-1A44F2D28FDA}" type="presParOf" srcId="{18F4810A-B0F6-440E-94F3-E8828490A0AE}" destId="{4C9BF557-8EA1-4986-B2CA-F3D2661AA4C6}" srcOrd="0" destOrd="0" presId="urn:microsoft.com/office/officeart/2005/8/layout/hierarchy1"/>
    <dgm:cxn modelId="{9748B084-E605-474F-9E7A-911C03704E76}" type="presParOf" srcId="{4C9BF557-8EA1-4986-B2CA-F3D2661AA4C6}" destId="{107EA5E4-D0E2-4A83-B1B5-3B2A816282F9}" srcOrd="0" destOrd="0" presId="urn:microsoft.com/office/officeart/2005/8/layout/hierarchy1"/>
    <dgm:cxn modelId="{9BC2C34D-541D-422C-A9ED-C0E54102ED53}" type="presParOf" srcId="{107EA5E4-D0E2-4A83-B1B5-3B2A816282F9}" destId="{B1535A5F-45A2-43BF-9DB5-B240ADEB6AB4}" srcOrd="0" destOrd="0" presId="urn:microsoft.com/office/officeart/2005/8/layout/hierarchy1"/>
    <dgm:cxn modelId="{0195A5EB-8E4D-4F08-8EF0-69C1391FFB12}" type="presParOf" srcId="{107EA5E4-D0E2-4A83-B1B5-3B2A816282F9}" destId="{8F794E8F-0D2C-4AAD-9F5A-4D04F62B51A0}" srcOrd="1" destOrd="0" presId="urn:microsoft.com/office/officeart/2005/8/layout/hierarchy1"/>
    <dgm:cxn modelId="{FA40FDD0-F4E0-49CB-BA59-1BB2E7C7E1DE}" type="presParOf" srcId="{4C9BF557-8EA1-4986-B2CA-F3D2661AA4C6}" destId="{A6AED803-F8C0-4C5E-8C95-D792A8E4F843}" srcOrd="1" destOrd="0" presId="urn:microsoft.com/office/officeart/2005/8/layout/hierarchy1"/>
    <dgm:cxn modelId="{7C3DE0D0-6F77-4151-AC15-565C1C25F224}" type="presParOf" srcId="{A6AED803-F8C0-4C5E-8C95-D792A8E4F843}" destId="{4C9D9A3C-694A-47AD-86A1-1758B715BAB2}" srcOrd="0" destOrd="0" presId="urn:microsoft.com/office/officeart/2005/8/layout/hierarchy1"/>
    <dgm:cxn modelId="{802201E3-F239-4B74-8490-BC9055842AB7}" type="presParOf" srcId="{A6AED803-F8C0-4C5E-8C95-D792A8E4F843}" destId="{A8A1AB3E-ECD1-4941-A0AF-DD1853B81846}" srcOrd="1" destOrd="0" presId="urn:microsoft.com/office/officeart/2005/8/layout/hierarchy1"/>
    <dgm:cxn modelId="{AE817CF9-58D6-4EF6-B9C9-2BD1988AC824}" type="presParOf" srcId="{A8A1AB3E-ECD1-4941-A0AF-DD1853B81846}" destId="{428D18C2-F8D6-488D-A977-AF894BD6A32D}" srcOrd="0" destOrd="0" presId="urn:microsoft.com/office/officeart/2005/8/layout/hierarchy1"/>
    <dgm:cxn modelId="{8D1911C9-754C-4ABA-AD25-08D94C6C0AC8}" type="presParOf" srcId="{428D18C2-F8D6-488D-A977-AF894BD6A32D}" destId="{814F6D2F-CA71-4DED-97CF-80A3125E362D}" srcOrd="0" destOrd="0" presId="urn:microsoft.com/office/officeart/2005/8/layout/hierarchy1"/>
    <dgm:cxn modelId="{1E6A4EE7-E4FC-44D4-B6E3-C4BCC1B02363}" type="presParOf" srcId="{428D18C2-F8D6-488D-A977-AF894BD6A32D}" destId="{D7B9AA53-D1F1-46DE-BA25-F99FE29A5547}" srcOrd="1" destOrd="0" presId="urn:microsoft.com/office/officeart/2005/8/layout/hierarchy1"/>
    <dgm:cxn modelId="{3C2BC1D5-8BCC-4C01-ADBE-08734F1E17BD}" type="presParOf" srcId="{A8A1AB3E-ECD1-4941-A0AF-DD1853B81846}" destId="{2BFCFB9B-3369-490E-A874-0B4AED6DD159}" srcOrd="1" destOrd="0" presId="urn:microsoft.com/office/officeart/2005/8/layout/hierarchy1"/>
    <dgm:cxn modelId="{3C30E57C-B7C9-469B-8258-6F2B232F6550}" type="presParOf" srcId="{2BFCFB9B-3369-490E-A874-0B4AED6DD159}" destId="{03A8F204-17F2-47B5-AE32-A09326C1205C}" srcOrd="0" destOrd="0" presId="urn:microsoft.com/office/officeart/2005/8/layout/hierarchy1"/>
    <dgm:cxn modelId="{92D564C0-4BBA-4C2D-BC47-468D3A747D84}" type="presParOf" srcId="{2BFCFB9B-3369-490E-A874-0B4AED6DD159}" destId="{5FA4B9EC-0777-427F-B8B6-C2A2E6E69893}" srcOrd="1" destOrd="0" presId="urn:microsoft.com/office/officeart/2005/8/layout/hierarchy1"/>
    <dgm:cxn modelId="{EF4229E3-5AC5-4286-9159-2763C22D5367}" type="presParOf" srcId="{5FA4B9EC-0777-427F-B8B6-C2A2E6E69893}" destId="{652E9EBF-DCFD-4101-A0B2-A88569E466C0}" srcOrd="0" destOrd="0" presId="urn:microsoft.com/office/officeart/2005/8/layout/hierarchy1"/>
    <dgm:cxn modelId="{C36099DC-C178-4E38-B73B-5290FBF3B2D8}" type="presParOf" srcId="{652E9EBF-DCFD-4101-A0B2-A88569E466C0}" destId="{13275B2A-7733-4557-8890-1890CF3D762A}" srcOrd="0" destOrd="0" presId="urn:microsoft.com/office/officeart/2005/8/layout/hierarchy1"/>
    <dgm:cxn modelId="{F1F8C778-ED74-4A94-9737-A1082BC29E16}" type="presParOf" srcId="{652E9EBF-DCFD-4101-A0B2-A88569E466C0}" destId="{F9D72D21-9A5A-4A14-9C30-F80439075459}" srcOrd="1" destOrd="0" presId="urn:microsoft.com/office/officeart/2005/8/layout/hierarchy1"/>
    <dgm:cxn modelId="{A3FE07D7-C9D5-4563-A4A3-F25F2F9C9FB7}" type="presParOf" srcId="{5FA4B9EC-0777-427F-B8B6-C2A2E6E69893}" destId="{AA4A4034-8B00-4E4A-AEF4-D58545178D0C}" srcOrd="1" destOrd="0" presId="urn:microsoft.com/office/officeart/2005/8/layout/hierarchy1"/>
    <dgm:cxn modelId="{EF8ED074-4341-453D-BE08-D28C27D0A6BB}" type="presParOf" srcId="{2BFCFB9B-3369-490E-A874-0B4AED6DD159}" destId="{7A86603C-684B-4F6F-ADAD-CD54E488ABFB}" srcOrd="2" destOrd="0" presId="urn:microsoft.com/office/officeart/2005/8/layout/hierarchy1"/>
    <dgm:cxn modelId="{130D64D9-3E19-4914-BE2B-CDAD4BC9C7D0}" type="presParOf" srcId="{2BFCFB9B-3369-490E-A874-0B4AED6DD159}" destId="{378B634E-3583-4692-87EB-4A3A1405502F}" srcOrd="3" destOrd="0" presId="urn:microsoft.com/office/officeart/2005/8/layout/hierarchy1"/>
    <dgm:cxn modelId="{366675EE-9058-432E-9D71-F3E5CAC5DA08}" type="presParOf" srcId="{378B634E-3583-4692-87EB-4A3A1405502F}" destId="{1ED0F41D-C7AF-4525-9D36-5D749370C2E5}" srcOrd="0" destOrd="0" presId="urn:microsoft.com/office/officeart/2005/8/layout/hierarchy1"/>
    <dgm:cxn modelId="{C2A6F9A2-81B2-412A-BE98-DE5D53A74562}" type="presParOf" srcId="{1ED0F41D-C7AF-4525-9D36-5D749370C2E5}" destId="{13D08466-1D5F-45BC-BBA6-7831E60A0D5B}" srcOrd="0" destOrd="0" presId="urn:microsoft.com/office/officeart/2005/8/layout/hierarchy1"/>
    <dgm:cxn modelId="{80F438EC-F12B-47F4-A31B-B24CD499DDF3}" type="presParOf" srcId="{1ED0F41D-C7AF-4525-9D36-5D749370C2E5}" destId="{33AFAF6D-FEDC-4163-9118-2EDA818AA02A}" srcOrd="1" destOrd="0" presId="urn:microsoft.com/office/officeart/2005/8/layout/hierarchy1"/>
    <dgm:cxn modelId="{84B23B1A-8C4C-4730-9301-08BA236FCAFE}" type="presParOf" srcId="{378B634E-3583-4692-87EB-4A3A1405502F}" destId="{6596DF21-2242-49E8-95B1-2757809DFF3B}" srcOrd="1" destOrd="0" presId="urn:microsoft.com/office/officeart/2005/8/layout/hierarchy1"/>
    <dgm:cxn modelId="{344F5C41-F14F-42FB-9148-220156721F6C}" type="presParOf" srcId="{A6AED803-F8C0-4C5E-8C95-D792A8E4F843}" destId="{5A6487B6-82C4-4E75-ADD9-E3D40FA0E8C6}" srcOrd="2" destOrd="0" presId="urn:microsoft.com/office/officeart/2005/8/layout/hierarchy1"/>
    <dgm:cxn modelId="{7D1D9B6E-64EE-4E77-A6CF-DC72D8D1EA71}" type="presParOf" srcId="{A6AED803-F8C0-4C5E-8C95-D792A8E4F843}" destId="{A9F40F2C-101C-489A-A6B3-6A3977EA7F22}" srcOrd="3" destOrd="0" presId="urn:microsoft.com/office/officeart/2005/8/layout/hierarchy1"/>
    <dgm:cxn modelId="{0B7A737B-B6C6-4CAF-9A8C-850D96AE06EA}" type="presParOf" srcId="{A9F40F2C-101C-489A-A6B3-6A3977EA7F22}" destId="{B2AF41EF-061B-4BF4-BB75-12825D2E9398}" srcOrd="0" destOrd="0" presId="urn:microsoft.com/office/officeart/2005/8/layout/hierarchy1"/>
    <dgm:cxn modelId="{3E226060-4850-4C9C-B281-7A5971E3BF0D}" type="presParOf" srcId="{B2AF41EF-061B-4BF4-BB75-12825D2E9398}" destId="{F106FE50-6678-4A72-A742-02F2DFBAE6BD}" srcOrd="0" destOrd="0" presId="urn:microsoft.com/office/officeart/2005/8/layout/hierarchy1"/>
    <dgm:cxn modelId="{83F02C7C-3002-40F2-8BBA-3714314050E0}" type="presParOf" srcId="{B2AF41EF-061B-4BF4-BB75-12825D2E9398}" destId="{8DF3D45D-47B7-4BC1-83A0-0BBADFAE5C3A}" srcOrd="1" destOrd="0" presId="urn:microsoft.com/office/officeart/2005/8/layout/hierarchy1"/>
    <dgm:cxn modelId="{6A2768C5-64E6-4ECF-816E-DFE1F0BFB3B2}" type="presParOf" srcId="{A9F40F2C-101C-489A-A6B3-6A3977EA7F22}" destId="{C75029DE-5440-4700-9486-823E92484F7C}" srcOrd="1" destOrd="0" presId="urn:microsoft.com/office/officeart/2005/8/layout/hierarchy1"/>
    <dgm:cxn modelId="{8F4EBD6E-3E3E-4CC2-BF12-5CEB7A261A06}" type="presParOf" srcId="{C75029DE-5440-4700-9486-823E92484F7C}" destId="{FDC0AEDA-E723-4F8E-914A-6BBE18F63B9F}" srcOrd="0" destOrd="0" presId="urn:microsoft.com/office/officeart/2005/8/layout/hierarchy1"/>
    <dgm:cxn modelId="{109E1F20-3933-4D32-9858-2E28A666B391}" type="presParOf" srcId="{C75029DE-5440-4700-9486-823E92484F7C}" destId="{82EEDAFE-ED67-4DB2-8F1F-880D451F9DE8}" srcOrd="1" destOrd="0" presId="urn:microsoft.com/office/officeart/2005/8/layout/hierarchy1"/>
    <dgm:cxn modelId="{7AD22794-DA13-410A-99CB-4F89AA883B87}" type="presParOf" srcId="{82EEDAFE-ED67-4DB2-8F1F-880D451F9DE8}" destId="{530792A9-76D1-416C-BE47-76B1DD2F0C45}" srcOrd="0" destOrd="0" presId="urn:microsoft.com/office/officeart/2005/8/layout/hierarchy1"/>
    <dgm:cxn modelId="{949C172F-808C-477B-B132-E51CFE68A22B}" type="presParOf" srcId="{530792A9-76D1-416C-BE47-76B1DD2F0C45}" destId="{4D7F4D5A-F943-479F-AE2C-4C9B2A7F9CF4}" srcOrd="0" destOrd="0" presId="urn:microsoft.com/office/officeart/2005/8/layout/hierarchy1"/>
    <dgm:cxn modelId="{EF46F13F-1E47-4903-9C2C-376D627868F5}" type="presParOf" srcId="{530792A9-76D1-416C-BE47-76B1DD2F0C45}" destId="{2EC35675-F936-42F9-86D3-9F3896D53D96}" srcOrd="1" destOrd="0" presId="urn:microsoft.com/office/officeart/2005/8/layout/hierarchy1"/>
    <dgm:cxn modelId="{DF6ED063-8B4D-46AD-9790-81565335D2EC}" type="presParOf" srcId="{82EEDAFE-ED67-4DB2-8F1F-880D451F9DE8}" destId="{0DC6E687-0E17-4486-B924-DAAF1BE57042}" srcOrd="1" destOrd="0" presId="urn:microsoft.com/office/officeart/2005/8/layout/hierarchy1"/>
    <dgm:cxn modelId="{A2D6322A-0BBB-48CB-AFEB-250D7786C6D7}" type="presParOf" srcId="{C75029DE-5440-4700-9486-823E92484F7C}" destId="{7A7AE3E2-B748-458A-ADDA-724E5EB4E820}" srcOrd="2" destOrd="0" presId="urn:microsoft.com/office/officeart/2005/8/layout/hierarchy1"/>
    <dgm:cxn modelId="{ABEC9636-2907-41B0-BB9D-D7DBA0A1936F}" type="presParOf" srcId="{C75029DE-5440-4700-9486-823E92484F7C}" destId="{4A6749C3-6454-4419-AFCC-10BE3ACA6FA8}" srcOrd="3" destOrd="0" presId="urn:microsoft.com/office/officeart/2005/8/layout/hierarchy1"/>
    <dgm:cxn modelId="{8C36A967-0046-4529-AC28-7B33B23337C9}" type="presParOf" srcId="{4A6749C3-6454-4419-AFCC-10BE3ACA6FA8}" destId="{7BF037D3-BE02-47AE-AF3F-1534CE780F38}" srcOrd="0" destOrd="0" presId="urn:microsoft.com/office/officeart/2005/8/layout/hierarchy1"/>
    <dgm:cxn modelId="{F0D31FED-095D-4914-AA9B-37B37EE94452}" type="presParOf" srcId="{7BF037D3-BE02-47AE-AF3F-1534CE780F38}" destId="{69E4A347-9115-4A46-A654-F7CB2A109A61}" srcOrd="0" destOrd="0" presId="urn:microsoft.com/office/officeart/2005/8/layout/hierarchy1"/>
    <dgm:cxn modelId="{1FBE99E3-3D34-45C4-9F18-03D4C8EE9572}" type="presParOf" srcId="{7BF037D3-BE02-47AE-AF3F-1534CE780F38}" destId="{9E79E08B-907B-445C-9B8B-D97449D78427}" srcOrd="1" destOrd="0" presId="urn:microsoft.com/office/officeart/2005/8/layout/hierarchy1"/>
    <dgm:cxn modelId="{DF77E44C-8E42-4CFC-9FD9-187988657B2D}" type="presParOf" srcId="{4A6749C3-6454-4419-AFCC-10BE3ACA6FA8}" destId="{1FB245E2-B86A-4819-8281-D4B304CA47BD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7AE3E2-B748-458A-ADDA-724E5EB4E820}">
      <dsp:nvSpPr>
        <dsp:cNvPr id="0" name=""/>
        <dsp:cNvSpPr/>
      </dsp:nvSpPr>
      <dsp:spPr>
        <a:xfrm>
          <a:off x="5947052" y="2610730"/>
          <a:ext cx="1021747" cy="4862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1371"/>
              </a:lnTo>
              <a:lnTo>
                <a:pt x="1021747" y="331371"/>
              </a:lnTo>
              <a:lnTo>
                <a:pt x="1021747" y="486258"/>
              </a:lnTo>
            </a:path>
          </a:pathLst>
        </a:custGeom>
        <a:noFill/>
        <a:ln w="425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C0AEDA-E723-4F8E-914A-6BBE18F63B9F}">
      <dsp:nvSpPr>
        <dsp:cNvPr id="0" name=""/>
        <dsp:cNvSpPr/>
      </dsp:nvSpPr>
      <dsp:spPr>
        <a:xfrm>
          <a:off x="4925305" y="2610730"/>
          <a:ext cx="1021747" cy="486258"/>
        </a:xfrm>
        <a:custGeom>
          <a:avLst/>
          <a:gdLst/>
          <a:ahLst/>
          <a:cxnLst/>
          <a:rect l="0" t="0" r="0" b="0"/>
          <a:pathLst>
            <a:path>
              <a:moveTo>
                <a:pt x="1021747" y="0"/>
              </a:moveTo>
              <a:lnTo>
                <a:pt x="1021747" y="331371"/>
              </a:lnTo>
              <a:lnTo>
                <a:pt x="0" y="331371"/>
              </a:lnTo>
              <a:lnTo>
                <a:pt x="0" y="486258"/>
              </a:lnTo>
            </a:path>
          </a:pathLst>
        </a:custGeom>
        <a:noFill/>
        <a:ln w="425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6487B6-82C4-4E75-ADD9-E3D40FA0E8C6}">
      <dsp:nvSpPr>
        <dsp:cNvPr id="0" name=""/>
        <dsp:cNvSpPr/>
      </dsp:nvSpPr>
      <dsp:spPr>
        <a:xfrm>
          <a:off x="3903557" y="1062783"/>
          <a:ext cx="2043494" cy="4862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1371"/>
              </a:lnTo>
              <a:lnTo>
                <a:pt x="2043494" y="331371"/>
              </a:lnTo>
              <a:lnTo>
                <a:pt x="2043494" y="486258"/>
              </a:lnTo>
            </a:path>
          </a:pathLst>
        </a:custGeom>
        <a:noFill/>
        <a:ln w="425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86603C-684B-4F6F-ADAD-CD54E488ABFB}">
      <dsp:nvSpPr>
        <dsp:cNvPr id="0" name=""/>
        <dsp:cNvSpPr/>
      </dsp:nvSpPr>
      <dsp:spPr>
        <a:xfrm>
          <a:off x="1860063" y="2610730"/>
          <a:ext cx="1021747" cy="4862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1371"/>
              </a:lnTo>
              <a:lnTo>
                <a:pt x="1021747" y="331371"/>
              </a:lnTo>
              <a:lnTo>
                <a:pt x="1021747" y="486258"/>
              </a:lnTo>
            </a:path>
          </a:pathLst>
        </a:custGeom>
        <a:noFill/>
        <a:ln w="425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A8F204-17F2-47B5-AE32-A09326C1205C}">
      <dsp:nvSpPr>
        <dsp:cNvPr id="0" name=""/>
        <dsp:cNvSpPr/>
      </dsp:nvSpPr>
      <dsp:spPr>
        <a:xfrm>
          <a:off x="838316" y="2610730"/>
          <a:ext cx="1021747" cy="486258"/>
        </a:xfrm>
        <a:custGeom>
          <a:avLst/>
          <a:gdLst/>
          <a:ahLst/>
          <a:cxnLst/>
          <a:rect l="0" t="0" r="0" b="0"/>
          <a:pathLst>
            <a:path>
              <a:moveTo>
                <a:pt x="1021747" y="0"/>
              </a:moveTo>
              <a:lnTo>
                <a:pt x="1021747" y="331371"/>
              </a:lnTo>
              <a:lnTo>
                <a:pt x="0" y="331371"/>
              </a:lnTo>
              <a:lnTo>
                <a:pt x="0" y="486258"/>
              </a:lnTo>
            </a:path>
          </a:pathLst>
        </a:custGeom>
        <a:noFill/>
        <a:ln w="425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9D9A3C-694A-47AD-86A1-1758B715BAB2}">
      <dsp:nvSpPr>
        <dsp:cNvPr id="0" name=""/>
        <dsp:cNvSpPr/>
      </dsp:nvSpPr>
      <dsp:spPr>
        <a:xfrm>
          <a:off x="1860063" y="1062783"/>
          <a:ext cx="2043494" cy="486258"/>
        </a:xfrm>
        <a:custGeom>
          <a:avLst/>
          <a:gdLst/>
          <a:ahLst/>
          <a:cxnLst/>
          <a:rect l="0" t="0" r="0" b="0"/>
          <a:pathLst>
            <a:path>
              <a:moveTo>
                <a:pt x="2043494" y="0"/>
              </a:moveTo>
              <a:lnTo>
                <a:pt x="2043494" y="331371"/>
              </a:lnTo>
              <a:lnTo>
                <a:pt x="0" y="331371"/>
              </a:lnTo>
              <a:lnTo>
                <a:pt x="0" y="486258"/>
              </a:lnTo>
            </a:path>
          </a:pathLst>
        </a:custGeom>
        <a:noFill/>
        <a:ln w="425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535A5F-45A2-43BF-9DB5-B240ADEB6AB4}">
      <dsp:nvSpPr>
        <dsp:cNvPr id="0" name=""/>
        <dsp:cNvSpPr/>
      </dsp:nvSpPr>
      <dsp:spPr>
        <a:xfrm>
          <a:off x="2880316" y="1095"/>
          <a:ext cx="2046483" cy="10616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794E8F-0D2C-4AAD-9F5A-4D04F62B51A0}">
      <dsp:nvSpPr>
        <dsp:cNvPr id="0" name=""/>
        <dsp:cNvSpPr/>
      </dsp:nvSpPr>
      <dsp:spPr>
        <a:xfrm>
          <a:off x="3066088" y="177578"/>
          <a:ext cx="2046483" cy="106168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Экзаменационная работа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(25 заданий)</a:t>
          </a:r>
          <a:endParaRPr lang="ru-RU" sz="1400" kern="1200" dirty="0"/>
        </a:p>
      </dsp:txBody>
      <dsp:txXfrm>
        <a:off x="3097184" y="208674"/>
        <a:ext cx="1984291" cy="999496"/>
      </dsp:txXfrm>
    </dsp:sp>
    <dsp:sp modelId="{814F6D2F-CA71-4DED-97CF-80A3125E362D}">
      <dsp:nvSpPr>
        <dsp:cNvPr id="0" name=""/>
        <dsp:cNvSpPr/>
      </dsp:nvSpPr>
      <dsp:spPr>
        <a:xfrm>
          <a:off x="1024088" y="1549042"/>
          <a:ext cx="1671949" cy="10616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7B9AA53-D1F1-46DE-BA25-F99FE29A5547}">
      <dsp:nvSpPr>
        <dsp:cNvPr id="0" name=""/>
        <dsp:cNvSpPr/>
      </dsp:nvSpPr>
      <dsp:spPr>
        <a:xfrm>
          <a:off x="1209860" y="1725525"/>
          <a:ext cx="1671949" cy="106168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Часть 1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(16 заданий)</a:t>
          </a:r>
          <a:endParaRPr lang="ru-RU" sz="1400" kern="1200" dirty="0"/>
        </a:p>
      </dsp:txBody>
      <dsp:txXfrm>
        <a:off x="1240956" y="1756621"/>
        <a:ext cx="1609757" cy="999496"/>
      </dsp:txXfrm>
    </dsp:sp>
    <dsp:sp modelId="{13275B2A-7733-4557-8890-1890CF3D762A}">
      <dsp:nvSpPr>
        <dsp:cNvPr id="0" name=""/>
        <dsp:cNvSpPr/>
      </dsp:nvSpPr>
      <dsp:spPr>
        <a:xfrm>
          <a:off x="2341" y="3096989"/>
          <a:ext cx="1671949" cy="10616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D72D21-9A5A-4A14-9C30-F80439075459}">
      <dsp:nvSpPr>
        <dsp:cNvPr id="0" name=""/>
        <dsp:cNvSpPr/>
      </dsp:nvSpPr>
      <dsp:spPr>
        <a:xfrm>
          <a:off x="188113" y="3273472"/>
          <a:ext cx="1671949" cy="106168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Базовый уровень сложности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 (8 заданий)</a:t>
          </a:r>
          <a:endParaRPr lang="ru-RU" sz="1400" kern="1200" dirty="0"/>
        </a:p>
      </dsp:txBody>
      <dsp:txXfrm>
        <a:off x="219209" y="3304568"/>
        <a:ext cx="1609757" cy="999496"/>
      </dsp:txXfrm>
    </dsp:sp>
    <dsp:sp modelId="{13D08466-1D5F-45BC-BBA6-7831E60A0D5B}">
      <dsp:nvSpPr>
        <dsp:cNvPr id="0" name=""/>
        <dsp:cNvSpPr/>
      </dsp:nvSpPr>
      <dsp:spPr>
        <a:xfrm>
          <a:off x="2045835" y="3096989"/>
          <a:ext cx="1671949" cy="10616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AFAF6D-FEDC-4163-9118-2EDA818AA02A}">
      <dsp:nvSpPr>
        <dsp:cNvPr id="0" name=""/>
        <dsp:cNvSpPr/>
      </dsp:nvSpPr>
      <dsp:spPr>
        <a:xfrm>
          <a:off x="2231608" y="3273472"/>
          <a:ext cx="1671949" cy="106168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Повышенный уровень сложности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(8 заданий)</a:t>
          </a:r>
          <a:endParaRPr lang="ru-RU" sz="1400" kern="1200" dirty="0"/>
        </a:p>
      </dsp:txBody>
      <dsp:txXfrm>
        <a:off x="2262704" y="3304568"/>
        <a:ext cx="1609757" cy="999496"/>
      </dsp:txXfrm>
    </dsp:sp>
    <dsp:sp modelId="{F106FE50-6678-4A72-A742-02F2DFBAE6BD}">
      <dsp:nvSpPr>
        <dsp:cNvPr id="0" name=""/>
        <dsp:cNvSpPr/>
      </dsp:nvSpPr>
      <dsp:spPr>
        <a:xfrm>
          <a:off x="5111077" y="1549042"/>
          <a:ext cx="1671949" cy="10616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F3D45D-47B7-4BC1-83A0-0BBADFAE5C3A}">
      <dsp:nvSpPr>
        <dsp:cNvPr id="0" name=""/>
        <dsp:cNvSpPr/>
      </dsp:nvSpPr>
      <dsp:spPr>
        <a:xfrm>
          <a:off x="5296849" y="1725525"/>
          <a:ext cx="1671949" cy="106168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Часть 2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(9 заданий)</a:t>
          </a:r>
          <a:endParaRPr lang="ru-RU" sz="1400" kern="1200" dirty="0"/>
        </a:p>
      </dsp:txBody>
      <dsp:txXfrm>
        <a:off x="5327945" y="1756621"/>
        <a:ext cx="1609757" cy="999496"/>
      </dsp:txXfrm>
    </dsp:sp>
    <dsp:sp modelId="{4D7F4D5A-F943-479F-AE2C-4C9B2A7F9CF4}">
      <dsp:nvSpPr>
        <dsp:cNvPr id="0" name=""/>
        <dsp:cNvSpPr/>
      </dsp:nvSpPr>
      <dsp:spPr>
        <a:xfrm>
          <a:off x="4089330" y="3096989"/>
          <a:ext cx="1671949" cy="10616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C35675-F936-42F9-86D3-9F3896D53D96}">
      <dsp:nvSpPr>
        <dsp:cNvPr id="0" name=""/>
        <dsp:cNvSpPr/>
      </dsp:nvSpPr>
      <dsp:spPr>
        <a:xfrm>
          <a:off x="4275102" y="3273472"/>
          <a:ext cx="1671949" cy="106168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Базовый уровень сложности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 (5 заданий)</a:t>
          </a:r>
          <a:endParaRPr lang="ru-RU" sz="1400" kern="1200" dirty="0"/>
        </a:p>
      </dsp:txBody>
      <dsp:txXfrm>
        <a:off x="4306198" y="3304568"/>
        <a:ext cx="1609757" cy="999496"/>
      </dsp:txXfrm>
    </dsp:sp>
    <dsp:sp modelId="{69E4A347-9115-4A46-A654-F7CB2A109A61}">
      <dsp:nvSpPr>
        <dsp:cNvPr id="0" name=""/>
        <dsp:cNvSpPr/>
      </dsp:nvSpPr>
      <dsp:spPr>
        <a:xfrm>
          <a:off x="6132824" y="3096989"/>
          <a:ext cx="1671949" cy="10616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E79E08B-907B-445C-9B8B-D97449D78427}">
      <dsp:nvSpPr>
        <dsp:cNvPr id="0" name=""/>
        <dsp:cNvSpPr/>
      </dsp:nvSpPr>
      <dsp:spPr>
        <a:xfrm>
          <a:off x="6318596" y="3273472"/>
          <a:ext cx="1671949" cy="106168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Высокий уровень сложности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(4 задания)</a:t>
          </a:r>
          <a:endParaRPr lang="ru-RU" sz="1400" kern="1200" dirty="0"/>
        </a:p>
      </dsp:txBody>
      <dsp:txXfrm>
        <a:off x="6349692" y="3304568"/>
        <a:ext cx="1609757" cy="9994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246888"/>
            <a:ext cx="8532055" cy="4647614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7" y="325621"/>
            <a:ext cx="8306809" cy="233172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365155"/>
            <a:ext cx="7772400" cy="13716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2763774"/>
            <a:ext cx="7772400" cy="6858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3737610"/>
            <a:ext cx="8183880" cy="78867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397764"/>
            <a:ext cx="8183880" cy="3140964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400053"/>
            <a:ext cx="1981200" cy="394334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400052"/>
            <a:ext cx="5943600" cy="394335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3737610"/>
            <a:ext cx="8183880" cy="78867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397764"/>
            <a:ext cx="8183880" cy="3140964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246888"/>
            <a:ext cx="8532055" cy="4647614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7" y="325622"/>
            <a:ext cx="8306809" cy="3255997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3696462"/>
            <a:ext cx="8183880" cy="507492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4218363"/>
            <a:ext cx="8183880" cy="315468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397764"/>
            <a:ext cx="3931920" cy="329184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397764"/>
            <a:ext cx="3931920" cy="329184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3737610"/>
            <a:ext cx="8183880" cy="78867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434578"/>
            <a:ext cx="3931920" cy="59412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434578"/>
            <a:ext cx="3931920" cy="59412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085850"/>
            <a:ext cx="3931920" cy="261747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085850"/>
            <a:ext cx="3931920" cy="261747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246888"/>
            <a:ext cx="8532055" cy="4647614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400050"/>
            <a:ext cx="2971800" cy="6858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085852"/>
            <a:ext cx="2971800" cy="3154584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3" y="697608"/>
            <a:ext cx="4626159" cy="35433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246888"/>
            <a:ext cx="8532055" cy="4647614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1" y="325622"/>
            <a:ext cx="2324605" cy="325755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759042"/>
            <a:ext cx="8229600" cy="78867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400050"/>
            <a:ext cx="2240280" cy="315861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326826"/>
            <a:ext cx="5925312" cy="325755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246888"/>
            <a:ext cx="8532055" cy="4647614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7" y="325622"/>
            <a:ext cx="8306809" cy="41148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3739193"/>
            <a:ext cx="8183880" cy="78867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397764"/>
            <a:ext cx="8183880" cy="3140964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4583907"/>
            <a:ext cx="2286000" cy="273844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4583907"/>
            <a:ext cx="2286000" cy="273844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4583907"/>
            <a:ext cx="457200" cy="273844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с двумя скругленными противолежащими углами 9"/>
          <p:cNvSpPr/>
          <p:nvPr userDrawn="1"/>
        </p:nvSpPr>
        <p:spPr>
          <a:xfrm>
            <a:off x="380329" y="223256"/>
            <a:ext cx="8496944" cy="4680520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 w="76200">
            <a:solidFill>
              <a:schemeClr val="accent2">
                <a:lumMod val="60000"/>
                <a:lumOff val="40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4" descr="https://st2.depositphotos.com/1585301/6378/i/950/depositphotos_63788461-stock-photo-pile-of-books-and-clock.jpg"/>
          <p:cNvPicPr>
            <a:picLocks noChangeAspect="1" noChangeArrowheads="1"/>
          </p:cNvPicPr>
          <p:nvPr userDrawn="1"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0"/>
            <a:ext cx="1183934" cy="1014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s://avatars.mds.yandex.net/get-pdb/1040792/29493368-3189-4740-8452-25a7bb9c0175/s1200?webp=false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391664"/>
            <a:ext cx="1800200" cy="814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fipi.ru/metodicheskaya-kopilka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131590"/>
            <a:ext cx="7772400" cy="1102519"/>
          </a:xfrm>
        </p:spPr>
        <p:txBody>
          <a:bodyPr>
            <a:normAutofit/>
          </a:bodyPr>
          <a:lstStyle/>
          <a:p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</a:rPr>
              <a:t>О результатах пробного ЕГЭ по   обществознанию в 11-х классах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51720" y="2931790"/>
            <a:ext cx="6400800" cy="1314450"/>
          </a:xfrm>
        </p:spPr>
        <p:txBody>
          <a:bodyPr>
            <a:noAutofit/>
          </a:bodyPr>
          <a:lstStyle/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справка к совещанию ЗДУВР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26.04.2023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методист 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Шарипова У.И.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8250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5790595"/>
              </p:ext>
            </p:extLst>
          </p:nvPr>
        </p:nvGraphicFramePr>
        <p:xfrm>
          <a:off x="467544" y="1275606"/>
          <a:ext cx="8352928" cy="26568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176464"/>
                <a:gridCol w="417646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Успешно справились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Испытали затруднения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«Духовная культура», </a:t>
                      </a:r>
                    </a:p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«Виды социальных норм»,</a:t>
                      </a:r>
                    </a:p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«Социальный контроль», </a:t>
                      </a:r>
                    </a:p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«Виды налогов и сборов», </a:t>
                      </a:r>
                    </a:p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«Условия заключения брака», «Конституционные права и обязанности», </a:t>
                      </a:r>
                    </a:p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«Виды юридической ответственности»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«Принципы организации государственной власти в Российской Федерации»</a:t>
                      </a:r>
                    </a:p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«Субъекты государственной власти Российской Федерации»</a:t>
                      </a:r>
                    </a:p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«Функции субъектов государственной власти»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331640" y="446643"/>
            <a:ext cx="6624736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Проверяемые элементы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содержания</a:t>
            </a:r>
          </a:p>
        </p:txBody>
      </p:sp>
    </p:spTree>
    <p:extLst>
      <p:ext uri="{BB962C8B-B14F-4D97-AF65-F5344CB8AC3E}">
        <p14:creationId xmlns:p14="http://schemas.microsoft.com/office/powerpoint/2010/main" val="2391199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0"/>
            <a:ext cx="8496944" cy="489364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0000"/>
                </a:solidFill>
                <a:latin typeface="Times New Roman"/>
                <a:ea typeface="Calibri"/>
              </a:rPr>
              <a:t>Результаты перепроверки работ обучающихся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Calibri"/>
              </a:rPr>
              <a:t>, претендующих на </a:t>
            </a:r>
            <a:r>
              <a:rPr lang="ru-RU" b="1" dirty="0" smtClean="0">
                <a:solidFill>
                  <a:srgbClr val="000000"/>
                </a:solidFill>
                <a:latin typeface="Times New Roman"/>
                <a:ea typeface="Calibri"/>
              </a:rPr>
              <a:t>медаль </a:t>
            </a:r>
            <a:endParaRPr lang="ru-RU" b="1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 algn="just"/>
            <a:r>
              <a:rPr lang="ru-RU" u="sng" dirty="0">
                <a:solidFill>
                  <a:srgbClr val="000000"/>
                </a:solidFill>
                <a:latin typeface="Times New Roman"/>
                <a:ea typeface="Calibri"/>
              </a:rPr>
              <a:t>Отметку «5» подтвердили </a:t>
            </a:r>
            <a:r>
              <a:rPr lang="ru-RU" u="sng" dirty="0" smtClean="0">
                <a:solidFill>
                  <a:srgbClr val="000000"/>
                </a:solidFill>
                <a:latin typeface="Times New Roman"/>
                <a:ea typeface="Calibri"/>
              </a:rPr>
              <a:t>4 учащихся (20%): </a:t>
            </a:r>
          </a:p>
          <a:p>
            <a:pPr marL="360363" algn="just"/>
            <a:r>
              <a:rPr lang="ru-RU" sz="1600" dirty="0" err="1">
                <a:solidFill>
                  <a:srgbClr val="000000"/>
                </a:solidFill>
                <a:latin typeface="Times New Roman"/>
                <a:ea typeface="Calibri"/>
              </a:rPr>
              <a:t>Дундарева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Calibri"/>
              </a:rPr>
              <a:t> Кира (МБОУ «Гвардейская школа №1»), </a:t>
            </a:r>
            <a:r>
              <a:rPr lang="ru-RU" sz="1600" dirty="0" err="1" smtClean="0">
                <a:solidFill>
                  <a:srgbClr val="000000"/>
                </a:solidFill>
                <a:latin typeface="Times New Roman"/>
                <a:ea typeface="Calibri"/>
              </a:rPr>
              <a:t>Байбуев</a:t>
            </a:r>
            <a:r>
              <a:rPr lang="ru-RU" sz="1600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Calibri"/>
              </a:rPr>
              <a:t>Эдем (МБОУ «Добровская школа-гимназия им. Я.М. Слонимского»), </a:t>
            </a:r>
            <a:r>
              <a:rPr lang="ru-RU" sz="1600" dirty="0" err="1" smtClean="0">
                <a:solidFill>
                  <a:srgbClr val="000000"/>
                </a:solidFill>
                <a:latin typeface="Times New Roman"/>
                <a:ea typeface="Calibri"/>
              </a:rPr>
              <a:t>Зиядинова</a:t>
            </a:r>
            <a:r>
              <a:rPr lang="ru-RU" sz="1600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ru-RU" sz="1600" dirty="0" err="1">
                <a:solidFill>
                  <a:srgbClr val="000000"/>
                </a:solidFill>
                <a:latin typeface="Times New Roman"/>
                <a:ea typeface="Calibri"/>
              </a:rPr>
              <a:t>Диляра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Calibri"/>
              </a:rPr>
              <a:t> (МБОУ «Родниковская школа-гимназия»), </a:t>
            </a:r>
            <a:r>
              <a:rPr lang="ru-RU" sz="1600" dirty="0" smtClean="0">
                <a:solidFill>
                  <a:srgbClr val="000000"/>
                </a:solidFill>
                <a:latin typeface="Times New Roman"/>
                <a:ea typeface="Calibri"/>
              </a:rPr>
              <a:t>Меджитова </a:t>
            </a:r>
            <a:r>
              <a:rPr lang="ru-RU" sz="1600" dirty="0" err="1">
                <a:solidFill>
                  <a:srgbClr val="000000"/>
                </a:solidFill>
                <a:latin typeface="Times New Roman"/>
                <a:ea typeface="Calibri"/>
              </a:rPr>
              <a:t>Эдие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Calibri"/>
              </a:rPr>
              <a:t> (МБОУ «Родниковская школа-гимназия</a:t>
            </a:r>
            <a:r>
              <a:rPr lang="ru-RU" sz="1600" dirty="0" smtClean="0">
                <a:solidFill>
                  <a:srgbClr val="000000"/>
                </a:solidFill>
                <a:latin typeface="Times New Roman"/>
                <a:ea typeface="Calibri"/>
              </a:rPr>
              <a:t>»).</a:t>
            </a:r>
          </a:p>
          <a:p>
            <a:pPr marL="360363" indent="-360363" algn="just"/>
            <a:r>
              <a:rPr lang="ru-RU" u="sng" dirty="0" smtClean="0">
                <a:solidFill>
                  <a:srgbClr val="000000"/>
                </a:solidFill>
                <a:latin typeface="Times New Roman"/>
                <a:ea typeface="Calibri"/>
              </a:rPr>
              <a:t>На </a:t>
            </a:r>
            <a:r>
              <a:rPr lang="ru-RU" u="sng" dirty="0">
                <a:solidFill>
                  <a:srgbClr val="000000"/>
                </a:solidFill>
                <a:latin typeface="Times New Roman"/>
                <a:ea typeface="Calibri"/>
              </a:rPr>
              <a:t>отметку «4» справились </a:t>
            </a:r>
            <a:r>
              <a:rPr lang="ru-RU" u="sng" dirty="0" smtClean="0">
                <a:solidFill>
                  <a:srgbClr val="000000"/>
                </a:solidFill>
                <a:latin typeface="Times New Roman"/>
                <a:ea typeface="Calibri"/>
              </a:rPr>
              <a:t>13 учащихся (65%): </a:t>
            </a:r>
          </a:p>
          <a:p>
            <a:pPr marL="360363" algn="just"/>
            <a:r>
              <a:rPr lang="ru-RU" sz="1600" dirty="0" err="1">
                <a:solidFill>
                  <a:srgbClr val="000000"/>
                </a:solidFill>
                <a:latin typeface="Times New Roman"/>
                <a:ea typeface="Calibri"/>
              </a:rPr>
              <a:t>Аблямитова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ru-RU" sz="1600" dirty="0" err="1">
                <a:solidFill>
                  <a:srgbClr val="000000"/>
                </a:solidFill>
                <a:latin typeface="Times New Roman"/>
                <a:ea typeface="Calibri"/>
              </a:rPr>
              <a:t>Нияра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Calibri"/>
              </a:rPr>
              <a:t> (МБОУ «Гвардейская школа №1»), </a:t>
            </a:r>
            <a:r>
              <a:rPr lang="ru-RU" sz="1600" dirty="0" err="1" smtClean="0">
                <a:solidFill>
                  <a:srgbClr val="000000"/>
                </a:solidFill>
                <a:latin typeface="Times New Roman"/>
                <a:ea typeface="Calibri"/>
              </a:rPr>
              <a:t>Миропольцев</a:t>
            </a:r>
            <a:r>
              <a:rPr lang="ru-RU" sz="1600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Calibri"/>
              </a:rPr>
              <a:t>Владимир (МБОУ «Гвардейская школа-гимназия №3»), </a:t>
            </a:r>
            <a:r>
              <a:rPr lang="ru-RU" sz="1600" dirty="0" smtClean="0">
                <a:solidFill>
                  <a:srgbClr val="000000"/>
                </a:solidFill>
                <a:latin typeface="Times New Roman"/>
                <a:ea typeface="Calibri"/>
              </a:rPr>
              <a:t>Шушпанова 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Calibri"/>
              </a:rPr>
              <a:t>Алие (МБОУ «Гвардейская школа-гимназия №3»), </a:t>
            </a:r>
            <a:r>
              <a:rPr lang="ru-RU" sz="1600" dirty="0" err="1" smtClean="0">
                <a:solidFill>
                  <a:srgbClr val="000000"/>
                </a:solidFill>
                <a:latin typeface="Times New Roman"/>
                <a:ea typeface="Calibri"/>
              </a:rPr>
              <a:t>Абкаирова</a:t>
            </a:r>
            <a:r>
              <a:rPr lang="ru-RU" sz="1600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Calibri"/>
              </a:rPr>
              <a:t>Алина («МБОУ «Добровская школа-гимназия им. Я.М. Слонимского»), </a:t>
            </a:r>
            <a:r>
              <a:rPr lang="ru-RU" sz="1600" dirty="0" smtClean="0">
                <a:solidFill>
                  <a:srgbClr val="000000"/>
                </a:solidFill>
                <a:latin typeface="Times New Roman"/>
                <a:ea typeface="Calibri"/>
              </a:rPr>
              <a:t>Крикливая 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Calibri"/>
              </a:rPr>
              <a:t>Полина (МБОУ «Кольчугинская школа №</a:t>
            </a:r>
            <a:r>
              <a:rPr lang="ru-RU" sz="1600" dirty="0" smtClean="0">
                <a:solidFill>
                  <a:srgbClr val="000000"/>
                </a:solidFill>
                <a:latin typeface="Times New Roman"/>
                <a:ea typeface="Calibri"/>
              </a:rPr>
              <a:t>1 им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Calibri"/>
              </a:rPr>
              <a:t>. Авраамова Г.Н.»), </a:t>
            </a:r>
            <a:r>
              <a:rPr lang="ru-RU" sz="1600" dirty="0" err="1" smtClean="0">
                <a:solidFill>
                  <a:srgbClr val="000000"/>
                </a:solidFill>
                <a:latin typeface="Times New Roman"/>
                <a:ea typeface="Calibri"/>
              </a:rPr>
              <a:t>Джелилова</a:t>
            </a:r>
            <a:r>
              <a:rPr lang="ru-RU" sz="1600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Calibri"/>
              </a:rPr>
              <a:t>Эмилия (МБОУ «Кольчугинская школа №2»), </a:t>
            </a:r>
            <a:r>
              <a:rPr lang="ru-RU" sz="1600" dirty="0" err="1" smtClean="0">
                <a:solidFill>
                  <a:srgbClr val="000000"/>
                </a:solidFill>
                <a:latin typeface="Times New Roman"/>
                <a:ea typeface="Calibri"/>
              </a:rPr>
              <a:t>Таратонова</a:t>
            </a:r>
            <a:r>
              <a:rPr lang="ru-RU" sz="1600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Calibri"/>
              </a:rPr>
              <a:t>Анжелика (МБОУ «Мирновская школа №2»), </a:t>
            </a:r>
            <a:r>
              <a:rPr lang="ru-RU" sz="1600" dirty="0" err="1" smtClean="0">
                <a:solidFill>
                  <a:srgbClr val="000000"/>
                </a:solidFill>
                <a:latin typeface="Times New Roman"/>
                <a:ea typeface="Calibri"/>
              </a:rPr>
              <a:t>Яцухненко</a:t>
            </a:r>
            <a:r>
              <a:rPr lang="ru-RU" sz="1600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Calibri"/>
              </a:rPr>
              <a:t>Надежда (МБОУ «Партизанская школа им А.П. Богданова»), </a:t>
            </a:r>
            <a:r>
              <a:rPr lang="ru-RU" sz="1600" dirty="0" err="1" smtClean="0">
                <a:solidFill>
                  <a:srgbClr val="000000"/>
                </a:solidFill>
                <a:latin typeface="Times New Roman"/>
                <a:ea typeface="Calibri"/>
              </a:rPr>
              <a:t>Столицина</a:t>
            </a:r>
            <a:r>
              <a:rPr lang="ru-RU" sz="1600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Calibri"/>
              </a:rPr>
              <a:t>Диана (МБОУ «Пожарская школа»), </a:t>
            </a:r>
            <a:r>
              <a:rPr lang="ru-RU" sz="1600" dirty="0" err="1" smtClean="0">
                <a:solidFill>
                  <a:srgbClr val="000000"/>
                </a:solidFill>
                <a:latin typeface="Times New Roman"/>
                <a:ea typeface="Calibri"/>
              </a:rPr>
              <a:t>Слободчикова</a:t>
            </a:r>
            <a:r>
              <a:rPr lang="ru-RU" sz="1600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Calibri"/>
              </a:rPr>
              <a:t>Полина (МБОУ «Перовская школа-гимназия им. Г.А. </a:t>
            </a:r>
            <a:r>
              <a:rPr lang="ru-RU" sz="1600" dirty="0" err="1">
                <a:solidFill>
                  <a:srgbClr val="000000"/>
                </a:solidFill>
                <a:latin typeface="Times New Roman"/>
                <a:ea typeface="Calibri"/>
              </a:rPr>
              <a:t>Хачирашвили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Calibri"/>
              </a:rPr>
              <a:t>»), </a:t>
            </a:r>
            <a:r>
              <a:rPr lang="ru-RU" sz="1600" dirty="0" err="1" smtClean="0">
                <a:solidFill>
                  <a:srgbClr val="000000"/>
                </a:solidFill>
                <a:latin typeface="Times New Roman"/>
                <a:ea typeface="Calibri"/>
              </a:rPr>
              <a:t>Велиева</a:t>
            </a:r>
            <a:r>
              <a:rPr lang="ru-RU" sz="1600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Calibri"/>
              </a:rPr>
              <a:t>Нияр (МБОУ «Украинская школа»), </a:t>
            </a:r>
            <a:r>
              <a:rPr lang="ru-RU" sz="1600" dirty="0" smtClean="0">
                <a:solidFill>
                  <a:srgbClr val="000000"/>
                </a:solidFill>
                <a:latin typeface="Times New Roman"/>
                <a:ea typeface="Calibri"/>
              </a:rPr>
              <a:t>Куликова 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Calibri"/>
              </a:rPr>
              <a:t>Яна (МБОУ «Молодежненская школа №2»), </a:t>
            </a:r>
            <a:r>
              <a:rPr lang="ru-RU" sz="1600" dirty="0" err="1" smtClean="0">
                <a:solidFill>
                  <a:srgbClr val="000000"/>
                </a:solidFill>
                <a:latin typeface="Times New Roman"/>
                <a:ea typeface="Calibri"/>
              </a:rPr>
              <a:t>Палинчук</a:t>
            </a:r>
            <a:r>
              <a:rPr lang="ru-RU" sz="1600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Calibri"/>
              </a:rPr>
              <a:t>Анастасия (МБОУ «Молодежненская школа №2</a:t>
            </a:r>
            <a:r>
              <a:rPr lang="ru-RU" sz="1600" dirty="0" smtClean="0">
                <a:solidFill>
                  <a:srgbClr val="000000"/>
                </a:solidFill>
                <a:latin typeface="Times New Roman"/>
                <a:ea typeface="Calibri"/>
              </a:rPr>
              <a:t>»).</a:t>
            </a:r>
          </a:p>
          <a:p>
            <a:pPr marL="360363" indent="-360363" algn="just">
              <a:spcAft>
                <a:spcPts val="0"/>
              </a:spcAft>
            </a:pPr>
            <a:r>
              <a:rPr lang="ru-RU" u="sng" dirty="0" smtClean="0">
                <a:solidFill>
                  <a:srgbClr val="000000"/>
                </a:solidFill>
                <a:latin typeface="Times New Roman"/>
                <a:ea typeface="Calibri"/>
              </a:rPr>
              <a:t>Выполнили работу </a:t>
            </a:r>
            <a:r>
              <a:rPr lang="ru-RU" u="sng" dirty="0">
                <a:solidFill>
                  <a:srgbClr val="000000"/>
                </a:solidFill>
                <a:latin typeface="Times New Roman"/>
                <a:ea typeface="Calibri"/>
              </a:rPr>
              <a:t>на отметку «3» 3 учащихся (15</a:t>
            </a:r>
            <a:r>
              <a:rPr lang="ru-RU" u="sng" dirty="0" smtClean="0">
                <a:solidFill>
                  <a:srgbClr val="000000"/>
                </a:solidFill>
                <a:latin typeface="Times New Roman"/>
                <a:ea typeface="Calibri"/>
              </a:rPr>
              <a:t>%): </a:t>
            </a:r>
            <a:r>
              <a:rPr lang="ru-RU" sz="1600" dirty="0" smtClean="0">
                <a:solidFill>
                  <a:srgbClr val="000000"/>
                </a:solidFill>
                <a:latin typeface="Times New Roman"/>
                <a:ea typeface="Calibri"/>
              </a:rPr>
              <a:t>Берестюк </a:t>
            </a:r>
            <a:r>
              <a:rPr lang="ru-RU" sz="1600" dirty="0" err="1">
                <a:solidFill>
                  <a:srgbClr val="000000"/>
                </a:solidFill>
                <a:latin typeface="Times New Roman"/>
                <a:ea typeface="Calibri"/>
              </a:rPr>
              <a:t>Дарина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Calibri"/>
              </a:rPr>
              <a:t> (МБОУ «Пожарская школа»), Орлова Елена (МБОУ «Перовская школа им. Г.А. </a:t>
            </a:r>
            <a:r>
              <a:rPr lang="ru-RU" sz="1600" dirty="0" err="1">
                <a:solidFill>
                  <a:srgbClr val="000000"/>
                </a:solidFill>
                <a:latin typeface="Times New Roman"/>
                <a:ea typeface="Calibri"/>
              </a:rPr>
              <a:t>Хачирашвили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Calibri"/>
              </a:rPr>
              <a:t>»), </a:t>
            </a:r>
            <a:r>
              <a:rPr lang="ru-RU" sz="1600" dirty="0" err="1">
                <a:solidFill>
                  <a:srgbClr val="000000"/>
                </a:solidFill>
                <a:latin typeface="Times New Roman"/>
                <a:ea typeface="Calibri"/>
              </a:rPr>
              <a:t>Меметова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ru-RU" sz="1600" dirty="0" err="1">
                <a:solidFill>
                  <a:srgbClr val="000000"/>
                </a:solidFill>
                <a:latin typeface="Times New Roman"/>
                <a:ea typeface="Calibri"/>
              </a:rPr>
              <a:t>Эльвина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Calibri"/>
              </a:rPr>
              <a:t> (МБОУ «Чистенская школа-гимназия им. И.С. Тарасюка</a:t>
            </a:r>
            <a:r>
              <a:rPr lang="ru-RU" sz="1600" dirty="0" smtClean="0">
                <a:solidFill>
                  <a:srgbClr val="000000"/>
                </a:solidFill>
                <a:latin typeface="Times New Roman"/>
                <a:ea typeface="Calibri"/>
              </a:rPr>
              <a:t>»).</a:t>
            </a:r>
            <a:endParaRPr lang="ru-RU" u="sng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6694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83518"/>
            <a:ext cx="828092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4500" algn="just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Таким образом, проанализировав итоговые результаты весеннего пробного ЕГЭ по обществознанию в 2023 году, можно сделать вывод о том, что педагогами района ведется планомерная работа по подготовке учащихся выпускных классов к сдаче единого государственного экзамена по обществознанию как предмета по выбору</a:t>
            </a:r>
            <a:r>
              <a:rPr lang="ru-RU" dirty="0" smtClean="0">
                <a:latin typeface="Times New Roman"/>
                <a:ea typeface="Times New Roman"/>
              </a:rPr>
              <a:t>.</a:t>
            </a:r>
          </a:p>
          <a:p>
            <a:pPr indent="444500" algn="just">
              <a:spcAft>
                <a:spcPts val="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Невысокие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показатели качества и успешности выполнения экзаменационной работы связаны с недостаточным усвоением учащимися следующих знаний/ умений:</a:t>
            </a:r>
          </a:p>
          <a:p>
            <a:pPr marL="285750" indent="-285750" algn="just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выявление связей социальных объектов, процессов и конкретизация примерами отдельных положений текста с опорой на контекстные обществоведческие знания, факты социальной жизни и личный социальный опыт;</a:t>
            </a:r>
          </a:p>
          <a:p>
            <a:pPr marL="285750" indent="-285750" algn="just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самостоятельное формулирование и аргументация оценочных, прогностических и иных суждений, связанных с проблематикой текста;</a:t>
            </a:r>
          </a:p>
          <a:p>
            <a:pPr marL="285750" indent="-285750" algn="just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составление плана развёрнутого ответа по конкретной теме обществоведческого курса.</a:t>
            </a:r>
          </a:p>
        </p:txBody>
      </p:sp>
    </p:spTree>
    <p:extLst>
      <p:ext uri="{BB962C8B-B14F-4D97-AF65-F5344CB8AC3E}">
        <p14:creationId xmlns:p14="http://schemas.microsoft.com/office/powerpoint/2010/main" val="381492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83518"/>
            <a:ext cx="6275040" cy="421555"/>
          </a:xfrm>
        </p:spPr>
        <p:txBody>
          <a:bodyPr>
            <a:normAutofit fontScale="90000"/>
          </a:bodyPr>
          <a:lstStyle/>
          <a:p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</a:rPr>
              <a:t>Рекомендации администрации:</a:t>
            </a:r>
            <a:endParaRPr lang="ru-RU" sz="24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059582"/>
            <a:ext cx="8229600" cy="3394472"/>
          </a:xfrm>
        </p:spPr>
        <p:txBody>
          <a:bodyPr>
            <a:normAutofit fontScale="70000" lnSpcReduction="20000"/>
          </a:bodyPr>
          <a:lstStyle/>
          <a:p>
            <a:pPr marL="0" indent="541338" algn="just">
              <a:spcAft>
                <a:spcPts val="0"/>
              </a:spcAft>
              <a:buNone/>
            </a:pPr>
            <a:r>
              <a:rPr lang="ru-RU" dirty="0">
                <a:latin typeface="Times New Roman"/>
                <a:ea typeface="Calibri"/>
                <a:cs typeface="Times New Roman"/>
              </a:rPr>
              <a:t>1. Продолжить работу по осуществлению контроля    организации системного повторения и подготовки обучающихся к государственной итоговой аттестации.</a:t>
            </a:r>
          </a:p>
          <a:p>
            <a:pPr marL="0" indent="541338" algn="just">
              <a:spcAft>
                <a:spcPts val="0"/>
              </a:spcAft>
              <a:buNone/>
            </a:pPr>
            <a:r>
              <a:rPr lang="ru-RU" dirty="0">
                <a:latin typeface="Times New Roman"/>
                <a:ea typeface="Calibri"/>
                <a:cs typeface="Times New Roman"/>
              </a:rPr>
              <a:t>2. Руководителям МБОУ: «Винницкая школа», «Мазанская школа», «Маленская школа»,  «Новоселовская школа», «Перевальненская школа им. Ф.И. Федоренко», «Тепловская школа», «Укромновская школа», «Урожайновская школа им. К.В. Варлыгина»: </a:t>
            </a:r>
            <a:endParaRPr lang="ru-RU" dirty="0" smtClean="0">
              <a:latin typeface="Times New Roman"/>
              <a:ea typeface="Calibri"/>
              <a:cs typeface="Times New Roman"/>
            </a:endParaRPr>
          </a:p>
          <a:p>
            <a:pPr marL="0" indent="541338" algn="just"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2.1</a:t>
            </a:r>
            <a:r>
              <a:rPr lang="ru-RU" dirty="0">
                <a:latin typeface="Times New Roman"/>
                <a:ea typeface="Calibri"/>
                <a:cs typeface="Times New Roman"/>
              </a:rPr>
              <a:t>. проанализировать причины низкой результативности пробного ЕГЭ по обществознанию</a:t>
            </a:r>
          </a:p>
          <a:p>
            <a:pPr marL="0" indent="541338" algn="just"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2.2</a:t>
            </a:r>
            <a:r>
              <a:rPr lang="ru-RU" dirty="0">
                <a:latin typeface="Times New Roman"/>
                <a:ea typeface="Calibri"/>
                <a:cs typeface="Times New Roman"/>
              </a:rPr>
              <a:t>. активизировать проведение групповых и индивидуальных консультаций по предмету для качественной подготовки к ЕГЭ по обществознанию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0169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0"/>
            <a:ext cx="7128792" cy="421555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</a:rPr>
              <a:t>Рекомендации учителям обществознания:</a:t>
            </a:r>
            <a:endParaRPr lang="ru-RU" sz="24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398737"/>
            <a:ext cx="8496944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5113" indent="-265113" algn="just">
              <a:spcAft>
                <a:spcPts val="0"/>
              </a:spcAft>
              <a:buFont typeface="+mj-lt"/>
              <a:buAutoNum type="arabicParenR"/>
            </a:pPr>
            <a:r>
              <a:rPr lang="ru-RU" sz="1600" dirty="0" smtClean="0">
                <a:latin typeface="Times New Roman"/>
                <a:ea typeface="Calibri"/>
                <a:cs typeface="Times New Roman"/>
              </a:rPr>
              <a:t>использовать 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активные и интерактивные технологий при преподавании учебного предмета «Обществознание</a:t>
            </a:r>
            <a:r>
              <a:rPr lang="ru-RU" sz="1600" dirty="0" smtClean="0">
                <a:latin typeface="Times New Roman"/>
                <a:ea typeface="Calibri"/>
                <a:cs typeface="Times New Roman"/>
              </a:rPr>
              <a:t>»;</a:t>
            </a:r>
            <a:endParaRPr lang="ru-RU" sz="1600" dirty="0">
              <a:latin typeface="Times New Roman"/>
              <a:ea typeface="Calibri"/>
              <a:cs typeface="Times New Roman"/>
            </a:endParaRPr>
          </a:p>
          <a:p>
            <a:pPr marL="265113" indent="-265113" algn="just">
              <a:spcAft>
                <a:spcPts val="0"/>
              </a:spcAft>
              <a:buFont typeface="+mj-lt"/>
              <a:buAutoNum type="arabicParenR"/>
            </a:pPr>
            <a:r>
              <a:rPr lang="ru-RU" sz="1600" dirty="0" smtClean="0">
                <a:latin typeface="Times New Roman"/>
                <a:ea typeface="Calibri"/>
                <a:cs typeface="Times New Roman"/>
              </a:rPr>
              <a:t>организовывать 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содержательную самостоятельную работу учащихся по изучению Конституции Российской Федерации; </a:t>
            </a:r>
            <a:endParaRPr lang="ru-RU" sz="1600" dirty="0" smtClean="0">
              <a:latin typeface="Times New Roman"/>
              <a:ea typeface="Calibri"/>
              <a:cs typeface="Times New Roman"/>
            </a:endParaRPr>
          </a:p>
          <a:p>
            <a:pPr marL="265113" indent="-265113" algn="just">
              <a:spcAft>
                <a:spcPts val="0"/>
              </a:spcAft>
              <a:buFont typeface="+mj-lt"/>
              <a:buAutoNum type="arabicParenR"/>
            </a:pPr>
            <a:r>
              <a:rPr lang="ru-RU" sz="1600" dirty="0" smtClean="0">
                <a:latin typeface="Times New Roman"/>
                <a:ea typeface="Calibri"/>
                <a:cs typeface="Times New Roman"/>
              </a:rPr>
              <a:t>развивать 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функциональную грамотность на уроках обществознания, освоение приемов работы с текстовой </a:t>
            </a:r>
            <a:r>
              <a:rPr lang="ru-RU" sz="1600" dirty="0" smtClean="0">
                <a:latin typeface="Times New Roman"/>
                <a:ea typeface="Calibri"/>
                <a:cs typeface="Times New Roman"/>
              </a:rPr>
              <a:t>информацией; </a:t>
            </a:r>
            <a:endParaRPr lang="ru-RU" sz="1600" dirty="0">
              <a:latin typeface="Times New Roman"/>
              <a:ea typeface="Calibri"/>
              <a:cs typeface="Times New Roman"/>
            </a:endParaRPr>
          </a:p>
          <a:p>
            <a:pPr marL="265113" indent="-265113" algn="just">
              <a:spcAft>
                <a:spcPts val="0"/>
              </a:spcAft>
              <a:buFont typeface="+mj-lt"/>
              <a:buAutoNum type="arabicParenR"/>
            </a:pPr>
            <a:r>
              <a:rPr lang="ru-RU" sz="1600" dirty="0" smtClean="0">
                <a:latin typeface="Times New Roman"/>
                <a:ea typeface="Calibri"/>
                <a:cs typeface="Times New Roman"/>
              </a:rPr>
              <a:t>проводить 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практические занятия, дискуссии, тренинги на тему «Чем отличаются суждения/аргументы/объяснения от обществоведческих примеров», «Как правильно приводить примеры при выполнении ЕГЭ по обществознанию» и т.п.</a:t>
            </a:r>
          </a:p>
          <a:p>
            <a:pPr marL="265113" indent="-265113" algn="just">
              <a:spcAft>
                <a:spcPts val="0"/>
              </a:spcAft>
              <a:buFont typeface="+mj-lt"/>
              <a:buAutoNum type="arabicParenR"/>
            </a:pPr>
            <a:r>
              <a:rPr lang="ru-RU" sz="1600" dirty="0" smtClean="0">
                <a:latin typeface="Times New Roman"/>
                <a:ea typeface="Calibri"/>
                <a:cs typeface="Times New Roman"/>
              </a:rPr>
              <a:t>использовать 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для работы с обучающимися, рискующими не преодолеть минимального балла ЕГЭ, в классах с высокой долей подобных обучающихся Методические рекомендации для учителей по преподаванию учебных предметов в образовательных организациях с высокой долей обучающихся с рисками учебной 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неуспешности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 (</a:t>
            </a:r>
            <a:r>
              <a:rPr lang="ru-RU" sz="1600" dirty="0">
                <a:latin typeface="Times New Roman"/>
                <a:ea typeface="Calibri"/>
                <a:cs typeface="Times New Roman"/>
                <a:hlinkClick r:id="rId2"/>
              </a:rPr>
              <a:t>https://</a:t>
            </a:r>
            <a:r>
              <a:rPr lang="ru-RU" sz="1600" dirty="0" smtClean="0">
                <a:latin typeface="Times New Roman"/>
                <a:ea typeface="Calibri"/>
                <a:cs typeface="Times New Roman"/>
                <a:hlinkClick r:id="rId2"/>
              </a:rPr>
              <a:t>fipi.ru/metodicheskaya-kopilka</a:t>
            </a:r>
            <a:r>
              <a:rPr lang="ru-RU" sz="1600" dirty="0" smtClean="0">
                <a:latin typeface="Times New Roman"/>
                <a:ea typeface="Calibri"/>
                <a:cs typeface="Times New Roman"/>
              </a:rPr>
              <a:t>  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 </a:t>
            </a:r>
          </a:p>
          <a:p>
            <a:pPr marL="265113" indent="-265113" algn="just">
              <a:spcAft>
                <a:spcPts val="0"/>
              </a:spcAft>
              <a:buFont typeface="+mj-lt"/>
              <a:buAutoNum type="arabicParenR"/>
            </a:pPr>
            <a:r>
              <a:rPr lang="ru-RU" sz="1600" dirty="0" smtClean="0">
                <a:latin typeface="Times New Roman"/>
                <a:ea typeface="Calibri"/>
                <a:cs typeface="Times New Roman"/>
              </a:rPr>
              <a:t>организовывать 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самостоятельную работу учащихся с использованием материалов, размещенных на сайте Федерального института педагогических измерений (демоверсия, спецификации, кодификатор, раздел «Навигатор самостоятельной подготовки к ЕГЭ», раздел «Методическая копилка», открытый банк заданий ЕГЭ)</a:t>
            </a:r>
          </a:p>
        </p:txBody>
      </p:sp>
    </p:spTree>
    <p:extLst>
      <p:ext uri="{BB962C8B-B14F-4D97-AF65-F5344CB8AC3E}">
        <p14:creationId xmlns:p14="http://schemas.microsoft.com/office/powerpoint/2010/main" val="318152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97764"/>
            <a:ext cx="8640960" cy="3140964"/>
          </a:xfrm>
        </p:spPr>
        <p:txBody>
          <a:bodyPr>
            <a:normAutofit fontScale="62500" lnSpcReduction="20000"/>
          </a:bodyPr>
          <a:lstStyle/>
          <a:p>
            <a:endParaRPr lang="ru-RU" dirty="0" smtClean="0"/>
          </a:p>
          <a:p>
            <a:r>
              <a:rPr lang="ru-RU" dirty="0" smtClean="0"/>
              <a:t>ДИКТАНТ Победы – </a:t>
            </a:r>
            <a:r>
              <a:rPr lang="ru-RU" b="1" dirty="0" smtClean="0"/>
              <a:t>27 апреля в 12.00ч.</a:t>
            </a:r>
          </a:p>
          <a:p>
            <a:endParaRPr lang="ru-RU" dirty="0" smtClean="0"/>
          </a:p>
          <a:p>
            <a:r>
              <a:rPr lang="ru-RU" dirty="0" smtClean="0"/>
              <a:t>Участники используют </a:t>
            </a:r>
            <a:r>
              <a:rPr lang="ru-RU" dirty="0" err="1" smtClean="0"/>
              <a:t>гелевую</a:t>
            </a:r>
            <a:r>
              <a:rPr lang="ru-RU" dirty="0" smtClean="0"/>
              <a:t> или </a:t>
            </a:r>
            <a:r>
              <a:rPr lang="ru-RU" dirty="0" err="1" smtClean="0"/>
              <a:t>капелярную</a:t>
            </a:r>
            <a:r>
              <a:rPr lang="ru-RU" dirty="0" smtClean="0"/>
              <a:t> ручку с чернилами черного цвета</a:t>
            </a:r>
          </a:p>
          <a:p>
            <a:endParaRPr lang="ru-RU" dirty="0" smtClean="0"/>
          </a:p>
          <a:p>
            <a:r>
              <a:rPr lang="ru-RU" dirty="0" smtClean="0"/>
              <a:t>После окончания ДП материалы упаковываются в конверты в соответствии с инструкцией</a:t>
            </a:r>
          </a:p>
          <a:p>
            <a:endParaRPr lang="ru-RU" dirty="0" smtClean="0"/>
          </a:p>
          <a:p>
            <a:r>
              <a:rPr lang="ru-RU" dirty="0" smtClean="0"/>
              <a:t>Конверты с материалами ДП следует доставить в МОЦКО   (г. Симферополь, ул. Семашко, 5) </a:t>
            </a:r>
            <a:r>
              <a:rPr lang="ru-RU" b="1" dirty="0" smtClean="0"/>
              <a:t>в день проведения сразу после окончания!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4934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771550"/>
            <a:ext cx="5904656" cy="3341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846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843558"/>
            <a:ext cx="7992888" cy="3394472"/>
          </a:xfrm>
        </p:spPr>
        <p:txBody>
          <a:bodyPr>
            <a:normAutofit fontScale="77500" lnSpcReduction="20000"/>
          </a:bodyPr>
          <a:lstStyle/>
          <a:p>
            <a:pPr algn="just">
              <a:lnSpc>
                <a:spcPct val="120000"/>
              </a:lnSpc>
            </a:pP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соответствии с приказом управления образования администрации Симферопольского района от 21.02.2023г. №173 </a:t>
            </a:r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 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целью обеспечения объективности выставления отметок обучающимся </a:t>
            </a:r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выпускных классов 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30 марта </a:t>
            </a:r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2023 года 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для одиннадцатиклассников образовательных учреждений Симферопольского района, выбравших обществознание как предмет по выбору для сдачи ЕГЭ, был  проведен пробный Единый государственный экзамен (далее – ЕГЭ) по обществознанию.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040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009721973"/>
              </p:ext>
            </p:extLst>
          </p:nvPr>
        </p:nvGraphicFramePr>
        <p:xfrm>
          <a:off x="611560" y="699542"/>
          <a:ext cx="7992888" cy="4336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810000" y="213056"/>
            <a:ext cx="6162649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экзаменационной работы по обществознанию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843558"/>
            <a:ext cx="1472591" cy="982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903" y="843558"/>
            <a:ext cx="1657352" cy="982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5591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4897" y="771550"/>
            <a:ext cx="784887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0363"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Максимальное количество первичных баллов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выполнение всех заданий КИМ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баллов, что в переводе на тестовый (вторичный) составляет 100 баллов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360363"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60363"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Минимальный вторичный балл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подтверждающий освоение образовательной программы среднего общего образования по предмету «Обществознание» –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42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балла (Распоряжение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Рособрназдора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 16.07.2019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1122-10). </a:t>
            </a:r>
          </a:p>
          <a:p>
            <a:pPr indent="360363" algn="just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651802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843558"/>
            <a:ext cx="79928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0363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написании  пробного экзамена по обществознанию приняли участие 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189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обучающихся из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34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образовательных учреждений района, что составляет третью часть от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общего количества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выпускников 2023 года.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184423"/>
            <a:ext cx="3743293" cy="2096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3931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56825"/>
            <a:ext cx="84969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4500" algn="just"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Перевод вторичных тестовых баллов в 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пятибалльную систему: </a:t>
            </a:r>
          </a:p>
          <a:p>
            <a:pPr indent="444500"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«5» - 81-100 </a:t>
            </a:r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б., 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«4» - 61-80 </a:t>
            </a:r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б., 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«3» - </a:t>
            </a:r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42-60 </a:t>
            </a:r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б., 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«2» -  </a:t>
            </a:r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0-41 </a:t>
            </a:r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б.</a:t>
            </a:r>
            <a:endParaRPr lang="ru-RU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indent="444500" algn="just">
              <a:spcAft>
                <a:spcPts val="0"/>
              </a:spcAft>
            </a:pPr>
            <a:endParaRPr lang="ru-RU" b="1" dirty="0" smtClean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indent="444500" algn="just"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Результат</a:t>
            </a:r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:  </a:t>
            </a:r>
          </a:p>
          <a:p>
            <a:pPr indent="444500" algn="just"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2» - 28,6%, </a:t>
            </a:r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«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3» - 42,3%, </a:t>
            </a:r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«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4» - 24,9%, </a:t>
            </a:r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«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5» - 4,2%. </a:t>
            </a: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4196361040"/>
              </p:ext>
            </p:extLst>
          </p:nvPr>
        </p:nvGraphicFramePr>
        <p:xfrm>
          <a:off x="5004048" y="2022691"/>
          <a:ext cx="3816424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83568" y="1923678"/>
            <a:ext cx="403244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знаний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- 29,1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%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(на 13% больше, чем показатель осеннего пробного ЕГЭ в 2022/2023 уч.г. -16,1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%).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Успешность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71,4%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(на 6,5% больше, чем осенью 2022г. – 64,9%).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Средний тестовый балл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52,6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 на 9 баллов выше, чем за осенний период.</a:t>
            </a:r>
          </a:p>
        </p:txBody>
      </p:sp>
    </p:spTree>
    <p:extLst>
      <p:ext uri="{BB962C8B-B14F-4D97-AF65-F5344CB8AC3E}">
        <p14:creationId xmlns:p14="http://schemas.microsoft.com/office/powerpoint/2010/main" val="4054086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20958"/>
            <a:ext cx="8208912" cy="480131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Наибольший показатель качества знаний в МБОУ</a:t>
            </a:r>
            <a:r>
              <a:rPr lang="ru-RU" sz="2000" b="1" dirty="0" smtClean="0">
                <a:latin typeface="Times New Roman"/>
                <a:ea typeface="Times New Roman"/>
                <a:cs typeface="Times New Roman"/>
              </a:rPr>
              <a:t>:</a:t>
            </a:r>
          </a:p>
          <a:p>
            <a:pPr marL="342900" indent="-342900" algn="just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2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«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Новоандреевская школа им. В.А.Осипова» (100%,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4 участника)</a:t>
            </a:r>
          </a:p>
          <a:p>
            <a:pPr marL="342900" indent="-342900" algn="just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 «Трудовская школа» (100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%,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1 участник)</a:t>
            </a:r>
          </a:p>
          <a:p>
            <a:pPr marL="342900" indent="-342900" algn="just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 «Украинская школа»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(75%, 4 участника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)</a:t>
            </a:r>
          </a:p>
          <a:p>
            <a:pPr algn="just">
              <a:spcAft>
                <a:spcPts val="0"/>
              </a:spcAft>
            </a:pPr>
            <a:endParaRPr lang="ru-RU" sz="800" dirty="0" smtClean="0">
              <a:latin typeface="Times New Roman"/>
              <a:ea typeface="Times New Roman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 Максимальный показатель успешности (100%)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 в 10 образовательных учреждениях 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района:</a:t>
            </a:r>
          </a:p>
          <a:p>
            <a:pPr marL="342900" indent="-3429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«Гвардейская школа №1» (8 участников)</a:t>
            </a:r>
          </a:p>
          <a:p>
            <a:pPr marL="342900" indent="-3429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«Гвардейская школа-гимназия №3» (9 участников)</a:t>
            </a:r>
          </a:p>
          <a:p>
            <a:pPr marL="342900" indent="-3429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«Кольчугинская школа №2» (3 участника)</a:t>
            </a:r>
          </a:p>
          <a:p>
            <a:pPr marL="342900" indent="-3429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«Новоандреевская школа им. В.А. Осипова» (4 участника)</a:t>
            </a:r>
          </a:p>
          <a:p>
            <a:pPr marL="342900" indent="-3429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«Перевальненская школа и. Ф.И. Федоренко» (2 участника)</a:t>
            </a:r>
          </a:p>
          <a:p>
            <a:pPr marL="342900" indent="-3429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«Родниковская школа-гимназия» (3 участника)</a:t>
            </a:r>
          </a:p>
          <a:p>
            <a:pPr marL="342900" indent="-3429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«Скворцовская школа» (2 участника)</a:t>
            </a:r>
          </a:p>
          <a:p>
            <a:pPr marL="342900" indent="-3429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«Тепловская школа» (6 участников)</a:t>
            </a:r>
          </a:p>
          <a:p>
            <a:pPr marL="342900" indent="-3429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«Трудовская школа» (1 участник)</a:t>
            </a:r>
          </a:p>
          <a:p>
            <a:pPr marL="342900" indent="-3429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«Украинская школа» (4 участника)</a:t>
            </a:r>
            <a:endParaRPr lang="ru-RU" sz="2200" dirty="0">
              <a:effectLst/>
              <a:latin typeface="Cambria"/>
              <a:ea typeface="Times New Roman"/>
              <a:cs typeface="Times New Roman"/>
            </a:endParaRPr>
          </a:p>
        </p:txBody>
      </p:sp>
      <p:pic>
        <p:nvPicPr>
          <p:cNvPr id="3074" name="Picture 2" descr="Контрольный список – Бесплатные иконки: файлы и пап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4382">
            <a:off x="7164637" y="3334225"/>
            <a:ext cx="1543681" cy="1543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6366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11510"/>
            <a:ext cx="7560840" cy="320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1338">
              <a:spcAft>
                <a:spcPts val="0"/>
              </a:spcAft>
            </a:pP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Показатель качества знаний «0» в 8 МБОУ </a:t>
            </a:r>
            <a:r>
              <a:rPr lang="ru-RU" sz="2000" b="1" dirty="0" smtClean="0">
                <a:latin typeface="Times New Roman"/>
                <a:ea typeface="Times New Roman"/>
                <a:cs typeface="Times New Roman"/>
              </a:rPr>
              <a:t>(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на </a:t>
            </a:r>
            <a:r>
              <a:rPr lang="ru-RU" sz="2000" b="1" dirty="0" smtClean="0">
                <a:latin typeface="Times New Roman"/>
                <a:ea typeface="Times New Roman"/>
                <a:cs typeface="Times New Roman"/>
              </a:rPr>
              <a:t>7 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меньше, чем в осенний период): </a:t>
            </a:r>
            <a:endParaRPr lang="ru-RU" sz="2000" b="1" dirty="0" smtClean="0">
              <a:latin typeface="Times New Roman"/>
              <a:ea typeface="Times New Roman"/>
              <a:cs typeface="Times New Roman"/>
            </a:endParaRPr>
          </a:p>
          <a:p>
            <a:pPr indent="541338" algn="just">
              <a:spcAft>
                <a:spcPts val="0"/>
              </a:spcAft>
            </a:pPr>
            <a:endParaRPr lang="ru-RU" b="1" dirty="0" smtClean="0">
              <a:latin typeface="Times New Roman"/>
              <a:ea typeface="Times New Roman"/>
              <a:cs typeface="Times New Roman"/>
            </a:endParaRPr>
          </a:p>
          <a:p>
            <a:pPr marL="285750" indent="-285750" algn="just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«Винницкая школа» (6 участников), </a:t>
            </a:r>
            <a:endParaRPr lang="ru-RU" dirty="0" smtClean="0">
              <a:latin typeface="Times New Roman"/>
              <a:ea typeface="Times New Roman"/>
              <a:cs typeface="Times New Roman"/>
            </a:endParaRPr>
          </a:p>
          <a:p>
            <a:pPr marL="285750" indent="-285750" algn="just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«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Мазанская школа» (3 участника), </a:t>
            </a:r>
            <a:endParaRPr lang="ru-RU" dirty="0" smtClean="0">
              <a:latin typeface="Times New Roman"/>
              <a:ea typeface="Times New Roman"/>
              <a:cs typeface="Times New Roman"/>
            </a:endParaRPr>
          </a:p>
          <a:p>
            <a:pPr marL="285750" indent="-285750" algn="just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«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Маленская школа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» (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2 участника), </a:t>
            </a:r>
            <a:endParaRPr lang="ru-RU" dirty="0" smtClean="0">
              <a:latin typeface="Times New Roman"/>
              <a:ea typeface="Times New Roman"/>
              <a:cs typeface="Times New Roman"/>
            </a:endParaRPr>
          </a:p>
          <a:p>
            <a:pPr marL="285750" indent="-285750" algn="just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«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Новоселовская школа» (2 участника), </a:t>
            </a:r>
            <a:endParaRPr lang="ru-RU" dirty="0" smtClean="0">
              <a:latin typeface="Times New Roman"/>
              <a:ea typeface="Times New Roman"/>
              <a:cs typeface="Times New Roman"/>
            </a:endParaRPr>
          </a:p>
          <a:p>
            <a:pPr marL="285750" indent="-285750" algn="just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«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Перевальненская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школа им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. Ф.И. Федоренко» (2 участника), </a:t>
            </a:r>
            <a:endParaRPr lang="ru-RU" dirty="0" smtClean="0">
              <a:latin typeface="Times New Roman"/>
              <a:ea typeface="Times New Roman"/>
              <a:cs typeface="Times New Roman"/>
            </a:endParaRPr>
          </a:p>
          <a:p>
            <a:pPr marL="285750" indent="-285750" algn="just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«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Тепловская школа» (6 участников), </a:t>
            </a:r>
            <a:endParaRPr lang="ru-RU" dirty="0" smtClean="0">
              <a:latin typeface="Times New Roman"/>
              <a:ea typeface="Times New Roman"/>
              <a:cs typeface="Times New Roman"/>
            </a:endParaRPr>
          </a:p>
          <a:p>
            <a:pPr marL="285750" indent="-285750" algn="just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«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Укромновская школа» (3 участника), </a:t>
            </a:r>
            <a:endParaRPr lang="ru-RU" dirty="0" smtClean="0">
              <a:latin typeface="Times New Roman"/>
              <a:ea typeface="Times New Roman"/>
              <a:cs typeface="Times New Roman"/>
            </a:endParaRPr>
          </a:p>
          <a:p>
            <a:pPr marL="285750" indent="-285750" algn="just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«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Урожайновская школа им. К.В. Варлыгина» (4 участника).</a:t>
            </a:r>
            <a:endParaRPr lang="ru-RU" dirty="0">
              <a:effectLst/>
              <a:latin typeface="Cambria"/>
              <a:ea typeface="Times New Roman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3795886"/>
            <a:ext cx="7632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just"/>
            <a:r>
              <a:rPr lang="ru-RU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Показатель успешности </a:t>
            </a: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ниже среднего по району (71,4%) в 14 ОУ. </a:t>
            </a:r>
          </a:p>
          <a:p>
            <a:pPr lvl="0" indent="180975" algn="just"/>
            <a:r>
              <a:rPr lang="ru-RU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Показатель успешности «0» </a:t>
            </a: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в МБОУ «Маленская школа» (2 участника).</a:t>
            </a:r>
          </a:p>
        </p:txBody>
      </p:sp>
    </p:spTree>
    <p:extLst>
      <p:ext uri="{BB962C8B-B14F-4D97-AF65-F5344CB8AC3E}">
        <p14:creationId xmlns:p14="http://schemas.microsoft.com/office/powerpoint/2010/main" val="279528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0659923"/>
              </p:ext>
            </p:extLst>
          </p:nvPr>
        </p:nvGraphicFramePr>
        <p:xfrm>
          <a:off x="179512" y="283231"/>
          <a:ext cx="8784976" cy="4851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0"/>
                <a:gridCol w="446449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сформированность</a:t>
                      </a:r>
                      <a:r>
                        <a:rPr lang="ru-RU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знаний учащихся об обществе как целостной развивающейся системе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раскрытие на примерах изученные теоретические положения и понятия социально-экономических и гуманитарных наук (задание 19</a:t>
                      </a:r>
                      <a:r>
                        <a:rPr lang="ru-RU" sz="18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)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умение успешно характеризовать с научных позиций основные социальные объекты и их место и значение в жизни общества как целостной системы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привлечение обществоведческих знаний для объяснения своего мнения по определенной проблеме, аргументации (задание 20)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анализировать актуальную информацию о социальных объектах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составление сложного плана на заданную тему (задание 24).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устанавливать соответствия между существенными чертами и признаками изученных социальных явлений и обществоведческими терминами и понятиями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79512" y="0"/>
            <a:ext cx="8784976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Достижение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метапредметных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предметных результатов</a:t>
            </a:r>
          </a:p>
        </p:txBody>
      </p:sp>
    </p:spTree>
    <p:extLst>
      <p:ext uri="{BB962C8B-B14F-4D97-AF65-F5344CB8AC3E}">
        <p14:creationId xmlns:p14="http://schemas.microsoft.com/office/powerpoint/2010/main" val="1620917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293</TotalTime>
  <Words>1438</Words>
  <Application>Microsoft Office PowerPoint</Application>
  <PresentationFormat>Экран (16:9)</PresentationFormat>
  <Paragraphs>115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Аспект</vt:lpstr>
      <vt:lpstr>О результатах пробного ЕГЭ по   обществознанию в 11-х классах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Рекомендации администрации:</vt:lpstr>
      <vt:lpstr>Рекомендации учителям обществознания: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пр</cp:lastModifiedBy>
  <cp:revision>28</cp:revision>
  <dcterms:created xsi:type="dcterms:W3CDTF">2019-04-24T17:44:36Z</dcterms:created>
  <dcterms:modified xsi:type="dcterms:W3CDTF">2023-04-25T16:52:47Z</dcterms:modified>
</cp:coreProperties>
</file>