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5" r:id="rId1"/>
  </p:sldMasterIdLst>
  <p:sldIdLst>
    <p:sldId id="256" r:id="rId2"/>
    <p:sldId id="281" r:id="rId3"/>
    <p:sldId id="284" r:id="rId4"/>
    <p:sldId id="289" r:id="rId5"/>
    <p:sldId id="282" r:id="rId6"/>
    <p:sldId id="283" r:id="rId7"/>
    <p:sldId id="280" r:id="rId8"/>
    <p:sldId id="290" r:id="rId9"/>
    <p:sldId id="291" r:id="rId10"/>
    <p:sldId id="292" r:id="rId11"/>
    <p:sldId id="286" r:id="rId12"/>
    <p:sldId id="293" r:id="rId13"/>
    <p:sldId id="295" r:id="rId14"/>
    <p:sldId id="279" r:id="rId15"/>
    <p:sldId id="294" r:id="rId16"/>
    <p:sldId id="266" r:id="rId17"/>
    <p:sldId id="261" r:id="rId18"/>
    <p:sldId id="29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ргей Тихонов" initials="СТ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149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86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810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7567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789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882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09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211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76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688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12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002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96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79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72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79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85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98000">
              <a:srgbClr val="FFC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1A2BD-CD47-4DCF-9262-896E2A0C88C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69641-CC40-4FA4-B41C-05131EEC6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6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  <p:sldLayoutId id="2147484277" r:id="rId12"/>
    <p:sldLayoutId id="2147484278" r:id="rId13"/>
    <p:sldLayoutId id="2147484279" r:id="rId14"/>
    <p:sldLayoutId id="2147484280" r:id="rId15"/>
    <p:sldLayoutId id="2147484281" r:id="rId16"/>
    <p:sldLayoutId id="214748428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5D9C0D-D80A-4AAC-8952-0EB64D5CC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4387" y="1594545"/>
            <a:ext cx="7766936" cy="857050"/>
          </a:xfrm>
          <a:noFill/>
          <a:ln cmpd="thickThin">
            <a:solidFill>
              <a:schemeClr val="bg1"/>
            </a:solidFill>
          </a:ln>
          <a:effectLst>
            <a:reflection endPos="0" dist="50800" dir="5400000" sy="-100000" algn="bl" rotWithShape="0"/>
          </a:effectLst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техники мультипликации 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4C6BB575-F208-4B1B-A276-24190A61F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5567" y="4839546"/>
            <a:ext cx="3399182" cy="909019"/>
          </a:xfrm>
        </p:spPr>
        <p:txBody>
          <a:bodyPr>
            <a:normAutofit/>
          </a:bodyPr>
          <a:lstStyle/>
          <a:p>
            <a:pPr>
              <a:lnSpc>
                <a:spcPts val="1500"/>
              </a:lnSpc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>
              <a:lnSpc>
                <a:spcPts val="1500"/>
              </a:lnSpc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Аметова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З.Д.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52C26DC-293A-4203-82F9-5E7E8F6565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803" y="2710902"/>
            <a:ext cx="6464896" cy="30376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Прямоугольник 2"/>
          <p:cNvSpPr/>
          <p:nvPr/>
        </p:nvSpPr>
        <p:spPr>
          <a:xfrm>
            <a:off x="2731771" y="907839"/>
            <a:ext cx="9063990" cy="590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Муниципальное бюджетное дошкольное образовательное учреждение </a:t>
            </a: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«Детский сад «Берёзка» село Урожайное» Симферопольского района Республики Крым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231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729C3D-2DA3-4E8F-93F5-C3864D3D2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20" y="1033858"/>
            <a:ext cx="8610600" cy="1293028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Перекладная мультипликация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284EADC-3D62-4D58-8742-ACD926B4A5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897" y="2355046"/>
            <a:ext cx="4936047" cy="3485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290CFDD-1490-4171-BFCA-9B55D58E92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494" y="2355046"/>
            <a:ext cx="4747526" cy="3469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62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0B0FA5-28BA-4165-A186-1327A425C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394" y="1050876"/>
            <a:ext cx="9387114" cy="1103257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мультипликация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B9ED4CD-E660-406A-B075-BED1598EB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39" y="2437148"/>
            <a:ext cx="4708408" cy="2934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Компьютерная мультипликация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7148"/>
            <a:ext cx="4876800" cy="2934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00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00C689E-2400-48CD-B268-8A3FFC8AB2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848" y="2154133"/>
            <a:ext cx="5022002" cy="2993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A.G\Desktop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773" y="2226378"/>
            <a:ext cx="4876227" cy="2896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6926D2-8D77-7CB6-3949-045C7E7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394" y="1050876"/>
            <a:ext cx="9387114" cy="1103257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мультипликация</a:t>
            </a:r>
          </a:p>
        </p:txBody>
      </p:sp>
    </p:spTree>
    <p:extLst>
      <p:ext uri="{BB962C8B-B14F-4D97-AF65-F5344CB8AC3E}">
        <p14:creationId xmlns:p14="http://schemas.microsoft.com/office/powerpoint/2010/main" val="19074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C545BE-E9C5-487B-8F2C-3444C14E1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127" y="1235037"/>
            <a:ext cx="4620284" cy="1088831"/>
          </a:xfrm>
        </p:spPr>
        <p:txBody>
          <a:bodyPr>
            <a:normAutofit/>
          </a:bodyPr>
          <a:lstStyle/>
          <a:p>
            <a:pPr algn="l"/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Пиксиляция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636413A-CE33-4790-B5E7-38C345FD84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380" y="2323869"/>
            <a:ext cx="3854262" cy="2912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65DAC1A-0A84-423A-B6B8-4B1DEC3C0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401" y="2323868"/>
            <a:ext cx="2634641" cy="2912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CFF917D-E150-4E79-8FF0-21D0C601C1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46" y="2323868"/>
            <a:ext cx="3746063" cy="2912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950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FF8194-8A39-4ABE-BFD5-AE0A6305A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091" y="1023581"/>
            <a:ext cx="8610600" cy="990930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в мультипликации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CD88B5B-9185-4BC2-BDA0-0F1BA837A9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238" y="2415656"/>
            <a:ext cx="4192372" cy="3111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2567847-4109-43F3-ADF1-A5130094BC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391" y="2415656"/>
            <a:ext cx="4303906" cy="3111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18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4A1C30-3884-4D97-8763-1BA0C902A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212" y="929716"/>
            <a:ext cx="8894536" cy="129302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</a:t>
            </a:r>
            <a:b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мультфильмов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15AEDC5-F81D-4C02-BFAD-07DF915BA9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687" y="2579428"/>
            <a:ext cx="4626591" cy="3480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3C98766-5C7D-4C4E-9319-CA0D061B0C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90" y="2579427"/>
            <a:ext cx="4566013" cy="3480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68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075B5C-FADE-43B7-BFF7-A651E48E3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337" y="968992"/>
            <a:ext cx="8596668" cy="120787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создания  мультфильма можно кратко представить в виде следующих этапов: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8CCDEA-9A78-42D3-8176-BA7633E6A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7150" y="2977227"/>
            <a:ext cx="8596668" cy="3880773"/>
          </a:xfrm>
        </p:spPr>
        <p:txBody>
          <a:bodyPr>
            <a:normAutofit/>
          </a:bodyPr>
          <a:lstStyle/>
          <a:p>
            <a:r>
              <a:rPr lang="ru-RU" dirty="0"/>
              <a:t>1.	Идея</a:t>
            </a:r>
          </a:p>
          <a:p>
            <a:r>
              <a:rPr lang="ru-RU" dirty="0"/>
              <a:t>2.	Сценарий</a:t>
            </a:r>
          </a:p>
          <a:p>
            <a:r>
              <a:rPr lang="ru-RU" dirty="0"/>
              <a:t>3.	Создание персонажей и фона</a:t>
            </a:r>
          </a:p>
          <a:p>
            <a:r>
              <a:rPr lang="ru-RU" dirty="0"/>
              <a:t>4.	Съемка</a:t>
            </a:r>
          </a:p>
          <a:p>
            <a:r>
              <a:rPr lang="ru-RU" dirty="0"/>
              <a:t>5.	Монтаж</a:t>
            </a:r>
          </a:p>
          <a:p>
            <a:r>
              <a:rPr lang="ru-RU" dirty="0"/>
              <a:t>6.	Озвучивание</a:t>
            </a:r>
          </a:p>
          <a:p>
            <a:r>
              <a:rPr lang="ru-RU" dirty="0"/>
              <a:t>7.	Демонстрация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1636978-146D-4B78-8B87-98EC0BD126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117" y="2115403"/>
            <a:ext cx="8209109" cy="438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CC05F7-94C6-4EDB-BBB4-E8B1DCDAC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236" y="1122626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действий при создании мультфильма следующий: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58" y="2415654"/>
            <a:ext cx="6922956" cy="3738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25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0050" y="2577746"/>
            <a:ext cx="7135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30623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2F7ECAE-D8A1-4933-8A62-97CD7163D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4690" y="785653"/>
            <a:ext cx="4890056" cy="11394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Мультипликация  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C97EE9-AFBC-44DE-92B0-2E946FF6D9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916" y="1489298"/>
            <a:ext cx="6811604" cy="510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0D090B-3EB6-4D9D-891D-75F31EF3D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747" y="1274845"/>
            <a:ext cx="7715459" cy="682590"/>
          </a:xfrm>
        </p:spPr>
        <p:txBody>
          <a:bodyPr>
            <a:noAutofit/>
          </a:bodyPr>
          <a:lstStyle/>
          <a:p>
            <a:pPr algn="just"/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Классическая рисованная мультипликация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0CF1F58-0E7D-4499-BE52-6471CBAF29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849" y="2838735"/>
            <a:ext cx="3421883" cy="2827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2C0D12F-934D-424E-934B-4C8F5026A5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655" y="2838735"/>
            <a:ext cx="4279654" cy="2827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B68A05-4087-4FCC-9A88-9F520812D1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02" y="2838734"/>
            <a:ext cx="3100251" cy="2827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363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16243F-B10C-4B2F-9F8D-ADAE2FBFFF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833" y="1678675"/>
            <a:ext cx="7578154" cy="4408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4DE24B-9EC8-6533-58D0-B229730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528" y="996085"/>
            <a:ext cx="7715459" cy="682590"/>
          </a:xfrm>
        </p:spPr>
        <p:txBody>
          <a:bodyPr>
            <a:noAutofit/>
          </a:bodyPr>
          <a:lstStyle/>
          <a:p>
            <a:pPr algn="just"/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Классическая рисованная мультипликация</a:t>
            </a:r>
          </a:p>
        </p:txBody>
      </p:sp>
    </p:spTree>
    <p:extLst>
      <p:ext uri="{BB962C8B-B14F-4D97-AF65-F5344CB8AC3E}">
        <p14:creationId xmlns:p14="http://schemas.microsoft.com/office/powerpoint/2010/main" val="2161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B42AED-4DBB-4252-832C-D0D69A4FF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744" y="1490932"/>
            <a:ext cx="6219930" cy="60310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8CDBD1-C4BF-4789-B552-F578321D1F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32" y="1913841"/>
            <a:ext cx="5216695" cy="3920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69" y="1913841"/>
            <a:ext cx="5265820" cy="4029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B81F45-2AE7-61B7-556D-3C627DB1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290" y="1149637"/>
            <a:ext cx="7715459" cy="682590"/>
          </a:xfrm>
        </p:spPr>
        <p:txBody>
          <a:bodyPr>
            <a:noAutofit/>
          </a:bodyPr>
          <a:lstStyle/>
          <a:p>
            <a:pPr algn="just"/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Классическая рисованная мультипликация</a:t>
            </a:r>
          </a:p>
        </p:txBody>
      </p:sp>
    </p:spTree>
    <p:extLst>
      <p:ext uri="{BB962C8B-B14F-4D97-AF65-F5344CB8AC3E}">
        <p14:creationId xmlns:p14="http://schemas.microsoft.com/office/powerpoint/2010/main" val="54393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ECA8B3-9F3A-4332-A8DC-55A1794D6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121" y="855859"/>
            <a:ext cx="8610600" cy="1293028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Кукольная мультипликация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E8103DA-8CAE-4C97-BC80-7B717549E4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081" y="2756849"/>
            <a:ext cx="2739943" cy="2428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686D08D-6496-40B2-8D6B-B84876A8BB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47" y="2756848"/>
            <a:ext cx="2545178" cy="2428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6A8ECF4-D599-4179-A34B-03CF16F177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837" y="2756849"/>
            <a:ext cx="2709797" cy="2428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167" y="2756849"/>
            <a:ext cx="2879470" cy="434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20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4EB31A-959E-430D-BDF3-4ADFD78D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6762" y="904187"/>
            <a:ext cx="10820400" cy="10099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Пластилиновая  мультипликация                                                    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2784" y="39081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6366" y="1383810"/>
            <a:ext cx="6219267" cy="7355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lnSpc>
                <a:spcPts val="2000"/>
              </a:lnSpc>
              <a:spcBef>
                <a:spcPts val="100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«Дерево дружбы» </a:t>
            </a:r>
          </a:p>
          <a:p>
            <a:pPr lvl="0" algn="ctr" defTabSz="914400">
              <a:lnSpc>
                <a:spcPts val="2000"/>
              </a:lnSpc>
              <a:spcBef>
                <a:spcPts val="1000"/>
              </a:spcBef>
            </a:pPr>
            <a:r>
              <a:rPr lang="ru-RU" sz="2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«Березка» с.Урожайное» </a:t>
            </a:r>
          </a:p>
        </p:txBody>
      </p:sp>
      <p:pic>
        <p:nvPicPr>
          <p:cNvPr id="4" name="IMG_1128">
            <a:hlinkClick r:id="" action="ppaction://media"/>
            <a:extLst>
              <a:ext uri="{FF2B5EF4-FFF2-40B4-BE49-F238E27FC236}">
                <a16:creationId xmlns:a16="http://schemas.microsoft.com/office/drawing/2014/main" xmlns="" id="{FD13A345-144E-2CDF-B770-BA6997D06E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8273" y="2138872"/>
            <a:ext cx="8244530" cy="463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7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CA197C-DBE3-49B9-A9BC-08EABEC5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23" y="573304"/>
            <a:ext cx="8610600" cy="1293028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анимация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BDEFD69-474A-4EFE-95C2-36D9CD204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17" y="1557722"/>
            <a:ext cx="6839746" cy="4571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16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F480F3-2744-403B-8544-DB824C651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34" y="791668"/>
            <a:ext cx="8610600" cy="1293028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Силуэтная анимация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77EECE-F7C3-45CA-B7B4-A143E35D89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836" y="2060812"/>
            <a:ext cx="6578221" cy="4005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042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1233</TotalTime>
  <Words>101</Words>
  <Application>Microsoft Office PowerPoint</Application>
  <PresentationFormat>Произвольный</PresentationFormat>
  <Paragraphs>33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След самолета</vt:lpstr>
      <vt:lpstr>Виды и техники мультипликации </vt:lpstr>
      <vt:lpstr>Презентация PowerPoint</vt:lpstr>
      <vt:lpstr>Классическая рисованная мультипликация</vt:lpstr>
      <vt:lpstr>Классическая рисованная мультипликация</vt:lpstr>
      <vt:lpstr>Классическая рисованная мультипликация</vt:lpstr>
      <vt:lpstr>Кукольная мультипликация</vt:lpstr>
      <vt:lpstr>Презентация PowerPoint</vt:lpstr>
      <vt:lpstr>Песочная анимация</vt:lpstr>
      <vt:lpstr>Силуэтная анимация </vt:lpstr>
      <vt:lpstr>Перекладная мультипликация </vt:lpstr>
      <vt:lpstr>Компьютерная мультипликация</vt:lpstr>
      <vt:lpstr>Компьютерная мультипликация</vt:lpstr>
      <vt:lpstr>      Пиксиляция </vt:lpstr>
      <vt:lpstr>Профессии в мультипликации</vt:lpstr>
      <vt:lpstr>Оборудование для  создания мультфильмов</vt:lpstr>
      <vt:lpstr>Процесс создания  мультфильма можно кратко представить в виде следующих этапов:  </vt:lpstr>
      <vt:lpstr>Алгоритм действий при создании мультфильма следующий: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Тихонов</dc:creator>
  <cp:lastModifiedBy>A.G</cp:lastModifiedBy>
  <cp:revision>97</cp:revision>
  <dcterms:created xsi:type="dcterms:W3CDTF">2021-05-02T23:44:20Z</dcterms:created>
  <dcterms:modified xsi:type="dcterms:W3CDTF">2025-03-31T17:03:05Z</dcterms:modified>
</cp:coreProperties>
</file>