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301" r:id="rId14"/>
    <p:sldId id="272" r:id="rId15"/>
    <p:sldId id="273" r:id="rId16"/>
    <p:sldId id="274" r:id="rId17"/>
    <p:sldId id="263" r:id="rId18"/>
    <p:sldId id="275" r:id="rId19"/>
    <p:sldId id="276" r:id="rId20"/>
    <p:sldId id="264" r:id="rId21"/>
    <p:sldId id="265" r:id="rId22"/>
    <p:sldId id="279" r:id="rId23"/>
    <p:sldId id="280" r:id="rId24"/>
    <p:sldId id="281" r:id="rId25"/>
    <p:sldId id="282" r:id="rId26"/>
    <p:sldId id="284" r:id="rId27"/>
    <p:sldId id="283" r:id="rId28"/>
    <p:sldId id="285" r:id="rId29"/>
    <p:sldId id="287" r:id="rId30"/>
    <p:sldId id="286" r:id="rId31"/>
    <p:sldId id="288" r:id="rId32"/>
    <p:sldId id="289" r:id="rId33"/>
    <p:sldId id="278" r:id="rId34"/>
    <p:sldId id="290" r:id="rId35"/>
    <p:sldId id="292" r:id="rId36"/>
    <p:sldId id="295" r:id="rId37"/>
    <p:sldId id="291" r:id="rId38"/>
    <p:sldId id="296" r:id="rId39"/>
    <p:sldId id="299" r:id="rId40"/>
    <p:sldId id="297" r:id="rId41"/>
    <p:sldId id="298" r:id="rId42"/>
    <p:sldId id="293" r:id="rId43"/>
    <p:sldId id="300" r:id="rId44"/>
    <p:sldId id="29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C936C-1344-4BCF-A453-C947B03C09E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BEDC016-B0E3-41D2-9B8C-02FBEC24B627}">
      <dgm:prSet phldrT="[Текст]" custT="1"/>
      <dgm:spPr/>
      <dgm:t>
        <a:bodyPr/>
        <a:lstStyle/>
        <a:p>
          <a:r>
            <a:rPr lang="ru-RU" sz="2400" dirty="0" smtClean="0"/>
            <a:t>необходимостью понимать смысл и предназначение своей работы;</a:t>
          </a:r>
          <a:endParaRPr lang="ru-RU" sz="2400" dirty="0"/>
        </a:p>
      </dgm:t>
    </dgm:pt>
    <dgm:pt modelId="{7EC0DFC5-AEDD-430D-8CF2-050F28D510E8}" type="parTrans" cxnId="{C72E74D0-D69B-4F60-A064-915DE9FDF1EF}">
      <dgm:prSet/>
      <dgm:spPr/>
      <dgm:t>
        <a:bodyPr/>
        <a:lstStyle/>
        <a:p>
          <a:endParaRPr lang="ru-RU" sz="6600"/>
        </a:p>
      </dgm:t>
    </dgm:pt>
    <dgm:pt modelId="{0D89CA62-68B6-4C8F-9654-C33C8CA98551}" type="sibTrans" cxnId="{C72E74D0-D69B-4F60-A064-915DE9FDF1EF}">
      <dgm:prSet/>
      <dgm:spPr/>
      <dgm:t>
        <a:bodyPr/>
        <a:lstStyle/>
        <a:p>
          <a:endParaRPr lang="ru-RU" sz="6600"/>
        </a:p>
      </dgm:t>
    </dgm:pt>
    <dgm:pt modelId="{22C841FC-E5F3-42F1-8ADC-C52E06E5379E}">
      <dgm:prSet phldrT="[Текст]" custT="1"/>
      <dgm:spPr/>
      <dgm:t>
        <a:bodyPr/>
        <a:lstStyle/>
        <a:p>
          <a:r>
            <a:rPr lang="ru-RU" sz="2400" smtClean="0"/>
            <a:t>самостоятельно ставить профессиональные цели и задачи;</a:t>
          </a:r>
          <a:endParaRPr lang="ru-RU" sz="2400" dirty="0"/>
        </a:p>
      </dgm:t>
    </dgm:pt>
    <dgm:pt modelId="{A081D2B4-A92D-4B9E-A06C-98BBFD9758A4}" type="parTrans" cxnId="{2FA15810-792B-4B6E-AA21-4B4503CE5572}">
      <dgm:prSet/>
      <dgm:spPr/>
      <dgm:t>
        <a:bodyPr/>
        <a:lstStyle/>
        <a:p>
          <a:endParaRPr lang="ru-RU" sz="6600"/>
        </a:p>
      </dgm:t>
    </dgm:pt>
    <dgm:pt modelId="{FA41E57D-5CFF-453D-9C05-4E86E29E2B9C}" type="sibTrans" cxnId="{2FA15810-792B-4B6E-AA21-4B4503CE5572}">
      <dgm:prSet/>
      <dgm:spPr/>
      <dgm:t>
        <a:bodyPr/>
        <a:lstStyle/>
        <a:p>
          <a:endParaRPr lang="ru-RU" sz="6600"/>
        </a:p>
      </dgm:t>
    </dgm:pt>
    <dgm:pt modelId="{8EDB348F-45C9-4533-A858-07A64F96D0FC}">
      <dgm:prSet phldrT="[Текст]" custT="1"/>
      <dgm:spPr/>
      <dgm:t>
        <a:bodyPr/>
        <a:lstStyle/>
        <a:p>
          <a:r>
            <a:rPr lang="ru-RU" sz="2400" dirty="0" smtClean="0"/>
            <a:t>продумывать способы их осуществления и многое другое, что входит в содержание проекта.</a:t>
          </a:r>
          <a:endParaRPr lang="ru-RU" sz="2400" dirty="0"/>
        </a:p>
      </dgm:t>
    </dgm:pt>
    <dgm:pt modelId="{6ADCD33C-92D7-420A-ADD4-EAC2483CA2B3}" type="parTrans" cxnId="{440F0379-7F62-484E-A0F7-A5BF3AEC0170}">
      <dgm:prSet/>
      <dgm:spPr/>
      <dgm:t>
        <a:bodyPr/>
        <a:lstStyle/>
        <a:p>
          <a:endParaRPr lang="ru-RU" sz="6600"/>
        </a:p>
      </dgm:t>
    </dgm:pt>
    <dgm:pt modelId="{F6EACD61-3575-4AC4-B853-BC1590717DCD}" type="sibTrans" cxnId="{440F0379-7F62-484E-A0F7-A5BF3AEC0170}">
      <dgm:prSet/>
      <dgm:spPr/>
      <dgm:t>
        <a:bodyPr/>
        <a:lstStyle/>
        <a:p>
          <a:endParaRPr lang="ru-RU" sz="6600"/>
        </a:p>
      </dgm:t>
    </dgm:pt>
    <dgm:pt modelId="{3E9D88EF-433B-41C1-8E86-130E41C57DEB}" type="pres">
      <dgm:prSet presAssocID="{35EC936C-1344-4BCF-A453-C947B03C09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542C9C-993B-40C4-B57A-7FA44D650908}" type="pres">
      <dgm:prSet presAssocID="{BBEDC016-B0E3-41D2-9B8C-02FBEC24B627}" presName="parentLin" presStyleCnt="0"/>
      <dgm:spPr/>
    </dgm:pt>
    <dgm:pt modelId="{47571B57-E22D-48EA-BA72-0123D14CEA68}" type="pres">
      <dgm:prSet presAssocID="{BBEDC016-B0E3-41D2-9B8C-02FBEC24B62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A8EA4EE-E8E7-41A6-AC2B-A124D746B751}" type="pres">
      <dgm:prSet presAssocID="{BBEDC016-B0E3-41D2-9B8C-02FBEC24B62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33207-A6BA-43FD-8A61-70737FE572FA}" type="pres">
      <dgm:prSet presAssocID="{BBEDC016-B0E3-41D2-9B8C-02FBEC24B627}" presName="negativeSpace" presStyleCnt="0"/>
      <dgm:spPr/>
    </dgm:pt>
    <dgm:pt modelId="{26E685AD-BD68-4E56-9778-46A8BD207661}" type="pres">
      <dgm:prSet presAssocID="{BBEDC016-B0E3-41D2-9B8C-02FBEC24B627}" presName="childText" presStyleLbl="conFgAcc1" presStyleIdx="0" presStyleCnt="3">
        <dgm:presLayoutVars>
          <dgm:bulletEnabled val="1"/>
        </dgm:presLayoutVars>
      </dgm:prSet>
      <dgm:spPr/>
    </dgm:pt>
    <dgm:pt modelId="{ADEDE68F-53D4-4B52-A2AA-C55E4B85C6CA}" type="pres">
      <dgm:prSet presAssocID="{0D89CA62-68B6-4C8F-9654-C33C8CA98551}" presName="spaceBetweenRectangles" presStyleCnt="0"/>
      <dgm:spPr/>
    </dgm:pt>
    <dgm:pt modelId="{1EFC8845-FC87-4DA0-9E5A-D84F9C14F203}" type="pres">
      <dgm:prSet presAssocID="{22C841FC-E5F3-42F1-8ADC-C52E06E5379E}" presName="parentLin" presStyleCnt="0"/>
      <dgm:spPr/>
    </dgm:pt>
    <dgm:pt modelId="{13460050-FE4C-4367-BED6-FE6D79F7C5B9}" type="pres">
      <dgm:prSet presAssocID="{22C841FC-E5F3-42F1-8ADC-C52E06E5379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A63B2C0-ACDF-4CBF-AD7A-A774529DE2AD}" type="pres">
      <dgm:prSet presAssocID="{22C841FC-E5F3-42F1-8ADC-C52E06E5379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408CCC-4A9A-44FB-920A-65183387F7FE}" type="pres">
      <dgm:prSet presAssocID="{22C841FC-E5F3-42F1-8ADC-C52E06E5379E}" presName="negativeSpace" presStyleCnt="0"/>
      <dgm:spPr/>
    </dgm:pt>
    <dgm:pt modelId="{981C899C-FB0A-4496-B8E3-70D83B15F1AD}" type="pres">
      <dgm:prSet presAssocID="{22C841FC-E5F3-42F1-8ADC-C52E06E5379E}" presName="childText" presStyleLbl="conFgAcc1" presStyleIdx="1" presStyleCnt="3">
        <dgm:presLayoutVars>
          <dgm:bulletEnabled val="1"/>
        </dgm:presLayoutVars>
      </dgm:prSet>
      <dgm:spPr/>
    </dgm:pt>
    <dgm:pt modelId="{79BCC85D-B479-4A74-858E-6373BAE94B3F}" type="pres">
      <dgm:prSet presAssocID="{FA41E57D-5CFF-453D-9C05-4E86E29E2B9C}" presName="spaceBetweenRectangles" presStyleCnt="0"/>
      <dgm:spPr/>
    </dgm:pt>
    <dgm:pt modelId="{A7425785-B801-49AA-AE8B-CD05A1AE87C6}" type="pres">
      <dgm:prSet presAssocID="{8EDB348F-45C9-4533-A858-07A64F96D0FC}" presName="parentLin" presStyleCnt="0"/>
      <dgm:spPr/>
    </dgm:pt>
    <dgm:pt modelId="{AE6E53EA-C62A-4B26-8233-D0A53E02D122}" type="pres">
      <dgm:prSet presAssocID="{8EDB348F-45C9-4533-A858-07A64F96D0F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527041B-B381-42B4-8CA4-7804B79A79ED}" type="pres">
      <dgm:prSet presAssocID="{8EDB348F-45C9-4533-A858-07A64F96D0F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6DCDF-B26E-4728-A31B-20330C440BE5}" type="pres">
      <dgm:prSet presAssocID="{8EDB348F-45C9-4533-A858-07A64F96D0FC}" presName="negativeSpace" presStyleCnt="0"/>
      <dgm:spPr/>
    </dgm:pt>
    <dgm:pt modelId="{40C4BAE3-C8D5-4E72-8CF6-17252EA005D1}" type="pres">
      <dgm:prSet presAssocID="{8EDB348F-45C9-4533-A858-07A64F96D0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6309000-EFAA-4DB3-B1ED-DC2BBC69FADF}" type="presOf" srcId="{35EC936C-1344-4BCF-A453-C947B03C09EA}" destId="{3E9D88EF-433B-41C1-8E86-130E41C57DEB}" srcOrd="0" destOrd="0" presId="urn:microsoft.com/office/officeart/2005/8/layout/list1"/>
    <dgm:cxn modelId="{B6FBD2F3-AF90-4076-BFA9-605CFC5E4393}" type="presOf" srcId="{22C841FC-E5F3-42F1-8ADC-C52E06E5379E}" destId="{AA63B2C0-ACDF-4CBF-AD7A-A774529DE2AD}" srcOrd="1" destOrd="0" presId="urn:microsoft.com/office/officeart/2005/8/layout/list1"/>
    <dgm:cxn modelId="{A5796F56-311F-4E9F-A3C6-20D82D92A4BB}" type="presOf" srcId="{8EDB348F-45C9-4533-A858-07A64F96D0FC}" destId="{AE6E53EA-C62A-4B26-8233-D0A53E02D122}" srcOrd="0" destOrd="0" presId="urn:microsoft.com/office/officeart/2005/8/layout/list1"/>
    <dgm:cxn modelId="{440F0379-7F62-484E-A0F7-A5BF3AEC0170}" srcId="{35EC936C-1344-4BCF-A453-C947B03C09EA}" destId="{8EDB348F-45C9-4533-A858-07A64F96D0FC}" srcOrd="2" destOrd="0" parTransId="{6ADCD33C-92D7-420A-ADD4-EAC2483CA2B3}" sibTransId="{F6EACD61-3575-4AC4-B853-BC1590717DCD}"/>
    <dgm:cxn modelId="{2FA15810-792B-4B6E-AA21-4B4503CE5572}" srcId="{35EC936C-1344-4BCF-A453-C947B03C09EA}" destId="{22C841FC-E5F3-42F1-8ADC-C52E06E5379E}" srcOrd="1" destOrd="0" parTransId="{A081D2B4-A92D-4B9E-A06C-98BBFD9758A4}" sibTransId="{FA41E57D-5CFF-453D-9C05-4E86E29E2B9C}"/>
    <dgm:cxn modelId="{EB8D82B4-B8BE-49B0-9872-4EEF0F08F6E4}" type="presOf" srcId="{8EDB348F-45C9-4533-A858-07A64F96D0FC}" destId="{8527041B-B381-42B4-8CA4-7804B79A79ED}" srcOrd="1" destOrd="0" presId="urn:microsoft.com/office/officeart/2005/8/layout/list1"/>
    <dgm:cxn modelId="{C72E74D0-D69B-4F60-A064-915DE9FDF1EF}" srcId="{35EC936C-1344-4BCF-A453-C947B03C09EA}" destId="{BBEDC016-B0E3-41D2-9B8C-02FBEC24B627}" srcOrd="0" destOrd="0" parTransId="{7EC0DFC5-AEDD-430D-8CF2-050F28D510E8}" sibTransId="{0D89CA62-68B6-4C8F-9654-C33C8CA98551}"/>
    <dgm:cxn modelId="{98763190-00F0-4530-AA78-0D5D302DC3B7}" type="presOf" srcId="{22C841FC-E5F3-42F1-8ADC-C52E06E5379E}" destId="{13460050-FE4C-4367-BED6-FE6D79F7C5B9}" srcOrd="0" destOrd="0" presId="urn:microsoft.com/office/officeart/2005/8/layout/list1"/>
    <dgm:cxn modelId="{2E49AD9D-F6BC-4D80-95BD-A81EECC2A687}" type="presOf" srcId="{BBEDC016-B0E3-41D2-9B8C-02FBEC24B627}" destId="{2A8EA4EE-E8E7-41A6-AC2B-A124D746B751}" srcOrd="1" destOrd="0" presId="urn:microsoft.com/office/officeart/2005/8/layout/list1"/>
    <dgm:cxn modelId="{592E7C2C-64F0-414C-8F04-C795BAEC8646}" type="presOf" srcId="{BBEDC016-B0E3-41D2-9B8C-02FBEC24B627}" destId="{47571B57-E22D-48EA-BA72-0123D14CEA68}" srcOrd="0" destOrd="0" presId="urn:microsoft.com/office/officeart/2005/8/layout/list1"/>
    <dgm:cxn modelId="{982FFB97-D11F-46C1-9339-E904A9D3AA84}" type="presParOf" srcId="{3E9D88EF-433B-41C1-8E86-130E41C57DEB}" destId="{27542C9C-993B-40C4-B57A-7FA44D650908}" srcOrd="0" destOrd="0" presId="urn:microsoft.com/office/officeart/2005/8/layout/list1"/>
    <dgm:cxn modelId="{0F122EAA-8718-4D47-B4AE-F3DEDDBF9374}" type="presParOf" srcId="{27542C9C-993B-40C4-B57A-7FA44D650908}" destId="{47571B57-E22D-48EA-BA72-0123D14CEA68}" srcOrd="0" destOrd="0" presId="urn:microsoft.com/office/officeart/2005/8/layout/list1"/>
    <dgm:cxn modelId="{4DCB2236-6139-4CD2-8ADF-F63CA26E0AF3}" type="presParOf" srcId="{27542C9C-993B-40C4-B57A-7FA44D650908}" destId="{2A8EA4EE-E8E7-41A6-AC2B-A124D746B751}" srcOrd="1" destOrd="0" presId="urn:microsoft.com/office/officeart/2005/8/layout/list1"/>
    <dgm:cxn modelId="{808ECB14-46C2-4E50-8DAE-35E256D0BA64}" type="presParOf" srcId="{3E9D88EF-433B-41C1-8E86-130E41C57DEB}" destId="{4C033207-A6BA-43FD-8A61-70737FE572FA}" srcOrd="1" destOrd="0" presId="urn:microsoft.com/office/officeart/2005/8/layout/list1"/>
    <dgm:cxn modelId="{247DEC44-A4D5-4CC9-A598-9B8002122084}" type="presParOf" srcId="{3E9D88EF-433B-41C1-8E86-130E41C57DEB}" destId="{26E685AD-BD68-4E56-9778-46A8BD207661}" srcOrd="2" destOrd="0" presId="urn:microsoft.com/office/officeart/2005/8/layout/list1"/>
    <dgm:cxn modelId="{FC44A0F8-6820-44BC-8612-4B1AA84F9EC1}" type="presParOf" srcId="{3E9D88EF-433B-41C1-8E86-130E41C57DEB}" destId="{ADEDE68F-53D4-4B52-A2AA-C55E4B85C6CA}" srcOrd="3" destOrd="0" presId="urn:microsoft.com/office/officeart/2005/8/layout/list1"/>
    <dgm:cxn modelId="{E74C7C87-459D-4F88-9520-0381BAF93FAC}" type="presParOf" srcId="{3E9D88EF-433B-41C1-8E86-130E41C57DEB}" destId="{1EFC8845-FC87-4DA0-9E5A-D84F9C14F203}" srcOrd="4" destOrd="0" presId="urn:microsoft.com/office/officeart/2005/8/layout/list1"/>
    <dgm:cxn modelId="{2A7A7A03-E761-4F64-9BFC-52B43CC51BE5}" type="presParOf" srcId="{1EFC8845-FC87-4DA0-9E5A-D84F9C14F203}" destId="{13460050-FE4C-4367-BED6-FE6D79F7C5B9}" srcOrd="0" destOrd="0" presId="urn:microsoft.com/office/officeart/2005/8/layout/list1"/>
    <dgm:cxn modelId="{A8E4FD8E-16D1-4E77-A7C5-6A02C54BAF3F}" type="presParOf" srcId="{1EFC8845-FC87-4DA0-9E5A-D84F9C14F203}" destId="{AA63B2C0-ACDF-4CBF-AD7A-A774529DE2AD}" srcOrd="1" destOrd="0" presId="urn:microsoft.com/office/officeart/2005/8/layout/list1"/>
    <dgm:cxn modelId="{B3B67255-73F0-4764-9A9E-A51A6A8B208C}" type="presParOf" srcId="{3E9D88EF-433B-41C1-8E86-130E41C57DEB}" destId="{4D408CCC-4A9A-44FB-920A-65183387F7FE}" srcOrd="5" destOrd="0" presId="urn:microsoft.com/office/officeart/2005/8/layout/list1"/>
    <dgm:cxn modelId="{7A613AD1-E1CA-4B50-B01B-0014A7BFF2A0}" type="presParOf" srcId="{3E9D88EF-433B-41C1-8E86-130E41C57DEB}" destId="{981C899C-FB0A-4496-B8E3-70D83B15F1AD}" srcOrd="6" destOrd="0" presId="urn:microsoft.com/office/officeart/2005/8/layout/list1"/>
    <dgm:cxn modelId="{C91317D5-3B5C-4422-884D-BA329150707F}" type="presParOf" srcId="{3E9D88EF-433B-41C1-8E86-130E41C57DEB}" destId="{79BCC85D-B479-4A74-858E-6373BAE94B3F}" srcOrd="7" destOrd="0" presId="urn:microsoft.com/office/officeart/2005/8/layout/list1"/>
    <dgm:cxn modelId="{5BBE34C9-59CC-4B7F-8F30-CEBA43A0A53D}" type="presParOf" srcId="{3E9D88EF-433B-41C1-8E86-130E41C57DEB}" destId="{A7425785-B801-49AA-AE8B-CD05A1AE87C6}" srcOrd="8" destOrd="0" presId="urn:microsoft.com/office/officeart/2005/8/layout/list1"/>
    <dgm:cxn modelId="{6E3E0E30-EE40-4DF4-82D7-65BBCB6E1C54}" type="presParOf" srcId="{A7425785-B801-49AA-AE8B-CD05A1AE87C6}" destId="{AE6E53EA-C62A-4B26-8233-D0A53E02D122}" srcOrd="0" destOrd="0" presId="urn:microsoft.com/office/officeart/2005/8/layout/list1"/>
    <dgm:cxn modelId="{748FC9B4-24AD-4466-B371-451AE5A614A5}" type="presParOf" srcId="{A7425785-B801-49AA-AE8B-CD05A1AE87C6}" destId="{8527041B-B381-42B4-8CA4-7804B79A79ED}" srcOrd="1" destOrd="0" presId="urn:microsoft.com/office/officeart/2005/8/layout/list1"/>
    <dgm:cxn modelId="{BFC82B59-9D29-496C-BB84-0A6591CF8D7D}" type="presParOf" srcId="{3E9D88EF-433B-41C1-8E86-130E41C57DEB}" destId="{EA06DCDF-B26E-4728-A31B-20330C440BE5}" srcOrd="9" destOrd="0" presId="urn:microsoft.com/office/officeart/2005/8/layout/list1"/>
    <dgm:cxn modelId="{B941F069-A3E0-440F-A8DF-AF9F76863241}" type="presParOf" srcId="{3E9D88EF-433B-41C1-8E86-130E41C57DEB}" destId="{40C4BAE3-C8D5-4E72-8CF6-17252EA005D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B288D-34E3-4B62-B58F-5DD7E39083A0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A6F467B8-0F58-409D-9D31-50E9E1D4AE2C}">
      <dgm:prSet phldrT="[Текст]" custT="1"/>
      <dgm:spPr/>
      <dgm:t>
        <a:bodyPr/>
        <a:lstStyle/>
        <a:p>
          <a:r>
            <a:rPr lang="ru-RU" sz="3200" dirty="0" smtClean="0"/>
            <a:t>Подготовительный этап</a:t>
          </a:r>
          <a:endParaRPr lang="ru-RU" sz="3200" dirty="0"/>
        </a:p>
      </dgm:t>
    </dgm:pt>
    <dgm:pt modelId="{645FAED3-6959-4BB0-8958-7800F242AA30}" type="parTrans" cxnId="{B49E4C5A-E452-48B0-94F7-4FAF0977A88D}">
      <dgm:prSet/>
      <dgm:spPr/>
      <dgm:t>
        <a:bodyPr/>
        <a:lstStyle/>
        <a:p>
          <a:endParaRPr lang="ru-RU" sz="2800"/>
        </a:p>
      </dgm:t>
    </dgm:pt>
    <dgm:pt modelId="{D955E994-8013-4DA4-A14B-0C64622D57FB}" type="sibTrans" cxnId="{B49E4C5A-E452-48B0-94F7-4FAF0977A88D}">
      <dgm:prSet/>
      <dgm:spPr/>
      <dgm:t>
        <a:bodyPr/>
        <a:lstStyle/>
        <a:p>
          <a:endParaRPr lang="ru-RU" sz="2800"/>
        </a:p>
      </dgm:t>
    </dgm:pt>
    <dgm:pt modelId="{29EE4D54-2AB3-4185-BB7F-34D272BAA862}">
      <dgm:prSet phldrT="[Текст]" custT="1"/>
      <dgm:spPr/>
      <dgm:t>
        <a:bodyPr/>
        <a:lstStyle/>
        <a:p>
          <a:r>
            <a:rPr lang="ru-RU" sz="3200" dirty="0" smtClean="0"/>
            <a:t>Этап планирования</a:t>
          </a:r>
          <a:endParaRPr lang="ru-RU" sz="3200" dirty="0"/>
        </a:p>
      </dgm:t>
    </dgm:pt>
    <dgm:pt modelId="{F9A44AC7-B1F6-4799-B5B2-5301EC46FD03}" type="parTrans" cxnId="{8D729958-25DF-4170-ADCC-99BBAB4B846F}">
      <dgm:prSet/>
      <dgm:spPr/>
      <dgm:t>
        <a:bodyPr/>
        <a:lstStyle/>
        <a:p>
          <a:endParaRPr lang="ru-RU" sz="2800"/>
        </a:p>
      </dgm:t>
    </dgm:pt>
    <dgm:pt modelId="{478F82CB-7A92-43A2-AD72-0448092D1EF8}" type="sibTrans" cxnId="{8D729958-25DF-4170-ADCC-99BBAB4B846F}">
      <dgm:prSet/>
      <dgm:spPr/>
      <dgm:t>
        <a:bodyPr/>
        <a:lstStyle/>
        <a:p>
          <a:endParaRPr lang="ru-RU" sz="2800"/>
        </a:p>
      </dgm:t>
    </dgm:pt>
    <dgm:pt modelId="{6FFCA99A-AFF5-46DA-A580-62C197EAA185}">
      <dgm:prSet phldrT="[Текст]" custT="1"/>
      <dgm:spPr/>
      <dgm:t>
        <a:bodyPr/>
        <a:lstStyle/>
        <a:p>
          <a:r>
            <a:rPr lang="ru-RU" sz="3200" dirty="0" smtClean="0"/>
            <a:t>Этап контроля</a:t>
          </a:r>
          <a:endParaRPr lang="ru-RU" sz="3200" dirty="0"/>
        </a:p>
      </dgm:t>
    </dgm:pt>
    <dgm:pt modelId="{0E3E381C-770A-4231-ABDE-9A9E0688652A}" type="parTrans" cxnId="{DB66CC9B-3783-424C-868A-85C58DC1DE94}">
      <dgm:prSet/>
      <dgm:spPr/>
      <dgm:t>
        <a:bodyPr/>
        <a:lstStyle/>
        <a:p>
          <a:endParaRPr lang="ru-RU" sz="2800"/>
        </a:p>
      </dgm:t>
    </dgm:pt>
    <dgm:pt modelId="{E6107D06-5899-42FF-BA7A-1BD998A48B65}" type="sibTrans" cxnId="{DB66CC9B-3783-424C-868A-85C58DC1DE94}">
      <dgm:prSet/>
      <dgm:spPr/>
      <dgm:t>
        <a:bodyPr/>
        <a:lstStyle/>
        <a:p>
          <a:endParaRPr lang="ru-RU" sz="2800"/>
        </a:p>
      </dgm:t>
    </dgm:pt>
    <dgm:pt modelId="{2E446E87-0962-4268-A689-9F88C7BD266A}" type="pres">
      <dgm:prSet presAssocID="{08FB288D-34E3-4B62-B58F-5DD7E39083A0}" presName="CompostProcess" presStyleCnt="0">
        <dgm:presLayoutVars>
          <dgm:dir/>
          <dgm:resizeHandles val="exact"/>
        </dgm:presLayoutVars>
      </dgm:prSet>
      <dgm:spPr/>
    </dgm:pt>
    <dgm:pt modelId="{131CE604-D9D3-425C-BDA7-21DB79DABD5B}" type="pres">
      <dgm:prSet presAssocID="{08FB288D-34E3-4B62-B58F-5DD7E39083A0}" presName="arrow" presStyleLbl="bgShp" presStyleIdx="0" presStyleCnt="1"/>
      <dgm:spPr/>
    </dgm:pt>
    <dgm:pt modelId="{A1CF8A40-322C-4E0D-8989-DB04D3CC286B}" type="pres">
      <dgm:prSet presAssocID="{08FB288D-34E3-4B62-B58F-5DD7E39083A0}" presName="linearProcess" presStyleCnt="0"/>
      <dgm:spPr/>
    </dgm:pt>
    <dgm:pt modelId="{FCAFCE85-1BD2-42A7-8D6D-EAA64EF4C2F9}" type="pres">
      <dgm:prSet presAssocID="{A6F467B8-0F58-409D-9D31-50E9E1D4AE2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B7EE-121F-45AF-AC48-303E977152AE}" type="pres">
      <dgm:prSet presAssocID="{D955E994-8013-4DA4-A14B-0C64622D57FB}" presName="sibTrans" presStyleCnt="0"/>
      <dgm:spPr/>
    </dgm:pt>
    <dgm:pt modelId="{46B24522-3CDB-4C87-BC94-C167AEF1B77E}" type="pres">
      <dgm:prSet presAssocID="{29EE4D54-2AB3-4185-BB7F-34D272BAA86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29905-7DC3-49ED-99C8-6CC8DC6A383C}" type="pres">
      <dgm:prSet presAssocID="{478F82CB-7A92-43A2-AD72-0448092D1EF8}" presName="sibTrans" presStyleCnt="0"/>
      <dgm:spPr/>
    </dgm:pt>
    <dgm:pt modelId="{E991ECC2-B575-4F16-B599-81A22E0B48DA}" type="pres">
      <dgm:prSet presAssocID="{6FFCA99A-AFF5-46DA-A580-62C197EAA18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780970-9E42-40B9-BBB2-303565261B99}" type="presOf" srcId="{08FB288D-34E3-4B62-B58F-5DD7E39083A0}" destId="{2E446E87-0962-4268-A689-9F88C7BD266A}" srcOrd="0" destOrd="0" presId="urn:microsoft.com/office/officeart/2005/8/layout/hProcess9"/>
    <dgm:cxn modelId="{DB66CC9B-3783-424C-868A-85C58DC1DE94}" srcId="{08FB288D-34E3-4B62-B58F-5DD7E39083A0}" destId="{6FFCA99A-AFF5-46DA-A580-62C197EAA185}" srcOrd="2" destOrd="0" parTransId="{0E3E381C-770A-4231-ABDE-9A9E0688652A}" sibTransId="{E6107D06-5899-42FF-BA7A-1BD998A48B65}"/>
    <dgm:cxn modelId="{8D729958-25DF-4170-ADCC-99BBAB4B846F}" srcId="{08FB288D-34E3-4B62-B58F-5DD7E39083A0}" destId="{29EE4D54-2AB3-4185-BB7F-34D272BAA862}" srcOrd="1" destOrd="0" parTransId="{F9A44AC7-B1F6-4799-B5B2-5301EC46FD03}" sibTransId="{478F82CB-7A92-43A2-AD72-0448092D1EF8}"/>
    <dgm:cxn modelId="{B49E4C5A-E452-48B0-94F7-4FAF0977A88D}" srcId="{08FB288D-34E3-4B62-B58F-5DD7E39083A0}" destId="{A6F467B8-0F58-409D-9D31-50E9E1D4AE2C}" srcOrd="0" destOrd="0" parTransId="{645FAED3-6959-4BB0-8958-7800F242AA30}" sibTransId="{D955E994-8013-4DA4-A14B-0C64622D57FB}"/>
    <dgm:cxn modelId="{736A27F3-43FF-49F5-A794-FED676ECFC72}" type="presOf" srcId="{A6F467B8-0F58-409D-9D31-50E9E1D4AE2C}" destId="{FCAFCE85-1BD2-42A7-8D6D-EAA64EF4C2F9}" srcOrd="0" destOrd="0" presId="urn:microsoft.com/office/officeart/2005/8/layout/hProcess9"/>
    <dgm:cxn modelId="{7755BB6C-C23B-48A1-9E2F-2E678D62BA62}" type="presOf" srcId="{29EE4D54-2AB3-4185-BB7F-34D272BAA862}" destId="{46B24522-3CDB-4C87-BC94-C167AEF1B77E}" srcOrd="0" destOrd="0" presId="urn:microsoft.com/office/officeart/2005/8/layout/hProcess9"/>
    <dgm:cxn modelId="{C2F2EB1D-0155-4200-A5E7-606CD8F5332E}" type="presOf" srcId="{6FFCA99A-AFF5-46DA-A580-62C197EAA185}" destId="{E991ECC2-B575-4F16-B599-81A22E0B48DA}" srcOrd="0" destOrd="0" presId="urn:microsoft.com/office/officeart/2005/8/layout/hProcess9"/>
    <dgm:cxn modelId="{C1C9EAC4-6B7A-457C-992B-45C9935A3644}" type="presParOf" srcId="{2E446E87-0962-4268-A689-9F88C7BD266A}" destId="{131CE604-D9D3-425C-BDA7-21DB79DABD5B}" srcOrd="0" destOrd="0" presId="urn:microsoft.com/office/officeart/2005/8/layout/hProcess9"/>
    <dgm:cxn modelId="{78B6A2AA-ED82-4E49-99C0-C811003DC7FB}" type="presParOf" srcId="{2E446E87-0962-4268-A689-9F88C7BD266A}" destId="{A1CF8A40-322C-4E0D-8989-DB04D3CC286B}" srcOrd="1" destOrd="0" presId="urn:microsoft.com/office/officeart/2005/8/layout/hProcess9"/>
    <dgm:cxn modelId="{8113EEB8-1031-4CFF-BB18-4A1F17380423}" type="presParOf" srcId="{A1CF8A40-322C-4E0D-8989-DB04D3CC286B}" destId="{FCAFCE85-1BD2-42A7-8D6D-EAA64EF4C2F9}" srcOrd="0" destOrd="0" presId="urn:microsoft.com/office/officeart/2005/8/layout/hProcess9"/>
    <dgm:cxn modelId="{05291BFC-9922-4C67-A12B-D4FCE0AB4E9D}" type="presParOf" srcId="{A1CF8A40-322C-4E0D-8989-DB04D3CC286B}" destId="{EA38B7EE-121F-45AF-AC48-303E977152AE}" srcOrd="1" destOrd="0" presId="urn:microsoft.com/office/officeart/2005/8/layout/hProcess9"/>
    <dgm:cxn modelId="{39F48333-ECD7-4425-91CE-14503068BB23}" type="presParOf" srcId="{A1CF8A40-322C-4E0D-8989-DB04D3CC286B}" destId="{46B24522-3CDB-4C87-BC94-C167AEF1B77E}" srcOrd="2" destOrd="0" presId="urn:microsoft.com/office/officeart/2005/8/layout/hProcess9"/>
    <dgm:cxn modelId="{2BA1F326-0B6A-4E13-9055-73372FB84E48}" type="presParOf" srcId="{A1CF8A40-322C-4E0D-8989-DB04D3CC286B}" destId="{59529905-7DC3-49ED-99C8-6CC8DC6A383C}" srcOrd="3" destOrd="0" presId="urn:microsoft.com/office/officeart/2005/8/layout/hProcess9"/>
    <dgm:cxn modelId="{530FA51E-4CC5-4C49-B735-2B75E676538D}" type="presParOf" srcId="{A1CF8A40-322C-4E0D-8989-DB04D3CC286B}" destId="{E991ECC2-B575-4F16-B599-81A22E0B48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7BC257-866D-4C05-80C7-1203FF82684F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F0C4A09-2FB4-4D15-A117-5ED615827C92}">
      <dgm:prSet phldrT="[Текст]" custT="1"/>
      <dgm:spPr/>
      <dgm:t>
        <a:bodyPr/>
        <a:lstStyle/>
        <a:p>
          <a:r>
            <a:rPr lang="ru-RU" sz="1800" dirty="0" smtClean="0"/>
            <a:t>ОБЕСПЕЧИВАЕМ</a:t>
          </a:r>
          <a:endParaRPr lang="ru-RU" sz="1800" dirty="0"/>
        </a:p>
      </dgm:t>
    </dgm:pt>
    <dgm:pt modelId="{8ACA8230-E163-4CEC-83B8-42F2340DA52B}" type="parTrans" cxnId="{1D130167-13C4-47E5-96AB-4A83A087D6CC}">
      <dgm:prSet/>
      <dgm:spPr/>
      <dgm:t>
        <a:bodyPr/>
        <a:lstStyle/>
        <a:p>
          <a:endParaRPr lang="ru-RU" sz="1800"/>
        </a:p>
      </dgm:t>
    </dgm:pt>
    <dgm:pt modelId="{17CC8E48-F6FC-47F9-AE4C-8787DDBC1ABC}" type="sibTrans" cxnId="{1D130167-13C4-47E5-96AB-4A83A087D6CC}">
      <dgm:prSet/>
      <dgm:spPr/>
      <dgm:t>
        <a:bodyPr/>
        <a:lstStyle/>
        <a:p>
          <a:endParaRPr lang="ru-RU" sz="1800"/>
        </a:p>
      </dgm:t>
    </dgm:pt>
    <dgm:pt modelId="{18F469B8-3353-42CC-A3A9-5EB753FB7459}">
      <dgm:prSet phldrT="[Текст]" custT="1"/>
      <dgm:spPr/>
      <dgm:t>
        <a:bodyPr/>
        <a:lstStyle/>
        <a:p>
          <a:r>
            <a:rPr lang="ru-RU" sz="1800" dirty="0" smtClean="0"/>
            <a:t>Кадровые ресурсы</a:t>
          </a:r>
          <a:endParaRPr lang="ru-RU" sz="1800" dirty="0"/>
        </a:p>
      </dgm:t>
    </dgm:pt>
    <dgm:pt modelId="{6B6F530A-1B48-43E7-A633-B8E2459A4C0C}" type="parTrans" cxnId="{D9ECBE0A-6BEA-4EF9-8F7B-207630DEA04D}">
      <dgm:prSet/>
      <dgm:spPr/>
      <dgm:t>
        <a:bodyPr/>
        <a:lstStyle/>
        <a:p>
          <a:endParaRPr lang="ru-RU" sz="1800"/>
        </a:p>
      </dgm:t>
    </dgm:pt>
    <dgm:pt modelId="{67EC3D5B-812F-49F8-A203-6BEAB88698F3}" type="sibTrans" cxnId="{D9ECBE0A-6BEA-4EF9-8F7B-207630DEA04D}">
      <dgm:prSet/>
      <dgm:spPr/>
      <dgm:t>
        <a:bodyPr/>
        <a:lstStyle/>
        <a:p>
          <a:endParaRPr lang="ru-RU" sz="1800"/>
        </a:p>
      </dgm:t>
    </dgm:pt>
    <dgm:pt modelId="{6E0B800F-3A5A-400E-9236-F38A25A52F7F}">
      <dgm:prSet phldrT="[Текст]" custT="1"/>
      <dgm:spPr/>
      <dgm:t>
        <a:bodyPr/>
        <a:lstStyle/>
        <a:p>
          <a:r>
            <a:rPr lang="ru-RU" sz="1800" dirty="0" smtClean="0"/>
            <a:t>Материально-техническую базу</a:t>
          </a:r>
          <a:endParaRPr lang="ru-RU" sz="1800" dirty="0"/>
        </a:p>
      </dgm:t>
    </dgm:pt>
    <dgm:pt modelId="{57D27FD8-539B-4E7A-86C0-A7A9C6EE5709}" type="parTrans" cxnId="{69A07B4B-75AE-46B2-88A2-631A9A930F29}">
      <dgm:prSet/>
      <dgm:spPr/>
      <dgm:t>
        <a:bodyPr/>
        <a:lstStyle/>
        <a:p>
          <a:endParaRPr lang="ru-RU" sz="1800"/>
        </a:p>
      </dgm:t>
    </dgm:pt>
    <dgm:pt modelId="{CE456499-7395-4D66-AA1C-C0B7E1F10324}" type="sibTrans" cxnId="{69A07B4B-75AE-46B2-88A2-631A9A930F29}">
      <dgm:prSet/>
      <dgm:spPr/>
      <dgm:t>
        <a:bodyPr/>
        <a:lstStyle/>
        <a:p>
          <a:endParaRPr lang="ru-RU" sz="1800"/>
        </a:p>
      </dgm:t>
    </dgm:pt>
    <dgm:pt modelId="{CC20E0A0-6F8B-4670-A791-0D298EE86E6F}">
      <dgm:prSet phldrT="[Текст]" custT="1"/>
      <dgm:spPr/>
      <dgm:t>
        <a:bodyPr/>
        <a:lstStyle/>
        <a:p>
          <a:r>
            <a:rPr lang="ru-RU" sz="1800" dirty="0" smtClean="0"/>
            <a:t>Сетевое  взаимодействие</a:t>
          </a:r>
          <a:endParaRPr lang="ru-RU" sz="1800" dirty="0"/>
        </a:p>
      </dgm:t>
    </dgm:pt>
    <dgm:pt modelId="{30EF4B23-EF39-4261-9111-A19BA857DCD9}" type="parTrans" cxnId="{ECF9A525-5135-4B76-AEC9-AD85229B4ABA}">
      <dgm:prSet/>
      <dgm:spPr/>
      <dgm:t>
        <a:bodyPr/>
        <a:lstStyle/>
        <a:p>
          <a:endParaRPr lang="ru-RU" sz="1800"/>
        </a:p>
      </dgm:t>
    </dgm:pt>
    <dgm:pt modelId="{BC38C6BC-A40B-45D9-9CC1-1DE439881D04}" type="sibTrans" cxnId="{ECF9A525-5135-4B76-AEC9-AD85229B4ABA}">
      <dgm:prSet/>
      <dgm:spPr/>
      <dgm:t>
        <a:bodyPr/>
        <a:lstStyle/>
        <a:p>
          <a:endParaRPr lang="ru-RU" sz="1800"/>
        </a:p>
      </dgm:t>
    </dgm:pt>
    <dgm:pt modelId="{0A39076E-A2D0-4C83-AADA-D76E3EF6C274}">
      <dgm:prSet custT="1"/>
      <dgm:spPr/>
      <dgm:t>
        <a:bodyPr/>
        <a:lstStyle/>
        <a:p>
          <a:r>
            <a:rPr lang="ru-RU" sz="1800" dirty="0" smtClean="0"/>
            <a:t>Финансовые ресурсы</a:t>
          </a:r>
          <a:endParaRPr lang="ru-RU" sz="1800" dirty="0"/>
        </a:p>
      </dgm:t>
    </dgm:pt>
    <dgm:pt modelId="{97E9A703-C931-4E7B-8875-28DB38BDED15}" type="parTrans" cxnId="{2BBB29A5-3637-485C-BCB4-38C187885B1F}">
      <dgm:prSet/>
      <dgm:spPr/>
      <dgm:t>
        <a:bodyPr/>
        <a:lstStyle/>
        <a:p>
          <a:endParaRPr lang="ru-RU" sz="1800"/>
        </a:p>
      </dgm:t>
    </dgm:pt>
    <dgm:pt modelId="{1CF0C836-0E1A-47F4-B9FD-71E20353BFD5}" type="sibTrans" cxnId="{2BBB29A5-3637-485C-BCB4-38C187885B1F}">
      <dgm:prSet/>
      <dgm:spPr/>
      <dgm:t>
        <a:bodyPr/>
        <a:lstStyle/>
        <a:p>
          <a:endParaRPr lang="ru-RU" sz="1800"/>
        </a:p>
      </dgm:t>
    </dgm:pt>
    <dgm:pt modelId="{D1AC942C-A131-4EE7-B08C-DB21EBA04D11}" type="pres">
      <dgm:prSet presAssocID="{777BC257-866D-4C05-80C7-1203FF8268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CD9482-2FCE-46A2-A773-5881E88853E3}" type="pres">
      <dgm:prSet presAssocID="{3F0C4A09-2FB4-4D15-A117-5ED615827C92}" presName="hierRoot1" presStyleCnt="0">
        <dgm:presLayoutVars>
          <dgm:hierBranch val="init"/>
        </dgm:presLayoutVars>
      </dgm:prSet>
      <dgm:spPr/>
    </dgm:pt>
    <dgm:pt modelId="{51CBBDC4-1623-4B0F-9F96-946DE8603D09}" type="pres">
      <dgm:prSet presAssocID="{3F0C4A09-2FB4-4D15-A117-5ED615827C92}" presName="rootComposite1" presStyleCnt="0"/>
      <dgm:spPr/>
    </dgm:pt>
    <dgm:pt modelId="{6B2AFDB7-E734-4442-8AA8-17633617B4E1}" type="pres">
      <dgm:prSet presAssocID="{3F0C4A09-2FB4-4D15-A117-5ED615827C9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AF440-03AE-42FF-84EC-0742DC02E3FF}" type="pres">
      <dgm:prSet presAssocID="{3F0C4A09-2FB4-4D15-A117-5ED615827C9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B3053A6-61B2-438B-BEB7-AA7670617006}" type="pres">
      <dgm:prSet presAssocID="{3F0C4A09-2FB4-4D15-A117-5ED615827C92}" presName="hierChild2" presStyleCnt="0"/>
      <dgm:spPr/>
    </dgm:pt>
    <dgm:pt modelId="{92E4C1C0-95C1-4C53-8D2F-DB5C563158D1}" type="pres">
      <dgm:prSet presAssocID="{97E9A703-C931-4E7B-8875-28DB38BDED15}" presName="Name37" presStyleLbl="parChTrans1D2" presStyleIdx="0" presStyleCnt="4"/>
      <dgm:spPr/>
      <dgm:t>
        <a:bodyPr/>
        <a:lstStyle/>
        <a:p>
          <a:endParaRPr lang="ru-RU"/>
        </a:p>
      </dgm:t>
    </dgm:pt>
    <dgm:pt modelId="{B56A0F0A-9D7F-4379-A884-1789D0A46FAC}" type="pres">
      <dgm:prSet presAssocID="{0A39076E-A2D0-4C83-AADA-D76E3EF6C274}" presName="hierRoot2" presStyleCnt="0">
        <dgm:presLayoutVars>
          <dgm:hierBranch val="init"/>
        </dgm:presLayoutVars>
      </dgm:prSet>
      <dgm:spPr/>
    </dgm:pt>
    <dgm:pt modelId="{F406C674-3B5C-4D7A-A0AA-A3CA6E590B1B}" type="pres">
      <dgm:prSet presAssocID="{0A39076E-A2D0-4C83-AADA-D76E3EF6C274}" presName="rootComposite" presStyleCnt="0"/>
      <dgm:spPr/>
    </dgm:pt>
    <dgm:pt modelId="{299952C1-725F-4709-89DC-BB8BCB0C466F}" type="pres">
      <dgm:prSet presAssocID="{0A39076E-A2D0-4C83-AADA-D76E3EF6C27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77F768-FF89-4E7A-B471-1B4DE7657DF4}" type="pres">
      <dgm:prSet presAssocID="{0A39076E-A2D0-4C83-AADA-D76E3EF6C274}" presName="rootConnector" presStyleLbl="node2" presStyleIdx="0" presStyleCnt="4"/>
      <dgm:spPr/>
      <dgm:t>
        <a:bodyPr/>
        <a:lstStyle/>
        <a:p>
          <a:endParaRPr lang="ru-RU"/>
        </a:p>
      </dgm:t>
    </dgm:pt>
    <dgm:pt modelId="{988F999F-19AB-4EA7-816E-8E868479102B}" type="pres">
      <dgm:prSet presAssocID="{0A39076E-A2D0-4C83-AADA-D76E3EF6C274}" presName="hierChild4" presStyleCnt="0"/>
      <dgm:spPr/>
    </dgm:pt>
    <dgm:pt modelId="{7D23F591-AB74-4792-AD05-114999C668EF}" type="pres">
      <dgm:prSet presAssocID="{0A39076E-A2D0-4C83-AADA-D76E3EF6C274}" presName="hierChild5" presStyleCnt="0"/>
      <dgm:spPr/>
    </dgm:pt>
    <dgm:pt modelId="{ECEA98E3-A419-441E-87D0-1C2A38709277}" type="pres">
      <dgm:prSet presAssocID="{6B6F530A-1B48-43E7-A633-B8E2459A4C0C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67A1D03-E3CB-4A6F-9FE4-45FF4133B8A1}" type="pres">
      <dgm:prSet presAssocID="{18F469B8-3353-42CC-A3A9-5EB753FB7459}" presName="hierRoot2" presStyleCnt="0">
        <dgm:presLayoutVars>
          <dgm:hierBranch val="init"/>
        </dgm:presLayoutVars>
      </dgm:prSet>
      <dgm:spPr/>
    </dgm:pt>
    <dgm:pt modelId="{7426FF91-1355-4AA4-B067-20705D25C08B}" type="pres">
      <dgm:prSet presAssocID="{18F469B8-3353-42CC-A3A9-5EB753FB7459}" presName="rootComposite" presStyleCnt="0"/>
      <dgm:spPr/>
    </dgm:pt>
    <dgm:pt modelId="{C1188B80-99E4-4A66-A284-676C19F24DE3}" type="pres">
      <dgm:prSet presAssocID="{18F469B8-3353-42CC-A3A9-5EB753FB745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AAEAC8-B334-4A6D-A510-50B89F28D12F}" type="pres">
      <dgm:prSet presAssocID="{18F469B8-3353-42CC-A3A9-5EB753FB7459}" presName="rootConnector" presStyleLbl="node2" presStyleIdx="1" presStyleCnt="4"/>
      <dgm:spPr/>
      <dgm:t>
        <a:bodyPr/>
        <a:lstStyle/>
        <a:p>
          <a:endParaRPr lang="ru-RU"/>
        </a:p>
      </dgm:t>
    </dgm:pt>
    <dgm:pt modelId="{EAE24E36-195A-4BBE-A8D6-1D4C1FA6ABEB}" type="pres">
      <dgm:prSet presAssocID="{18F469B8-3353-42CC-A3A9-5EB753FB7459}" presName="hierChild4" presStyleCnt="0"/>
      <dgm:spPr/>
    </dgm:pt>
    <dgm:pt modelId="{B5C12F97-0E08-4D83-B697-607D50B5928B}" type="pres">
      <dgm:prSet presAssocID="{18F469B8-3353-42CC-A3A9-5EB753FB7459}" presName="hierChild5" presStyleCnt="0"/>
      <dgm:spPr/>
    </dgm:pt>
    <dgm:pt modelId="{C1154A4B-8449-4461-BD62-6B0F724D25CD}" type="pres">
      <dgm:prSet presAssocID="{57D27FD8-539B-4E7A-86C0-A7A9C6EE5709}" presName="Name37" presStyleLbl="parChTrans1D2" presStyleIdx="2" presStyleCnt="4"/>
      <dgm:spPr/>
      <dgm:t>
        <a:bodyPr/>
        <a:lstStyle/>
        <a:p>
          <a:endParaRPr lang="ru-RU"/>
        </a:p>
      </dgm:t>
    </dgm:pt>
    <dgm:pt modelId="{5C7B97A8-162E-45D3-801E-778A36C1639E}" type="pres">
      <dgm:prSet presAssocID="{6E0B800F-3A5A-400E-9236-F38A25A52F7F}" presName="hierRoot2" presStyleCnt="0">
        <dgm:presLayoutVars>
          <dgm:hierBranch val="init"/>
        </dgm:presLayoutVars>
      </dgm:prSet>
      <dgm:spPr/>
    </dgm:pt>
    <dgm:pt modelId="{66B98D6D-13FC-42FE-91D4-181D2BE0CD0D}" type="pres">
      <dgm:prSet presAssocID="{6E0B800F-3A5A-400E-9236-F38A25A52F7F}" presName="rootComposite" presStyleCnt="0"/>
      <dgm:spPr/>
    </dgm:pt>
    <dgm:pt modelId="{ED556952-AF00-4254-9F87-67358481F0DE}" type="pres">
      <dgm:prSet presAssocID="{6E0B800F-3A5A-400E-9236-F38A25A52F7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A1EF7C-CB2A-4AAF-AED5-2E78D97258A9}" type="pres">
      <dgm:prSet presAssocID="{6E0B800F-3A5A-400E-9236-F38A25A52F7F}" presName="rootConnector" presStyleLbl="node2" presStyleIdx="2" presStyleCnt="4"/>
      <dgm:spPr/>
      <dgm:t>
        <a:bodyPr/>
        <a:lstStyle/>
        <a:p>
          <a:endParaRPr lang="ru-RU"/>
        </a:p>
      </dgm:t>
    </dgm:pt>
    <dgm:pt modelId="{D35288BB-1684-4FA5-BDA5-034ABBD96E9F}" type="pres">
      <dgm:prSet presAssocID="{6E0B800F-3A5A-400E-9236-F38A25A52F7F}" presName="hierChild4" presStyleCnt="0"/>
      <dgm:spPr/>
    </dgm:pt>
    <dgm:pt modelId="{3DC06875-4273-4BC5-9043-6B5BC77FBC59}" type="pres">
      <dgm:prSet presAssocID="{6E0B800F-3A5A-400E-9236-F38A25A52F7F}" presName="hierChild5" presStyleCnt="0"/>
      <dgm:spPr/>
    </dgm:pt>
    <dgm:pt modelId="{42C677F6-6FFB-41F0-9335-E0A8D1B63D14}" type="pres">
      <dgm:prSet presAssocID="{30EF4B23-EF39-4261-9111-A19BA857DCD9}" presName="Name37" presStyleLbl="parChTrans1D2" presStyleIdx="3" presStyleCnt="4"/>
      <dgm:spPr/>
      <dgm:t>
        <a:bodyPr/>
        <a:lstStyle/>
        <a:p>
          <a:endParaRPr lang="ru-RU"/>
        </a:p>
      </dgm:t>
    </dgm:pt>
    <dgm:pt modelId="{B6386E78-FE89-4EC9-A1EA-F52E6B1F75C6}" type="pres">
      <dgm:prSet presAssocID="{CC20E0A0-6F8B-4670-A791-0D298EE86E6F}" presName="hierRoot2" presStyleCnt="0">
        <dgm:presLayoutVars>
          <dgm:hierBranch val="init"/>
        </dgm:presLayoutVars>
      </dgm:prSet>
      <dgm:spPr/>
    </dgm:pt>
    <dgm:pt modelId="{1984E304-5DE3-44C2-9567-FB3CC40055E2}" type="pres">
      <dgm:prSet presAssocID="{CC20E0A0-6F8B-4670-A791-0D298EE86E6F}" presName="rootComposite" presStyleCnt="0"/>
      <dgm:spPr/>
    </dgm:pt>
    <dgm:pt modelId="{5F68BDA8-E6EB-4B49-8C51-08327E8BD02F}" type="pres">
      <dgm:prSet presAssocID="{CC20E0A0-6F8B-4670-A791-0D298EE86E6F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328EE1-D3BB-4A5B-9C10-EA2456FAFB04}" type="pres">
      <dgm:prSet presAssocID="{CC20E0A0-6F8B-4670-A791-0D298EE86E6F}" presName="rootConnector" presStyleLbl="node2" presStyleIdx="3" presStyleCnt="4"/>
      <dgm:spPr/>
      <dgm:t>
        <a:bodyPr/>
        <a:lstStyle/>
        <a:p>
          <a:endParaRPr lang="ru-RU"/>
        </a:p>
      </dgm:t>
    </dgm:pt>
    <dgm:pt modelId="{3B9B9E2B-62D5-4E9A-8B07-E2B1FA34CACC}" type="pres">
      <dgm:prSet presAssocID="{CC20E0A0-6F8B-4670-A791-0D298EE86E6F}" presName="hierChild4" presStyleCnt="0"/>
      <dgm:spPr/>
    </dgm:pt>
    <dgm:pt modelId="{FAEAFAEA-A52C-439B-9A3E-CA859DC025B4}" type="pres">
      <dgm:prSet presAssocID="{CC20E0A0-6F8B-4670-A791-0D298EE86E6F}" presName="hierChild5" presStyleCnt="0"/>
      <dgm:spPr/>
    </dgm:pt>
    <dgm:pt modelId="{699C71D9-FDCF-4158-B7C0-D379828DE016}" type="pres">
      <dgm:prSet presAssocID="{3F0C4A09-2FB4-4D15-A117-5ED615827C92}" presName="hierChild3" presStyleCnt="0"/>
      <dgm:spPr/>
    </dgm:pt>
  </dgm:ptLst>
  <dgm:cxnLst>
    <dgm:cxn modelId="{04F1F125-96A6-4EAA-8644-AC5D27254275}" type="presOf" srcId="{6E0B800F-3A5A-400E-9236-F38A25A52F7F}" destId="{66A1EF7C-CB2A-4AAF-AED5-2E78D97258A9}" srcOrd="1" destOrd="0" presId="urn:microsoft.com/office/officeart/2005/8/layout/orgChart1"/>
    <dgm:cxn modelId="{19994046-C92A-4740-910D-977B63424551}" type="presOf" srcId="{18F469B8-3353-42CC-A3A9-5EB753FB7459}" destId="{F0AAEAC8-B334-4A6D-A510-50B89F28D12F}" srcOrd="1" destOrd="0" presId="urn:microsoft.com/office/officeart/2005/8/layout/orgChart1"/>
    <dgm:cxn modelId="{ECB7FC4E-F41B-4F60-89E2-BBD233A0636F}" type="presOf" srcId="{CC20E0A0-6F8B-4670-A791-0D298EE86E6F}" destId="{5F68BDA8-E6EB-4B49-8C51-08327E8BD02F}" srcOrd="0" destOrd="0" presId="urn:microsoft.com/office/officeart/2005/8/layout/orgChart1"/>
    <dgm:cxn modelId="{1CCF70A8-27B6-4845-BC26-24FE7FAF830E}" type="presOf" srcId="{57D27FD8-539B-4E7A-86C0-A7A9C6EE5709}" destId="{C1154A4B-8449-4461-BD62-6B0F724D25CD}" srcOrd="0" destOrd="0" presId="urn:microsoft.com/office/officeart/2005/8/layout/orgChart1"/>
    <dgm:cxn modelId="{69A07B4B-75AE-46B2-88A2-631A9A930F29}" srcId="{3F0C4A09-2FB4-4D15-A117-5ED615827C92}" destId="{6E0B800F-3A5A-400E-9236-F38A25A52F7F}" srcOrd="2" destOrd="0" parTransId="{57D27FD8-539B-4E7A-86C0-A7A9C6EE5709}" sibTransId="{CE456499-7395-4D66-AA1C-C0B7E1F10324}"/>
    <dgm:cxn modelId="{ECF9A525-5135-4B76-AEC9-AD85229B4ABA}" srcId="{3F0C4A09-2FB4-4D15-A117-5ED615827C92}" destId="{CC20E0A0-6F8B-4670-A791-0D298EE86E6F}" srcOrd="3" destOrd="0" parTransId="{30EF4B23-EF39-4261-9111-A19BA857DCD9}" sibTransId="{BC38C6BC-A40B-45D9-9CC1-1DE439881D04}"/>
    <dgm:cxn modelId="{B019942D-EAB9-4D8F-909A-33E445CFE205}" type="presOf" srcId="{0A39076E-A2D0-4C83-AADA-D76E3EF6C274}" destId="{5577F768-FF89-4E7A-B471-1B4DE7657DF4}" srcOrd="1" destOrd="0" presId="urn:microsoft.com/office/officeart/2005/8/layout/orgChart1"/>
    <dgm:cxn modelId="{1D130167-13C4-47E5-96AB-4A83A087D6CC}" srcId="{777BC257-866D-4C05-80C7-1203FF82684F}" destId="{3F0C4A09-2FB4-4D15-A117-5ED615827C92}" srcOrd="0" destOrd="0" parTransId="{8ACA8230-E163-4CEC-83B8-42F2340DA52B}" sibTransId="{17CC8E48-F6FC-47F9-AE4C-8787DDBC1ABC}"/>
    <dgm:cxn modelId="{CBB441F2-523E-45E9-98B8-C08B1AF28A90}" type="presOf" srcId="{97E9A703-C931-4E7B-8875-28DB38BDED15}" destId="{92E4C1C0-95C1-4C53-8D2F-DB5C563158D1}" srcOrd="0" destOrd="0" presId="urn:microsoft.com/office/officeart/2005/8/layout/orgChart1"/>
    <dgm:cxn modelId="{795CF56D-B1DC-4BF1-9BEC-E58B5CAFEBAD}" type="presOf" srcId="{18F469B8-3353-42CC-A3A9-5EB753FB7459}" destId="{C1188B80-99E4-4A66-A284-676C19F24DE3}" srcOrd="0" destOrd="0" presId="urn:microsoft.com/office/officeart/2005/8/layout/orgChart1"/>
    <dgm:cxn modelId="{4C83B7FB-7C77-4728-8153-D12EDB53C51D}" type="presOf" srcId="{3F0C4A09-2FB4-4D15-A117-5ED615827C92}" destId="{73DAF440-03AE-42FF-84EC-0742DC02E3FF}" srcOrd="1" destOrd="0" presId="urn:microsoft.com/office/officeart/2005/8/layout/orgChart1"/>
    <dgm:cxn modelId="{AD4D316E-79F8-4054-813C-F9EDFEFDB0AE}" type="presOf" srcId="{777BC257-866D-4C05-80C7-1203FF82684F}" destId="{D1AC942C-A131-4EE7-B08C-DB21EBA04D11}" srcOrd="0" destOrd="0" presId="urn:microsoft.com/office/officeart/2005/8/layout/orgChart1"/>
    <dgm:cxn modelId="{6A9C458A-6525-41F1-9A9D-9A1885767868}" type="presOf" srcId="{30EF4B23-EF39-4261-9111-A19BA857DCD9}" destId="{42C677F6-6FFB-41F0-9335-E0A8D1B63D14}" srcOrd="0" destOrd="0" presId="urn:microsoft.com/office/officeart/2005/8/layout/orgChart1"/>
    <dgm:cxn modelId="{99C35D5B-D58D-434A-9600-48E85756DDE2}" type="presOf" srcId="{6E0B800F-3A5A-400E-9236-F38A25A52F7F}" destId="{ED556952-AF00-4254-9F87-67358481F0DE}" srcOrd="0" destOrd="0" presId="urn:microsoft.com/office/officeart/2005/8/layout/orgChart1"/>
    <dgm:cxn modelId="{D9ECBE0A-6BEA-4EF9-8F7B-207630DEA04D}" srcId="{3F0C4A09-2FB4-4D15-A117-5ED615827C92}" destId="{18F469B8-3353-42CC-A3A9-5EB753FB7459}" srcOrd="1" destOrd="0" parTransId="{6B6F530A-1B48-43E7-A633-B8E2459A4C0C}" sibTransId="{67EC3D5B-812F-49F8-A203-6BEAB88698F3}"/>
    <dgm:cxn modelId="{E0D25033-CD7F-40AE-9E3C-9B46EE37A550}" type="presOf" srcId="{CC20E0A0-6F8B-4670-A791-0D298EE86E6F}" destId="{7F328EE1-D3BB-4A5B-9C10-EA2456FAFB04}" srcOrd="1" destOrd="0" presId="urn:microsoft.com/office/officeart/2005/8/layout/orgChart1"/>
    <dgm:cxn modelId="{2BBB29A5-3637-485C-BCB4-38C187885B1F}" srcId="{3F0C4A09-2FB4-4D15-A117-5ED615827C92}" destId="{0A39076E-A2D0-4C83-AADA-D76E3EF6C274}" srcOrd="0" destOrd="0" parTransId="{97E9A703-C931-4E7B-8875-28DB38BDED15}" sibTransId="{1CF0C836-0E1A-47F4-B9FD-71E20353BFD5}"/>
    <dgm:cxn modelId="{A34C9220-0B10-42FF-8B39-6A0B64C81F48}" type="presOf" srcId="{3F0C4A09-2FB4-4D15-A117-5ED615827C92}" destId="{6B2AFDB7-E734-4442-8AA8-17633617B4E1}" srcOrd="0" destOrd="0" presId="urn:microsoft.com/office/officeart/2005/8/layout/orgChart1"/>
    <dgm:cxn modelId="{057CDE40-DF45-44D4-AD9E-03BE7BFC6713}" type="presOf" srcId="{6B6F530A-1B48-43E7-A633-B8E2459A4C0C}" destId="{ECEA98E3-A419-441E-87D0-1C2A38709277}" srcOrd="0" destOrd="0" presId="urn:microsoft.com/office/officeart/2005/8/layout/orgChart1"/>
    <dgm:cxn modelId="{B1D7BAA8-78F5-4860-8450-21CCEB2BE8BC}" type="presOf" srcId="{0A39076E-A2D0-4C83-AADA-D76E3EF6C274}" destId="{299952C1-725F-4709-89DC-BB8BCB0C466F}" srcOrd="0" destOrd="0" presId="urn:microsoft.com/office/officeart/2005/8/layout/orgChart1"/>
    <dgm:cxn modelId="{D95D6EC6-808D-4538-ABFB-0BD62972A241}" type="presParOf" srcId="{D1AC942C-A131-4EE7-B08C-DB21EBA04D11}" destId="{6DCD9482-2FCE-46A2-A773-5881E88853E3}" srcOrd="0" destOrd="0" presId="urn:microsoft.com/office/officeart/2005/8/layout/orgChart1"/>
    <dgm:cxn modelId="{3697C49F-B00D-4C40-98E1-2BF9F62E3396}" type="presParOf" srcId="{6DCD9482-2FCE-46A2-A773-5881E88853E3}" destId="{51CBBDC4-1623-4B0F-9F96-946DE8603D09}" srcOrd="0" destOrd="0" presId="urn:microsoft.com/office/officeart/2005/8/layout/orgChart1"/>
    <dgm:cxn modelId="{C498B7EC-1BAD-48D3-989B-A0A12C9D3C73}" type="presParOf" srcId="{51CBBDC4-1623-4B0F-9F96-946DE8603D09}" destId="{6B2AFDB7-E734-4442-8AA8-17633617B4E1}" srcOrd="0" destOrd="0" presId="urn:microsoft.com/office/officeart/2005/8/layout/orgChart1"/>
    <dgm:cxn modelId="{8B0A0522-2A97-4537-8C49-780F2A9D6F9A}" type="presParOf" srcId="{51CBBDC4-1623-4B0F-9F96-946DE8603D09}" destId="{73DAF440-03AE-42FF-84EC-0742DC02E3FF}" srcOrd="1" destOrd="0" presId="urn:microsoft.com/office/officeart/2005/8/layout/orgChart1"/>
    <dgm:cxn modelId="{64191767-2558-4440-8584-BE05DC3EC3F6}" type="presParOf" srcId="{6DCD9482-2FCE-46A2-A773-5881E88853E3}" destId="{AB3053A6-61B2-438B-BEB7-AA7670617006}" srcOrd="1" destOrd="0" presId="urn:microsoft.com/office/officeart/2005/8/layout/orgChart1"/>
    <dgm:cxn modelId="{3894896D-EA35-4B2F-A26F-648CE91731FE}" type="presParOf" srcId="{AB3053A6-61B2-438B-BEB7-AA7670617006}" destId="{92E4C1C0-95C1-4C53-8D2F-DB5C563158D1}" srcOrd="0" destOrd="0" presId="urn:microsoft.com/office/officeart/2005/8/layout/orgChart1"/>
    <dgm:cxn modelId="{0C88E9E4-268B-4500-BC39-CA0FD1D5BFF7}" type="presParOf" srcId="{AB3053A6-61B2-438B-BEB7-AA7670617006}" destId="{B56A0F0A-9D7F-4379-A884-1789D0A46FAC}" srcOrd="1" destOrd="0" presId="urn:microsoft.com/office/officeart/2005/8/layout/orgChart1"/>
    <dgm:cxn modelId="{B1B9E4E2-4DD2-4043-AE02-0C0149B49724}" type="presParOf" srcId="{B56A0F0A-9D7F-4379-A884-1789D0A46FAC}" destId="{F406C674-3B5C-4D7A-A0AA-A3CA6E590B1B}" srcOrd="0" destOrd="0" presId="urn:microsoft.com/office/officeart/2005/8/layout/orgChart1"/>
    <dgm:cxn modelId="{5FB053DD-69AE-4586-BF99-43B878F897CE}" type="presParOf" srcId="{F406C674-3B5C-4D7A-A0AA-A3CA6E590B1B}" destId="{299952C1-725F-4709-89DC-BB8BCB0C466F}" srcOrd="0" destOrd="0" presId="urn:microsoft.com/office/officeart/2005/8/layout/orgChart1"/>
    <dgm:cxn modelId="{530C2C7B-60FA-430A-A32D-70130287D7D1}" type="presParOf" srcId="{F406C674-3B5C-4D7A-A0AA-A3CA6E590B1B}" destId="{5577F768-FF89-4E7A-B471-1B4DE7657DF4}" srcOrd="1" destOrd="0" presId="urn:microsoft.com/office/officeart/2005/8/layout/orgChart1"/>
    <dgm:cxn modelId="{19FC73C0-2107-47FE-A52B-D78FDDF86148}" type="presParOf" srcId="{B56A0F0A-9D7F-4379-A884-1789D0A46FAC}" destId="{988F999F-19AB-4EA7-816E-8E868479102B}" srcOrd="1" destOrd="0" presId="urn:microsoft.com/office/officeart/2005/8/layout/orgChart1"/>
    <dgm:cxn modelId="{23BBE470-06E2-4ACB-BA24-8933AA2DFB34}" type="presParOf" srcId="{B56A0F0A-9D7F-4379-A884-1789D0A46FAC}" destId="{7D23F591-AB74-4792-AD05-114999C668EF}" srcOrd="2" destOrd="0" presId="urn:microsoft.com/office/officeart/2005/8/layout/orgChart1"/>
    <dgm:cxn modelId="{EB3CD130-5139-4EFE-9AB9-CDEFC8B358F9}" type="presParOf" srcId="{AB3053A6-61B2-438B-BEB7-AA7670617006}" destId="{ECEA98E3-A419-441E-87D0-1C2A38709277}" srcOrd="2" destOrd="0" presId="urn:microsoft.com/office/officeart/2005/8/layout/orgChart1"/>
    <dgm:cxn modelId="{AF8C61B5-9CF1-4004-B82F-6874BFB3174B}" type="presParOf" srcId="{AB3053A6-61B2-438B-BEB7-AA7670617006}" destId="{B67A1D03-E3CB-4A6F-9FE4-45FF4133B8A1}" srcOrd="3" destOrd="0" presId="urn:microsoft.com/office/officeart/2005/8/layout/orgChart1"/>
    <dgm:cxn modelId="{EACFD79D-6624-4571-9CD4-EDCBE9A8DA77}" type="presParOf" srcId="{B67A1D03-E3CB-4A6F-9FE4-45FF4133B8A1}" destId="{7426FF91-1355-4AA4-B067-20705D25C08B}" srcOrd="0" destOrd="0" presId="urn:microsoft.com/office/officeart/2005/8/layout/orgChart1"/>
    <dgm:cxn modelId="{DB627F7E-4968-4136-9A45-C6182D13D05D}" type="presParOf" srcId="{7426FF91-1355-4AA4-B067-20705D25C08B}" destId="{C1188B80-99E4-4A66-A284-676C19F24DE3}" srcOrd="0" destOrd="0" presId="urn:microsoft.com/office/officeart/2005/8/layout/orgChart1"/>
    <dgm:cxn modelId="{0F224D4D-661B-4DF5-B7F2-23D65441D58D}" type="presParOf" srcId="{7426FF91-1355-4AA4-B067-20705D25C08B}" destId="{F0AAEAC8-B334-4A6D-A510-50B89F28D12F}" srcOrd="1" destOrd="0" presId="urn:microsoft.com/office/officeart/2005/8/layout/orgChart1"/>
    <dgm:cxn modelId="{B4F85BEC-AAAE-4E2D-BB31-E3A56BB9990F}" type="presParOf" srcId="{B67A1D03-E3CB-4A6F-9FE4-45FF4133B8A1}" destId="{EAE24E36-195A-4BBE-A8D6-1D4C1FA6ABEB}" srcOrd="1" destOrd="0" presId="urn:microsoft.com/office/officeart/2005/8/layout/orgChart1"/>
    <dgm:cxn modelId="{40F6FD64-B367-49B3-8719-256F72082361}" type="presParOf" srcId="{B67A1D03-E3CB-4A6F-9FE4-45FF4133B8A1}" destId="{B5C12F97-0E08-4D83-B697-607D50B5928B}" srcOrd="2" destOrd="0" presId="urn:microsoft.com/office/officeart/2005/8/layout/orgChart1"/>
    <dgm:cxn modelId="{E9884579-5278-4E2D-885F-C663A4A2B2A4}" type="presParOf" srcId="{AB3053A6-61B2-438B-BEB7-AA7670617006}" destId="{C1154A4B-8449-4461-BD62-6B0F724D25CD}" srcOrd="4" destOrd="0" presId="urn:microsoft.com/office/officeart/2005/8/layout/orgChart1"/>
    <dgm:cxn modelId="{06455AEB-D600-4918-943F-E35B634E28E5}" type="presParOf" srcId="{AB3053A6-61B2-438B-BEB7-AA7670617006}" destId="{5C7B97A8-162E-45D3-801E-778A36C1639E}" srcOrd="5" destOrd="0" presId="urn:microsoft.com/office/officeart/2005/8/layout/orgChart1"/>
    <dgm:cxn modelId="{4353DE1B-A511-4E29-9D7E-2674A2060520}" type="presParOf" srcId="{5C7B97A8-162E-45D3-801E-778A36C1639E}" destId="{66B98D6D-13FC-42FE-91D4-181D2BE0CD0D}" srcOrd="0" destOrd="0" presId="urn:microsoft.com/office/officeart/2005/8/layout/orgChart1"/>
    <dgm:cxn modelId="{EBEF6492-7B5C-4EAD-A459-8D3824C4CB27}" type="presParOf" srcId="{66B98D6D-13FC-42FE-91D4-181D2BE0CD0D}" destId="{ED556952-AF00-4254-9F87-67358481F0DE}" srcOrd="0" destOrd="0" presId="urn:microsoft.com/office/officeart/2005/8/layout/orgChart1"/>
    <dgm:cxn modelId="{1DEA2093-1031-4BE1-918D-8B96C1D1C737}" type="presParOf" srcId="{66B98D6D-13FC-42FE-91D4-181D2BE0CD0D}" destId="{66A1EF7C-CB2A-4AAF-AED5-2E78D97258A9}" srcOrd="1" destOrd="0" presId="urn:microsoft.com/office/officeart/2005/8/layout/orgChart1"/>
    <dgm:cxn modelId="{8B883065-49E4-4E68-AA2C-4D66FF309176}" type="presParOf" srcId="{5C7B97A8-162E-45D3-801E-778A36C1639E}" destId="{D35288BB-1684-4FA5-BDA5-034ABBD96E9F}" srcOrd="1" destOrd="0" presId="urn:microsoft.com/office/officeart/2005/8/layout/orgChart1"/>
    <dgm:cxn modelId="{46881D7D-B6FE-4699-9BD9-E1A56150766E}" type="presParOf" srcId="{5C7B97A8-162E-45D3-801E-778A36C1639E}" destId="{3DC06875-4273-4BC5-9043-6B5BC77FBC59}" srcOrd="2" destOrd="0" presId="urn:microsoft.com/office/officeart/2005/8/layout/orgChart1"/>
    <dgm:cxn modelId="{1588E7F5-ACC9-40FB-B9A4-82ECE07FE819}" type="presParOf" srcId="{AB3053A6-61B2-438B-BEB7-AA7670617006}" destId="{42C677F6-6FFB-41F0-9335-E0A8D1B63D14}" srcOrd="6" destOrd="0" presId="urn:microsoft.com/office/officeart/2005/8/layout/orgChart1"/>
    <dgm:cxn modelId="{08F0DC11-4028-4313-AD15-9ED5ADF27408}" type="presParOf" srcId="{AB3053A6-61B2-438B-BEB7-AA7670617006}" destId="{B6386E78-FE89-4EC9-A1EA-F52E6B1F75C6}" srcOrd="7" destOrd="0" presId="urn:microsoft.com/office/officeart/2005/8/layout/orgChart1"/>
    <dgm:cxn modelId="{E98D2DCE-4C2D-4CFB-9EE0-3D205B23FFBB}" type="presParOf" srcId="{B6386E78-FE89-4EC9-A1EA-F52E6B1F75C6}" destId="{1984E304-5DE3-44C2-9567-FB3CC40055E2}" srcOrd="0" destOrd="0" presId="urn:microsoft.com/office/officeart/2005/8/layout/orgChart1"/>
    <dgm:cxn modelId="{3754417E-2E5E-420D-B3AD-29627A7357D6}" type="presParOf" srcId="{1984E304-5DE3-44C2-9567-FB3CC40055E2}" destId="{5F68BDA8-E6EB-4B49-8C51-08327E8BD02F}" srcOrd="0" destOrd="0" presId="urn:microsoft.com/office/officeart/2005/8/layout/orgChart1"/>
    <dgm:cxn modelId="{C96C2B96-8AD4-4999-8532-4B234BD3B7C6}" type="presParOf" srcId="{1984E304-5DE3-44C2-9567-FB3CC40055E2}" destId="{7F328EE1-D3BB-4A5B-9C10-EA2456FAFB04}" srcOrd="1" destOrd="0" presId="urn:microsoft.com/office/officeart/2005/8/layout/orgChart1"/>
    <dgm:cxn modelId="{D833556B-1061-45A7-A3AB-659BAFA18B6A}" type="presParOf" srcId="{B6386E78-FE89-4EC9-A1EA-F52E6B1F75C6}" destId="{3B9B9E2B-62D5-4E9A-8B07-E2B1FA34CACC}" srcOrd="1" destOrd="0" presId="urn:microsoft.com/office/officeart/2005/8/layout/orgChart1"/>
    <dgm:cxn modelId="{F0287849-7E11-4020-8A56-D4BAA8B2B09E}" type="presParOf" srcId="{B6386E78-FE89-4EC9-A1EA-F52E6B1F75C6}" destId="{FAEAFAEA-A52C-439B-9A3E-CA859DC025B4}" srcOrd="2" destOrd="0" presId="urn:microsoft.com/office/officeart/2005/8/layout/orgChart1"/>
    <dgm:cxn modelId="{95E98B39-E4DE-488A-A525-5DB6D566ABD7}" type="presParOf" srcId="{6DCD9482-2FCE-46A2-A773-5881E88853E3}" destId="{699C71D9-FDCF-4158-B7C0-D379828DE0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B934EA-D5A3-46F7-87B3-EC638216FF5A}" type="doc">
      <dgm:prSet loTypeId="urn:microsoft.com/office/officeart/2009/3/layout/IncreasingArrowsProcess" loCatId="process" qsTypeId="urn:microsoft.com/office/officeart/2005/8/quickstyle/simple4" qsCatId="simple" csTypeId="urn:microsoft.com/office/officeart/2005/8/colors/colorful5" csCatId="colorful" phldr="1"/>
      <dgm:spPr/>
    </dgm:pt>
    <dgm:pt modelId="{D7F92E9C-94D9-45F5-83DC-18F04E0EFD25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какой форме </a:t>
          </a:r>
          <a:b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проводят</a:t>
          </a:r>
        </a:p>
      </dgm:t>
    </dgm:pt>
    <dgm:pt modelId="{A5C1884C-F9F8-4111-BC11-6D17FC7FEA65}" type="parTrans" cxnId="{9FF9EF23-1C77-4E13-AE1D-BEABE2CE9CD7}">
      <dgm:prSet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7E583-AD62-4A7D-BF40-A9E7D8D0EE3B}" type="sibTrans" cxnId="{9FF9EF23-1C77-4E13-AE1D-BEABE2CE9CD7}">
      <dgm:prSet custT="1"/>
      <dgm:spPr/>
      <dgm:t>
        <a:bodyPr/>
        <a:lstStyle/>
        <a:p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106007-F0EA-4E9F-87FF-87205F2021DF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Каждый ученик обязательно занимается </a:t>
          </a:r>
          <a:b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 программам внеурочной деятельности</a:t>
          </a:r>
        </a:p>
      </dgm:t>
    </dgm:pt>
    <dgm:pt modelId="{4A366A3C-DEFD-46B0-8CEE-AFD94BE5E031}" type="parTrans" cxnId="{2BBA131B-4A7F-4039-95FE-80DD18CB5F4B}">
      <dgm:prSet/>
      <dgm:spPr/>
      <dgm:t>
        <a:bodyPr/>
        <a:lstStyle/>
        <a:p>
          <a:endParaRPr lang="ru-RU" sz="2000"/>
        </a:p>
      </dgm:t>
    </dgm:pt>
    <dgm:pt modelId="{E4B685B5-8244-4441-AB1D-E3C1FB029EBB}" type="sibTrans" cxnId="{2BBA131B-4A7F-4039-95FE-80DD18CB5F4B}">
      <dgm:prSet/>
      <dgm:spPr/>
      <dgm:t>
        <a:bodyPr/>
        <a:lstStyle/>
        <a:p>
          <a:endParaRPr lang="ru-RU" sz="2000"/>
        </a:p>
      </dgm:t>
    </dgm:pt>
    <dgm:pt modelId="{08462776-B5AF-4D8D-8762-1DE8FD52C403}">
      <dgm:prSet phldrT="[Текст]" custT="1"/>
      <dgm:spPr>
        <a:gradFill rotWithShape="0">
          <a:gsLst>
            <a:gs pos="0">
              <a:schemeClr val="accent1"/>
            </a:gs>
            <a:gs pos="80000">
              <a:schemeClr val="accent1"/>
            </a:gs>
            <a:gs pos="100000">
              <a:schemeClr val="accent1"/>
            </a:gs>
          </a:gsLst>
        </a:gra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Какие </a:t>
          </a:r>
          <a:b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результаты</a:t>
          </a:r>
        </a:p>
      </dgm:t>
    </dgm:pt>
    <dgm:pt modelId="{C3E86D49-7B63-423F-AB96-3C39544C9DFB}" type="parTrans" cxnId="{C5C8353E-38B4-4715-974F-FF2EA0D100E6}">
      <dgm:prSet/>
      <dgm:spPr/>
      <dgm:t>
        <a:bodyPr/>
        <a:lstStyle/>
        <a:p>
          <a:endParaRPr lang="ru-RU" sz="2000"/>
        </a:p>
      </dgm:t>
    </dgm:pt>
    <dgm:pt modelId="{D15A5B84-CAFF-4E6D-BD2C-1DE108254075}" type="sibTrans" cxnId="{C5C8353E-38B4-4715-974F-FF2EA0D100E6}">
      <dgm:prSet/>
      <dgm:spPr/>
      <dgm:t>
        <a:bodyPr/>
        <a:lstStyle/>
        <a:p>
          <a:endParaRPr lang="ru-RU" sz="2000"/>
        </a:p>
      </dgm:t>
    </dgm:pt>
    <dgm:pt modelId="{9B8B7DFF-62B2-401D-88C9-C9F6C4846F14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Формы занятий отличаются</a:t>
          </a:r>
          <a:b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от уроков (</a:t>
          </a:r>
          <a:r>
            <a:rPr lang="ru-RU" sz="2000" b="1" dirty="0">
              <a:solidFill>
                <a:srgbClr val="000000"/>
              </a:solidFill>
            </a:rPr>
            <a:t>студия, клуб, научное общество и др.)</a:t>
          </a:r>
          <a:endParaRPr lang="ru-RU" sz="2000" b="1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D7DEAA-0A36-462C-8FC8-559F56D61035}" type="parTrans" cxnId="{6ED490A0-19F7-441A-A1B8-C49BF1C10E0A}">
      <dgm:prSet/>
      <dgm:spPr/>
      <dgm:t>
        <a:bodyPr/>
        <a:lstStyle/>
        <a:p>
          <a:endParaRPr lang="ru-RU" sz="2000"/>
        </a:p>
      </dgm:t>
    </dgm:pt>
    <dgm:pt modelId="{B48BB303-1762-49D5-B748-96438CDFB3BD}" type="sibTrans" cxnId="{6ED490A0-19F7-441A-A1B8-C49BF1C10E0A}">
      <dgm:prSet/>
      <dgm:spPr/>
      <dgm:t>
        <a:bodyPr/>
        <a:lstStyle/>
        <a:p>
          <a:endParaRPr lang="ru-RU" sz="2000"/>
        </a:p>
      </dgm:t>
    </dgm:pt>
    <dgm:pt modelId="{297660AF-D89D-443C-8B9E-F1F75673FB7E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Насколько обязательна</a:t>
          </a:r>
        </a:p>
      </dgm:t>
    </dgm:pt>
    <dgm:pt modelId="{AED3AABE-7A68-4B8B-9018-ECE8BE970563}" type="parTrans" cxnId="{22B8AC1C-AFE5-40B6-A4F9-7593541307B2}">
      <dgm:prSet/>
      <dgm:spPr/>
      <dgm:t>
        <a:bodyPr/>
        <a:lstStyle/>
        <a:p>
          <a:endParaRPr lang="ru-RU" sz="2000"/>
        </a:p>
      </dgm:t>
    </dgm:pt>
    <dgm:pt modelId="{C5D3EC80-AC10-4A62-BC2C-5E3C6B8BF97C}" type="sibTrans" cxnId="{22B8AC1C-AFE5-40B6-A4F9-7593541307B2}">
      <dgm:prSet/>
      <dgm:spPr/>
      <dgm:t>
        <a:bodyPr/>
        <a:lstStyle/>
        <a:p>
          <a:endParaRPr lang="ru-RU" sz="2000"/>
        </a:p>
      </dgm:t>
    </dgm:pt>
    <dgm:pt modelId="{574705EA-44F9-4B2F-A0ED-3FDCAF6282F8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Личностные, метапредметные и предметные результаты</a:t>
          </a:r>
          <a:b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 ФГОС</a:t>
          </a:r>
        </a:p>
      </dgm:t>
    </dgm:pt>
    <dgm:pt modelId="{D6AF4247-4AD3-4266-AC05-CDB96234748F}" type="parTrans" cxnId="{74645B75-A115-4EF1-AD04-1C28C391F999}">
      <dgm:prSet/>
      <dgm:spPr/>
      <dgm:t>
        <a:bodyPr/>
        <a:lstStyle/>
        <a:p>
          <a:endParaRPr lang="ru-RU" sz="2000"/>
        </a:p>
      </dgm:t>
    </dgm:pt>
    <dgm:pt modelId="{C659C24F-0E70-45D5-99D0-25C331162298}" type="sibTrans" cxnId="{74645B75-A115-4EF1-AD04-1C28C391F999}">
      <dgm:prSet/>
      <dgm:spPr/>
      <dgm:t>
        <a:bodyPr/>
        <a:lstStyle/>
        <a:p>
          <a:endParaRPr lang="ru-RU" sz="2000"/>
        </a:p>
      </dgm:t>
    </dgm:pt>
    <dgm:pt modelId="{1BB65E5C-29B3-444D-A295-BEFC97B6526F}" type="pres">
      <dgm:prSet presAssocID="{4AB934EA-D5A3-46F7-87B3-EC638216FF5A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5916C6E9-D9B0-4A44-8E8A-CBE69DAE6716}" type="pres">
      <dgm:prSet presAssocID="{08462776-B5AF-4D8D-8762-1DE8FD52C403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C317A-C7A3-4EAD-A942-E3A222B9C0B3}" type="pres">
      <dgm:prSet presAssocID="{08462776-B5AF-4D8D-8762-1DE8FD52C403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C544C-1201-4CD3-9C8F-7C829F31160C}" type="pres">
      <dgm:prSet presAssocID="{D7F92E9C-94D9-45F5-83DC-18F04E0EFD25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7F61F-958B-4E1D-9F08-EA8D8CFAEFD2}" type="pres">
      <dgm:prSet presAssocID="{D7F92E9C-94D9-45F5-83DC-18F04E0EFD2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A2D2B-28BE-4B70-9433-1D6B0AD8DDBD}" type="pres">
      <dgm:prSet presAssocID="{297660AF-D89D-443C-8B9E-F1F75673FB7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76F36-0689-4284-8381-D18DB6882D3A}" type="pres">
      <dgm:prSet presAssocID="{297660AF-D89D-443C-8B9E-F1F75673FB7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645B75-A115-4EF1-AD04-1C28C391F999}" srcId="{08462776-B5AF-4D8D-8762-1DE8FD52C403}" destId="{574705EA-44F9-4B2F-A0ED-3FDCAF6282F8}" srcOrd="0" destOrd="0" parTransId="{D6AF4247-4AD3-4266-AC05-CDB96234748F}" sibTransId="{C659C24F-0E70-45D5-99D0-25C331162298}"/>
    <dgm:cxn modelId="{2BBA131B-4A7F-4039-95FE-80DD18CB5F4B}" srcId="{297660AF-D89D-443C-8B9E-F1F75673FB7E}" destId="{60106007-F0EA-4E9F-87FF-87205F2021DF}" srcOrd="0" destOrd="0" parTransId="{4A366A3C-DEFD-46B0-8CEE-AFD94BE5E031}" sibTransId="{E4B685B5-8244-4441-AB1D-E3C1FB029EBB}"/>
    <dgm:cxn modelId="{22374478-6AD5-4A61-8A2B-7247AFC9E954}" type="presOf" srcId="{297660AF-D89D-443C-8B9E-F1F75673FB7E}" destId="{D3CA2D2B-28BE-4B70-9433-1D6B0AD8DDBD}" srcOrd="0" destOrd="0" presId="urn:microsoft.com/office/officeart/2009/3/layout/IncreasingArrowsProcess"/>
    <dgm:cxn modelId="{C5C8353E-38B4-4715-974F-FF2EA0D100E6}" srcId="{4AB934EA-D5A3-46F7-87B3-EC638216FF5A}" destId="{08462776-B5AF-4D8D-8762-1DE8FD52C403}" srcOrd="0" destOrd="0" parTransId="{C3E86D49-7B63-423F-AB96-3C39544C9DFB}" sibTransId="{D15A5B84-CAFF-4E6D-BD2C-1DE108254075}"/>
    <dgm:cxn modelId="{E8362A2D-FA4D-484E-BA76-09F26412E93D}" type="presOf" srcId="{08462776-B5AF-4D8D-8762-1DE8FD52C403}" destId="{5916C6E9-D9B0-4A44-8E8A-CBE69DAE6716}" srcOrd="0" destOrd="0" presId="urn:microsoft.com/office/officeart/2009/3/layout/IncreasingArrowsProcess"/>
    <dgm:cxn modelId="{D25934B9-1C2B-4E47-97A2-26A38C10D14A}" type="presOf" srcId="{9B8B7DFF-62B2-401D-88C9-C9F6C4846F14}" destId="{CFE7F61F-958B-4E1D-9F08-EA8D8CFAEFD2}" srcOrd="0" destOrd="0" presId="urn:microsoft.com/office/officeart/2009/3/layout/IncreasingArrowsProcess"/>
    <dgm:cxn modelId="{14890F87-421D-4F57-B228-FE27E2A5D8B0}" type="presOf" srcId="{D7F92E9C-94D9-45F5-83DC-18F04E0EFD25}" destId="{040C544C-1201-4CD3-9C8F-7C829F31160C}" srcOrd="0" destOrd="0" presId="urn:microsoft.com/office/officeart/2009/3/layout/IncreasingArrowsProcess"/>
    <dgm:cxn modelId="{317107CA-BBB7-4DCD-B43C-ABBA1CF7B7CA}" type="presOf" srcId="{574705EA-44F9-4B2F-A0ED-3FDCAF6282F8}" destId="{A86C317A-C7A3-4EAD-A942-E3A222B9C0B3}" srcOrd="0" destOrd="0" presId="urn:microsoft.com/office/officeart/2009/3/layout/IncreasingArrowsProcess"/>
    <dgm:cxn modelId="{6ED490A0-19F7-441A-A1B8-C49BF1C10E0A}" srcId="{D7F92E9C-94D9-45F5-83DC-18F04E0EFD25}" destId="{9B8B7DFF-62B2-401D-88C9-C9F6C4846F14}" srcOrd="0" destOrd="0" parTransId="{9AD7DEAA-0A36-462C-8FC8-559F56D61035}" sibTransId="{B48BB303-1762-49D5-B748-96438CDFB3BD}"/>
    <dgm:cxn modelId="{9FF9EF23-1C77-4E13-AE1D-BEABE2CE9CD7}" srcId="{4AB934EA-D5A3-46F7-87B3-EC638216FF5A}" destId="{D7F92E9C-94D9-45F5-83DC-18F04E0EFD25}" srcOrd="1" destOrd="0" parTransId="{A5C1884C-F9F8-4111-BC11-6D17FC7FEA65}" sibTransId="{F327E583-AD62-4A7D-BF40-A9E7D8D0EE3B}"/>
    <dgm:cxn modelId="{75930AD3-2645-4177-B3B0-9033AF168AB6}" type="presOf" srcId="{60106007-F0EA-4E9F-87FF-87205F2021DF}" destId="{7CC76F36-0689-4284-8381-D18DB6882D3A}" srcOrd="0" destOrd="0" presId="urn:microsoft.com/office/officeart/2009/3/layout/IncreasingArrowsProcess"/>
    <dgm:cxn modelId="{AB71544C-EA72-4D68-B4F4-FC34CF53D27C}" type="presOf" srcId="{4AB934EA-D5A3-46F7-87B3-EC638216FF5A}" destId="{1BB65E5C-29B3-444D-A295-BEFC97B6526F}" srcOrd="0" destOrd="0" presId="urn:microsoft.com/office/officeart/2009/3/layout/IncreasingArrowsProcess"/>
    <dgm:cxn modelId="{22B8AC1C-AFE5-40B6-A4F9-7593541307B2}" srcId="{4AB934EA-D5A3-46F7-87B3-EC638216FF5A}" destId="{297660AF-D89D-443C-8B9E-F1F75673FB7E}" srcOrd="2" destOrd="0" parTransId="{AED3AABE-7A68-4B8B-9018-ECE8BE970563}" sibTransId="{C5D3EC80-AC10-4A62-BC2C-5E3C6B8BF97C}"/>
    <dgm:cxn modelId="{1628A0CF-AE7F-48ED-9897-57A59A81A092}" type="presParOf" srcId="{1BB65E5C-29B3-444D-A295-BEFC97B6526F}" destId="{5916C6E9-D9B0-4A44-8E8A-CBE69DAE6716}" srcOrd="0" destOrd="0" presId="urn:microsoft.com/office/officeart/2009/3/layout/IncreasingArrowsProcess"/>
    <dgm:cxn modelId="{B83F5AD7-E57C-4EA4-8484-4E6D5E74EA30}" type="presParOf" srcId="{1BB65E5C-29B3-444D-A295-BEFC97B6526F}" destId="{A86C317A-C7A3-4EAD-A942-E3A222B9C0B3}" srcOrd="1" destOrd="0" presId="urn:microsoft.com/office/officeart/2009/3/layout/IncreasingArrowsProcess"/>
    <dgm:cxn modelId="{4ADAAD0A-4EC8-4AD4-9FCC-A0A23E5BAE86}" type="presParOf" srcId="{1BB65E5C-29B3-444D-A295-BEFC97B6526F}" destId="{040C544C-1201-4CD3-9C8F-7C829F31160C}" srcOrd="2" destOrd="0" presId="urn:microsoft.com/office/officeart/2009/3/layout/IncreasingArrowsProcess"/>
    <dgm:cxn modelId="{802D9E3F-6C7B-4574-B266-B537A3624885}" type="presParOf" srcId="{1BB65E5C-29B3-444D-A295-BEFC97B6526F}" destId="{CFE7F61F-958B-4E1D-9F08-EA8D8CFAEFD2}" srcOrd="3" destOrd="0" presId="urn:microsoft.com/office/officeart/2009/3/layout/IncreasingArrowsProcess"/>
    <dgm:cxn modelId="{1B9C8CE9-DB27-4DEA-894C-839282E4D251}" type="presParOf" srcId="{1BB65E5C-29B3-444D-A295-BEFC97B6526F}" destId="{D3CA2D2B-28BE-4B70-9433-1D6B0AD8DDBD}" srcOrd="4" destOrd="0" presId="urn:microsoft.com/office/officeart/2009/3/layout/IncreasingArrowsProcess"/>
    <dgm:cxn modelId="{6190DBE0-8095-4292-B694-C51BE734787B}" type="presParOf" srcId="{1BB65E5C-29B3-444D-A295-BEFC97B6526F}" destId="{7CC76F36-0689-4284-8381-D18DB6882D3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331EFF-E3C9-45E5-B57D-FD1995A0FBD1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773EDD9-1FBB-4C14-90FB-B0BC5CC0D961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ЦЕЛЬ ЗАНЯТИЙ</a:t>
          </a:r>
        </a:p>
      </dgm:t>
    </dgm:pt>
    <dgm:pt modelId="{88A3D2C3-893E-4C9B-AD86-04F6E5312657}" type="parTrans" cxnId="{6D756684-5B7F-4627-9ABA-8DAC8D496C5F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F55F5-0E57-4125-993B-08AB45B92106}" type="sibTrans" cxnId="{6D756684-5B7F-4627-9ABA-8DAC8D496C5F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F3A7F-BD0C-4C66-81D4-747D4C08063E}">
      <dgm:prSet phldrT="[Текст]" custT="1"/>
      <dgm:spPr/>
      <dgm:t>
        <a:bodyPr/>
        <a:lstStyle/>
        <a:p>
          <a:r>
            <a:rPr lang="ru-RU" sz="2800" smtClean="0">
              <a:latin typeface="Arial" panose="020B0604020202020204" pitchFamily="34" charset="0"/>
              <a:cs typeface="Arial" panose="020B0604020202020204" pitchFamily="34" charset="0"/>
            </a:rPr>
            <a:t>Ученики достигают планируемых результатов ООП каждого уровня общего образования по ФГОС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B2619D-26E4-480F-A78D-6DDE6D590122}" type="parTrans" cxnId="{E5A51EDA-07F4-48F1-A9F3-7CB3117C2B82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9A0D66-D4DF-402F-B497-45B686B52AB9}" type="sibTrans" cxnId="{E5A51EDA-07F4-48F1-A9F3-7CB3117C2B82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2600D7-0387-4869-BFCF-780DE1979F7A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ПРОГРАММА ДЛЯ ЗАНЯТИЙ</a:t>
          </a:r>
        </a:p>
      </dgm:t>
    </dgm:pt>
    <dgm:pt modelId="{BD764192-6470-423F-BD08-C2506D3A8D83}" type="parTrans" cxnId="{07267F5B-24F6-4655-A0FF-626DA73AF0DB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574E0-606A-4BDA-A34B-1F5D62E61F57}" type="sibTrans" cxnId="{07267F5B-24F6-4655-A0FF-626DA73AF0DB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4BEFF-F39C-48F0-A555-D3E55559C7EB}">
      <dgm:prSet phldrT="[Текст]" custT="1"/>
      <dgm:spPr/>
      <dgm:t>
        <a:bodyPr/>
        <a:lstStyle/>
        <a:p>
          <a:r>
            <a:rPr lang="ru-RU" sz="2800" smtClean="0">
              <a:latin typeface="Arial" panose="020B0604020202020204" pitchFamily="34" charset="0"/>
              <a:cs typeface="Arial" panose="020B0604020202020204" pitchFamily="34" charset="0"/>
            </a:rPr>
            <a:t>Педагоги самостоятельно пишут и реализуют рабочую программу, которая является обязательной частью ООП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951E30-1673-4620-93B6-98BFE135BBF8}" type="parTrans" cxnId="{2012E06E-5B92-412A-AFA7-E27BF702E8BC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EA42F-CBA8-4F6A-BF20-476A88E798B2}" type="sibTrans" cxnId="{2012E06E-5B92-412A-AFA7-E27BF702E8BC}">
      <dgm:prSet/>
      <dgm:spPr/>
      <dgm:t>
        <a:bodyPr/>
        <a:lstStyle/>
        <a:p>
          <a:endParaRPr lang="ru-RU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15BE76-4FBD-4528-93CD-B9B0192AD787}" type="pres">
      <dgm:prSet presAssocID="{95331EFF-E3C9-45E5-B57D-FD1995A0FB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52CD39-98C5-46EA-B955-7C61127813B7}" type="pres">
      <dgm:prSet presAssocID="{C773EDD9-1FBB-4C14-90FB-B0BC5CC0D9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92BA7C-C1A5-44A7-8CBD-E4A388880961}" type="pres">
      <dgm:prSet presAssocID="{C773EDD9-1FBB-4C14-90FB-B0BC5CC0D96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E19A2-7D9E-4976-A9CD-340AA74BC4E2}" type="pres">
      <dgm:prSet presAssocID="{582600D7-0387-4869-BFCF-780DE1979F7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D904F-D443-4D85-99FE-C2F7C92A80DB}" type="pres">
      <dgm:prSet presAssocID="{582600D7-0387-4869-BFCF-780DE1979F7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756684-5B7F-4627-9ABA-8DAC8D496C5F}" srcId="{95331EFF-E3C9-45E5-B57D-FD1995A0FBD1}" destId="{C773EDD9-1FBB-4C14-90FB-B0BC5CC0D961}" srcOrd="0" destOrd="0" parTransId="{88A3D2C3-893E-4C9B-AD86-04F6E5312657}" sibTransId="{2EBF55F5-0E57-4125-993B-08AB45B92106}"/>
    <dgm:cxn modelId="{F045A863-1548-4D46-B2F0-F70A7DFF5F11}" type="presOf" srcId="{95331EFF-E3C9-45E5-B57D-FD1995A0FBD1}" destId="{FF15BE76-4FBD-4528-93CD-B9B0192AD787}" srcOrd="0" destOrd="0" presId="urn:microsoft.com/office/officeart/2005/8/layout/vList2"/>
    <dgm:cxn modelId="{E5A51EDA-07F4-48F1-A9F3-7CB3117C2B82}" srcId="{C773EDD9-1FBB-4C14-90FB-B0BC5CC0D961}" destId="{FD6F3A7F-BD0C-4C66-81D4-747D4C08063E}" srcOrd="0" destOrd="0" parTransId="{D9B2619D-26E4-480F-A78D-6DDE6D590122}" sibTransId="{DA9A0D66-D4DF-402F-B497-45B686B52AB9}"/>
    <dgm:cxn modelId="{4113941B-DC89-4676-A4D0-E7F1829EDE7F}" type="presOf" srcId="{FD6F3A7F-BD0C-4C66-81D4-747D4C08063E}" destId="{8D92BA7C-C1A5-44A7-8CBD-E4A388880961}" srcOrd="0" destOrd="0" presId="urn:microsoft.com/office/officeart/2005/8/layout/vList2"/>
    <dgm:cxn modelId="{AA47EA86-32BC-4804-8E29-9BB3FEA79D3F}" type="presOf" srcId="{C773EDD9-1FBB-4C14-90FB-B0BC5CC0D961}" destId="{D752CD39-98C5-46EA-B955-7C61127813B7}" srcOrd="0" destOrd="0" presId="urn:microsoft.com/office/officeart/2005/8/layout/vList2"/>
    <dgm:cxn modelId="{2012E06E-5B92-412A-AFA7-E27BF702E8BC}" srcId="{582600D7-0387-4869-BFCF-780DE1979F7A}" destId="{7C84BEFF-F39C-48F0-A555-D3E55559C7EB}" srcOrd="0" destOrd="0" parTransId="{18951E30-1673-4620-93B6-98BFE135BBF8}" sibTransId="{559EA42F-CBA8-4F6A-BF20-476A88E798B2}"/>
    <dgm:cxn modelId="{F95E3400-9FB0-4816-B09C-7164B354E0D8}" type="presOf" srcId="{582600D7-0387-4869-BFCF-780DE1979F7A}" destId="{BC7E19A2-7D9E-4976-A9CD-340AA74BC4E2}" srcOrd="0" destOrd="0" presId="urn:microsoft.com/office/officeart/2005/8/layout/vList2"/>
    <dgm:cxn modelId="{07267F5B-24F6-4655-A0FF-626DA73AF0DB}" srcId="{95331EFF-E3C9-45E5-B57D-FD1995A0FBD1}" destId="{582600D7-0387-4869-BFCF-780DE1979F7A}" srcOrd="1" destOrd="0" parTransId="{BD764192-6470-423F-BD08-C2506D3A8D83}" sibTransId="{896574E0-606A-4BDA-A34B-1F5D62E61F57}"/>
    <dgm:cxn modelId="{8339C1DE-84FA-4227-92EE-E74BC31E4078}" type="presOf" srcId="{7C84BEFF-F39C-48F0-A555-D3E55559C7EB}" destId="{36CD904F-D443-4D85-99FE-C2F7C92A80DB}" srcOrd="0" destOrd="0" presId="urn:microsoft.com/office/officeart/2005/8/layout/vList2"/>
    <dgm:cxn modelId="{A7964DA9-6FE4-48A0-BF92-08A6D7F2B73A}" type="presParOf" srcId="{FF15BE76-4FBD-4528-93CD-B9B0192AD787}" destId="{D752CD39-98C5-46EA-B955-7C61127813B7}" srcOrd="0" destOrd="0" presId="urn:microsoft.com/office/officeart/2005/8/layout/vList2"/>
    <dgm:cxn modelId="{8C34B1DC-AA84-402E-98E1-E7322E3F12CA}" type="presParOf" srcId="{FF15BE76-4FBD-4528-93CD-B9B0192AD787}" destId="{8D92BA7C-C1A5-44A7-8CBD-E4A388880961}" srcOrd="1" destOrd="0" presId="urn:microsoft.com/office/officeart/2005/8/layout/vList2"/>
    <dgm:cxn modelId="{FEBBE0E0-A62C-41A0-AD4D-1C9F56CA22C3}" type="presParOf" srcId="{FF15BE76-4FBD-4528-93CD-B9B0192AD787}" destId="{BC7E19A2-7D9E-4976-A9CD-340AA74BC4E2}" srcOrd="2" destOrd="0" presId="urn:microsoft.com/office/officeart/2005/8/layout/vList2"/>
    <dgm:cxn modelId="{EDA6385D-824A-408B-9AF6-26D544CED469}" type="presParOf" srcId="{FF15BE76-4FBD-4528-93CD-B9B0192AD787}" destId="{36CD904F-D443-4D85-99FE-C2F7C92A80D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685AD-BD68-4E56-9778-46A8BD207661}">
      <dsp:nvSpPr>
        <dsp:cNvPr id="0" name=""/>
        <dsp:cNvSpPr/>
      </dsp:nvSpPr>
      <dsp:spPr>
        <a:xfrm>
          <a:off x="0" y="521452"/>
          <a:ext cx="777686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EA4EE-E8E7-41A6-AC2B-A124D746B751}">
      <dsp:nvSpPr>
        <dsp:cNvPr id="0" name=""/>
        <dsp:cNvSpPr/>
      </dsp:nvSpPr>
      <dsp:spPr>
        <a:xfrm>
          <a:off x="388843" y="49132"/>
          <a:ext cx="5443804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необходимостью понимать смысл и предназначение своей работы;</a:t>
          </a:r>
          <a:endParaRPr lang="ru-RU" sz="2400" kern="1200" dirty="0"/>
        </a:p>
      </dsp:txBody>
      <dsp:txXfrm>
        <a:off x="434957" y="95246"/>
        <a:ext cx="5351576" cy="852412"/>
      </dsp:txXfrm>
    </dsp:sp>
    <dsp:sp modelId="{981C899C-FB0A-4496-B8E3-70D83B15F1AD}">
      <dsp:nvSpPr>
        <dsp:cNvPr id="0" name=""/>
        <dsp:cNvSpPr/>
      </dsp:nvSpPr>
      <dsp:spPr>
        <a:xfrm>
          <a:off x="0" y="1972972"/>
          <a:ext cx="777686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3B2C0-ACDF-4CBF-AD7A-A774529DE2AD}">
      <dsp:nvSpPr>
        <dsp:cNvPr id="0" name=""/>
        <dsp:cNvSpPr/>
      </dsp:nvSpPr>
      <dsp:spPr>
        <a:xfrm>
          <a:off x="388843" y="1500652"/>
          <a:ext cx="5443804" cy="94464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самостоятельно ставить профессиональные цели и задачи;</a:t>
          </a:r>
          <a:endParaRPr lang="ru-RU" sz="2400" kern="1200" dirty="0"/>
        </a:p>
      </dsp:txBody>
      <dsp:txXfrm>
        <a:off x="434957" y="1546766"/>
        <a:ext cx="5351576" cy="852412"/>
      </dsp:txXfrm>
    </dsp:sp>
    <dsp:sp modelId="{40C4BAE3-C8D5-4E72-8CF6-17252EA005D1}">
      <dsp:nvSpPr>
        <dsp:cNvPr id="0" name=""/>
        <dsp:cNvSpPr/>
      </dsp:nvSpPr>
      <dsp:spPr>
        <a:xfrm>
          <a:off x="0" y="3424492"/>
          <a:ext cx="7776864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7041B-B381-42B4-8CA4-7804B79A79ED}">
      <dsp:nvSpPr>
        <dsp:cNvPr id="0" name=""/>
        <dsp:cNvSpPr/>
      </dsp:nvSpPr>
      <dsp:spPr>
        <a:xfrm>
          <a:off x="388843" y="2952172"/>
          <a:ext cx="5443804" cy="9446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продумывать способы их осуществления и многое другое, что входит в содержание проекта.</a:t>
          </a:r>
          <a:endParaRPr lang="ru-RU" sz="2400" kern="1200" dirty="0"/>
        </a:p>
      </dsp:txBody>
      <dsp:txXfrm>
        <a:off x="434957" y="2998286"/>
        <a:ext cx="5351576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CE604-D9D3-425C-BDA7-21DB79DABD5B}">
      <dsp:nvSpPr>
        <dsp:cNvPr id="0" name=""/>
        <dsp:cNvSpPr/>
      </dsp:nvSpPr>
      <dsp:spPr>
        <a:xfrm>
          <a:off x="600194" y="0"/>
          <a:ext cx="6802199" cy="424815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FCE85-1BD2-42A7-8D6D-EAA64EF4C2F9}">
      <dsp:nvSpPr>
        <dsp:cNvPr id="0" name=""/>
        <dsp:cNvSpPr/>
      </dsp:nvSpPr>
      <dsp:spPr>
        <a:xfrm>
          <a:off x="2832" y="1274445"/>
          <a:ext cx="2490844" cy="16992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Подготовительный этап</a:t>
          </a:r>
          <a:endParaRPr lang="ru-RU" sz="3200" kern="1200" dirty="0"/>
        </a:p>
      </dsp:txBody>
      <dsp:txXfrm>
        <a:off x="85783" y="1357396"/>
        <a:ext cx="2324942" cy="1533358"/>
      </dsp:txXfrm>
    </dsp:sp>
    <dsp:sp modelId="{46B24522-3CDB-4C87-BC94-C167AEF1B77E}">
      <dsp:nvSpPr>
        <dsp:cNvPr id="0" name=""/>
        <dsp:cNvSpPr/>
      </dsp:nvSpPr>
      <dsp:spPr>
        <a:xfrm>
          <a:off x="2755871" y="1274445"/>
          <a:ext cx="2490844" cy="169926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Этап планирования</a:t>
          </a:r>
          <a:endParaRPr lang="ru-RU" sz="3200" kern="1200" dirty="0"/>
        </a:p>
      </dsp:txBody>
      <dsp:txXfrm>
        <a:off x="2838822" y="1357396"/>
        <a:ext cx="2324942" cy="1533358"/>
      </dsp:txXfrm>
    </dsp:sp>
    <dsp:sp modelId="{E991ECC2-B575-4F16-B599-81A22E0B48DA}">
      <dsp:nvSpPr>
        <dsp:cNvPr id="0" name=""/>
        <dsp:cNvSpPr/>
      </dsp:nvSpPr>
      <dsp:spPr>
        <a:xfrm>
          <a:off x="5508910" y="1274445"/>
          <a:ext cx="2490844" cy="16992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Этап контроля</a:t>
          </a:r>
          <a:endParaRPr lang="ru-RU" sz="3200" kern="1200" dirty="0"/>
        </a:p>
      </dsp:txBody>
      <dsp:txXfrm>
        <a:off x="5591861" y="1357396"/>
        <a:ext cx="2324942" cy="15333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677F6-6FFB-41F0-9335-E0A8D1B63D14}">
      <dsp:nvSpPr>
        <dsp:cNvPr id="0" name=""/>
        <dsp:cNvSpPr/>
      </dsp:nvSpPr>
      <dsp:spPr>
        <a:xfrm>
          <a:off x="3888432" y="1927825"/>
          <a:ext cx="3045443" cy="352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182"/>
              </a:lnTo>
              <a:lnTo>
                <a:pt x="3045443" y="176182"/>
              </a:lnTo>
              <a:lnTo>
                <a:pt x="3045443" y="352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54A4B-8449-4461-BD62-6B0F724D25CD}">
      <dsp:nvSpPr>
        <dsp:cNvPr id="0" name=""/>
        <dsp:cNvSpPr/>
      </dsp:nvSpPr>
      <dsp:spPr>
        <a:xfrm>
          <a:off x="3888432" y="1927825"/>
          <a:ext cx="1015147" cy="352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182"/>
              </a:lnTo>
              <a:lnTo>
                <a:pt x="1015147" y="176182"/>
              </a:lnTo>
              <a:lnTo>
                <a:pt x="1015147" y="352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A98E3-A419-441E-87D0-1C2A38709277}">
      <dsp:nvSpPr>
        <dsp:cNvPr id="0" name=""/>
        <dsp:cNvSpPr/>
      </dsp:nvSpPr>
      <dsp:spPr>
        <a:xfrm>
          <a:off x="2873284" y="1927825"/>
          <a:ext cx="1015147" cy="352365"/>
        </a:xfrm>
        <a:custGeom>
          <a:avLst/>
          <a:gdLst/>
          <a:ahLst/>
          <a:cxnLst/>
          <a:rect l="0" t="0" r="0" b="0"/>
          <a:pathLst>
            <a:path>
              <a:moveTo>
                <a:pt x="1015147" y="0"/>
              </a:moveTo>
              <a:lnTo>
                <a:pt x="1015147" y="176182"/>
              </a:lnTo>
              <a:lnTo>
                <a:pt x="0" y="176182"/>
              </a:lnTo>
              <a:lnTo>
                <a:pt x="0" y="352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4C1C0-95C1-4C53-8D2F-DB5C563158D1}">
      <dsp:nvSpPr>
        <dsp:cNvPr id="0" name=""/>
        <dsp:cNvSpPr/>
      </dsp:nvSpPr>
      <dsp:spPr>
        <a:xfrm>
          <a:off x="842988" y="1927825"/>
          <a:ext cx="3045443" cy="352365"/>
        </a:xfrm>
        <a:custGeom>
          <a:avLst/>
          <a:gdLst/>
          <a:ahLst/>
          <a:cxnLst/>
          <a:rect l="0" t="0" r="0" b="0"/>
          <a:pathLst>
            <a:path>
              <a:moveTo>
                <a:pt x="3045443" y="0"/>
              </a:moveTo>
              <a:lnTo>
                <a:pt x="3045443" y="176182"/>
              </a:lnTo>
              <a:lnTo>
                <a:pt x="0" y="176182"/>
              </a:lnTo>
              <a:lnTo>
                <a:pt x="0" y="35236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AFDB7-E734-4442-8AA8-17633617B4E1}">
      <dsp:nvSpPr>
        <dsp:cNvPr id="0" name=""/>
        <dsp:cNvSpPr/>
      </dsp:nvSpPr>
      <dsp:spPr>
        <a:xfrm>
          <a:off x="3049466" y="1088860"/>
          <a:ext cx="1677930" cy="8389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ОБЕСПЕЧИВАЕМ</a:t>
          </a:r>
          <a:endParaRPr lang="ru-RU" sz="1800" kern="1200" dirty="0"/>
        </a:p>
      </dsp:txBody>
      <dsp:txXfrm>
        <a:off x="3049466" y="1088860"/>
        <a:ext cx="1677930" cy="838965"/>
      </dsp:txXfrm>
    </dsp:sp>
    <dsp:sp modelId="{299952C1-725F-4709-89DC-BB8BCB0C466F}">
      <dsp:nvSpPr>
        <dsp:cNvPr id="0" name=""/>
        <dsp:cNvSpPr/>
      </dsp:nvSpPr>
      <dsp:spPr>
        <a:xfrm>
          <a:off x="4022" y="2280190"/>
          <a:ext cx="1677930" cy="838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Финансовые ресурсы</a:t>
          </a:r>
          <a:endParaRPr lang="ru-RU" sz="1800" kern="1200" dirty="0"/>
        </a:p>
      </dsp:txBody>
      <dsp:txXfrm>
        <a:off x="4022" y="2280190"/>
        <a:ext cx="1677930" cy="838965"/>
      </dsp:txXfrm>
    </dsp:sp>
    <dsp:sp modelId="{C1188B80-99E4-4A66-A284-676C19F24DE3}">
      <dsp:nvSpPr>
        <dsp:cNvPr id="0" name=""/>
        <dsp:cNvSpPr/>
      </dsp:nvSpPr>
      <dsp:spPr>
        <a:xfrm>
          <a:off x="2034318" y="2280190"/>
          <a:ext cx="1677930" cy="838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Кадровые ресурсы</a:t>
          </a:r>
          <a:endParaRPr lang="ru-RU" sz="1800" kern="1200" dirty="0"/>
        </a:p>
      </dsp:txBody>
      <dsp:txXfrm>
        <a:off x="2034318" y="2280190"/>
        <a:ext cx="1677930" cy="838965"/>
      </dsp:txXfrm>
    </dsp:sp>
    <dsp:sp modelId="{ED556952-AF00-4254-9F87-67358481F0DE}">
      <dsp:nvSpPr>
        <dsp:cNvPr id="0" name=""/>
        <dsp:cNvSpPr/>
      </dsp:nvSpPr>
      <dsp:spPr>
        <a:xfrm>
          <a:off x="4064614" y="2280190"/>
          <a:ext cx="1677930" cy="838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Материально-техническую базу</a:t>
          </a:r>
          <a:endParaRPr lang="ru-RU" sz="1800" kern="1200" dirty="0"/>
        </a:p>
      </dsp:txBody>
      <dsp:txXfrm>
        <a:off x="4064614" y="2280190"/>
        <a:ext cx="1677930" cy="838965"/>
      </dsp:txXfrm>
    </dsp:sp>
    <dsp:sp modelId="{5F68BDA8-E6EB-4B49-8C51-08327E8BD02F}">
      <dsp:nvSpPr>
        <dsp:cNvPr id="0" name=""/>
        <dsp:cNvSpPr/>
      </dsp:nvSpPr>
      <dsp:spPr>
        <a:xfrm>
          <a:off x="6094910" y="2280190"/>
          <a:ext cx="1677930" cy="838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Сетевое  взаимодействие</a:t>
          </a:r>
          <a:endParaRPr lang="ru-RU" sz="1800" kern="1200" dirty="0"/>
        </a:p>
      </dsp:txBody>
      <dsp:txXfrm>
        <a:off x="6094910" y="2280190"/>
        <a:ext cx="1677930" cy="838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6C6E9-D9B0-4A44-8E8A-CBE69DAE6716}">
      <dsp:nvSpPr>
        <dsp:cNvPr id="0" name=""/>
        <dsp:cNvSpPr/>
      </dsp:nvSpPr>
      <dsp:spPr>
        <a:xfrm>
          <a:off x="22422" y="691206"/>
          <a:ext cx="7732018" cy="112607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/>
            </a:gs>
            <a:gs pos="80000">
              <a:schemeClr val="accent1"/>
            </a:gs>
            <a:gs pos="100000">
              <a:schemeClr val="accent1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876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Какие </a:t>
          </a:r>
          <a:b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результаты</a:t>
          </a:r>
        </a:p>
      </dsp:txBody>
      <dsp:txXfrm>
        <a:off x="22422" y="972725"/>
        <a:ext cx="7450499" cy="563038"/>
      </dsp:txXfrm>
    </dsp:sp>
    <dsp:sp modelId="{A86C317A-C7A3-4EAD-A942-E3A222B9C0B3}">
      <dsp:nvSpPr>
        <dsp:cNvPr id="0" name=""/>
        <dsp:cNvSpPr/>
      </dsp:nvSpPr>
      <dsp:spPr>
        <a:xfrm>
          <a:off x="22422" y="1559574"/>
          <a:ext cx="2381461" cy="21692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Личностные, метапредметные и предметные результаты</a:t>
          </a:r>
          <a:b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 ФГОС</a:t>
          </a:r>
        </a:p>
      </dsp:txBody>
      <dsp:txXfrm>
        <a:off x="22422" y="1559574"/>
        <a:ext cx="2381461" cy="2169237"/>
      </dsp:txXfrm>
    </dsp:sp>
    <dsp:sp modelId="{040C544C-1201-4CD3-9C8F-7C829F31160C}">
      <dsp:nvSpPr>
        <dsp:cNvPr id="0" name=""/>
        <dsp:cNvSpPr/>
      </dsp:nvSpPr>
      <dsp:spPr>
        <a:xfrm>
          <a:off x="2403884" y="1066565"/>
          <a:ext cx="5350556" cy="112607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876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какой форме </a:t>
          </a:r>
          <a:b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проводят</a:t>
          </a:r>
        </a:p>
      </dsp:txBody>
      <dsp:txXfrm>
        <a:off x="2403884" y="1348084"/>
        <a:ext cx="5069037" cy="563038"/>
      </dsp:txXfrm>
    </dsp:sp>
    <dsp:sp modelId="{CFE7F61F-958B-4E1D-9F08-EA8D8CFAEFD2}">
      <dsp:nvSpPr>
        <dsp:cNvPr id="0" name=""/>
        <dsp:cNvSpPr/>
      </dsp:nvSpPr>
      <dsp:spPr>
        <a:xfrm>
          <a:off x="2403884" y="1934933"/>
          <a:ext cx="2381461" cy="21692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Формы занятий отличаются</a:t>
          </a:r>
          <a:b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от уроков (</a:t>
          </a:r>
          <a:r>
            <a:rPr lang="ru-RU" sz="2000" b="1" kern="1200" dirty="0">
              <a:solidFill>
                <a:srgbClr val="000000"/>
              </a:solidFill>
            </a:rPr>
            <a:t>студия, клуб, научное общество и др.)</a:t>
          </a:r>
          <a:endParaRPr lang="ru-RU" sz="2000" b="1" kern="1200" dirty="0"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3884" y="1934933"/>
        <a:ext cx="2381461" cy="2169237"/>
      </dsp:txXfrm>
    </dsp:sp>
    <dsp:sp modelId="{D3CA2D2B-28BE-4B70-9433-1D6B0AD8DDBD}">
      <dsp:nvSpPr>
        <dsp:cNvPr id="0" name=""/>
        <dsp:cNvSpPr/>
      </dsp:nvSpPr>
      <dsp:spPr>
        <a:xfrm>
          <a:off x="4785346" y="1441924"/>
          <a:ext cx="2969095" cy="112607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8765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Насколько обязательна</a:t>
          </a:r>
        </a:p>
      </dsp:txBody>
      <dsp:txXfrm>
        <a:off x="4785346" y="1723443"/>
        <a:ext cx="2687576" cy="563038"/>
      </dsp:txXfrm>
    </dsp:sp>
    <dsp:sp modelId="{7CC76F36-0689-4284-8381-D18DB6882D3A}">
      <dsp:nvSpPr>
        <dsp:cNvPr id="0" name=""/>
        <dsp:cNvSpPr/>
      </dsp:nvSpPr>
      <dsp:spPr>
        <a:xfrm>
          <a:off x="4785346" y="2310291"/>
          <a:ext cx="2381461" cy="21374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Каждый ученик обязательно занимается </a:t>
          </a:r>
          <a:b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 программам внеурочной деятельности</a:t>
          </a:r>
        </a:p>
      </dsp:txBody>
      <dsp:txXfrm>
        <a:off x="4785346" y="2310291"/>
        <a:ext cx="2381461" cy="2137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2CD39-98C5-46EA-B955-7C61127813B7}">
      <dsp:nvSpPr>
        <dsp:cNvPr id="0" name=""/>
        <dsp:cNvSpPr/>
      </dsp:nvSpPr>
      <dsp:spPr>
        <a:xfrm>
          <a:off x="0" y="5237"/>
          <a:ext cx="7890074" cy="1104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ЦЕЛЬ ЗАНЯТИЙ</a:t>
          </a:r>
        </a:p>
      </dsp:txBody>
      <dsp:txXfrm>
        <a:off x="53916" y="59153"/>
        <a:ext cx="7782242" cy="996648"/>
      </dsp:txXfrm>
    </dsp:sp>
    <dsp:sp modelId="{8D92BA7C-C1A5-44A7-8CBD-E4A388880961}">
      <dsp:nvSpPr>
        <dsp:cNvPr id="0" name=""/>
        <dsp:cNvSpPr/>
      </dsp:nvSpPr>
      <dsp:spPr>
        <a:xfrm>
          <a:off x="0" y="1109717"/>
          <a:ext cx="7890074" cy="119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51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kern="1200" smtClean="0">
              <a:latin typeface="Arial" panose="020B0604020202020204" pitchFamily="34" charset="0"/>
              <a:cs typeface="Arial" panose="020B0604020202020204" pitchFamily="34" charset="0"/>
            </a:rPr>
            <a:t>Ученики достигают планируемых результатов ООП каждого уровня общего образования по ФГОС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09717"/>
        <a:ext cx="7890074" cy="1190767"/>
      </dsp:txXfrm>
    </dsp:sp>
    <dsp:sp modelId="{BC7E19A2-7D9E-4976-A9CD-340AA74BC4E2}">
      <dsp:nvSpPr>
        <dsp:cNvPr id="0" name=""/>
        <dsp:cNvSpPr/>
      </dsp:nvSpPr>
      <dsp:spPr>
        <a:xfrm>
          <a:off x="0" y="2300485"/>
          <a:ext cx="7890074" cy="1104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ПРОГРАММА ДЛЯ ЗАНЯТИЙ</a:t>
          </a:r>
        </a:p>
      </dsp:txBody>
      <dsp:txXfrm>
        <a:off x="53916" y="2354401"/>
        <a:ext cx="7782242" cy="996648"/>
      </dsp:txXfrm>
    </dsp:sp>
    <dsp:sp modelId="{36CD904F-D443-4D85-99FE-C2F7C92A80DB}">
      <dsp:nvSpPr>
        <dsp:cNvPr id="0" name=""/>
        <dsp:cNvSpPr/>
      </dsp:nvSpPr>
      <dsp:spPr>
        <a:xfrm>
          <a:off x="0" y="3404965"/>
          <a:ext cx="7890074" cy="119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51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kern="1200" smtClean="0">
              <a:latin typeface="Arial" panose="020B0604020202020204" pitchFamily="34" charset="0"/>
              <a:cs typeface="Arial" panose="020B0604020202020204" pitchFamily="34" charset="0"/>
            </a:rPr>
            <a:t>Педагоги самостоятельно пишут и реализуют рабочую программу, которая является обязательной частью ООП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04965"/>
        <a:ext cx="7890074" cy="1190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5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3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2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4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3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2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8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81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6D533-F9FD-47F0-A00B-021AC815F2D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DE77B-8FF2-4629-A3B4-2CBE2F61C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&#1040;&#1085;&#1082;&#1077;&#1090;&#1072;%20&#1085;&#1072;%20&#1074;&#1099;&#1103;&#1074;&#1083;&#1077;&#1085;&#1080;&#1077;%20&#1075;&#1086;&#1090;&#1086;&#1074;&#1085;&#1086;&#1089;&#1090;&#1080;%20&#1087;&#1077;&#1076;&#1072;&#1075;&#1086;&#1075;&#1086;&#1074;.doc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&#1086;&#1073;%20&#1086;&#1088;&#1075;&#1072;&#1085;&#1080;&#1079;&#1072;&#1094;&#1080;&#1080;%20&#1042;&#1044;.docx" TargetMode="External"/><Relationship Id="rId5" Type="http://schemas.openxmlformats.org/officeDocument/2006/relationships/image" Target="../media/image14.png"/><Relationship Id="rId4" Type="http://schemas.openxmlformats.org/officeDocument/2006/relationships/hyperlink" Target="&#1055;&#1086;&#1083;&#1086;&#1078;&#1077;&#1085;&#1080;&#1077;%20&#1086;%20&#1074;&#1085;&#1077;&#1091;&#1088;&#1086;&#1095;&#1085;&#1086;&#1081;%20&#1076;&#1077;&#1103;&#1090;&#1077;&#1083;&#1100;&#1085;&#1086;&#1089;&#1090;&#1080;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&#1055;&#1083;&#1072;&#1085;%20&#1074;&#1085;&#1077;&#1091;&#1088;&#1086;&#1095;&#1085;&#1086;&#1081;%20&#1076;&#1077;&#1103;&#1090;&#1077;&#1083;&#1100;&#1085;&#1086;&#1089;&#1090;&#1080;%20&#1085;&#1072;&#1095;&#1072;&#1083;&#1100;&#1085;&#1086;&#1075;&#1086;%20&#1086;&#1073;&#1097;&#1077;&#1075;&#1086;%20&#1086;&#1073;&#1088;&#1072;&#1079;&#1086;&#1074;&#1072;&#1085;&#1080;&#1103;%20(1).doc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&#1050;&#1072;&#1088;&#1090;&#1072;%20&#1091;&#1095;&#1077;&#1090;&#1072;%20&#1087;&#1086;&#1089;&#1077;&#1097;&#1072;&#1077;&#1084;&#1086;&#1089;&#1090;&#1080;%20&#1074;&#1085;&#1077;&#1091;&#1088;&#1086;&#1095;&#1085;&#1086;&#1081;%20&#1076;&#1077;&#1103;&#1090;&#1077;&#1083;&#1100;&#1085;&#1086;&#1089;&#1090;&#1080;&#1076;&#1072;&#1090;&#1072;.doc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&#1064;&#1072;&#1073;&#1083;&#1086;&#1085;%20&#1085;&#1072;&#1083;&#1080;&#1079;%20&#1074;&#1085;&#1077;&#1091;&#1088;&#1086;&#1095;&#1085;&#1086;&#1075;&#1086;%20&#1079;&#1072;&#1085;&#1103;&#1090;&#1080;&#1103;.doc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&#1078;&#1091;&#1088;&#1085;&#1072;&#1083;&#1099;%20&#1084;&#1072;&#1081;.xl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&#1040;&#1085;&#1082;&#1077;&#1090;&#1072;%20&#1076;&#1083;&#1103;%20&#1088;&#1086;&#1076;&#1080;&#1090;&#1077;&#1083;&#1077;&#1081;%20&#1087;&#1086;%20&#1074;&#1085;&#1077;&#1091;&#1088;&#1086;&#1095;&#1085;&#1086;&#1081;%20&#1076;&#1077;&#1103;&#1090;&#1077;&#1083;&#1100;&#1085;&#1086;&#1089;&#1090;&#1080;.do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&#1048;&#1090;&#1086;&#1075;&#1086;&#1074;&#1099;&#1081;%20&#1072;&#1085;&#1072;&#1083;&#1080;&#1079;%20&#1074;&#1085;&#1077;&#1091;&#1088;&#1086;&#1095;&#1082;&#1072;%202018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&#1040;&#1053;&#1050;&#1045;&#1058;&#1040;%20&#1076;&#1083;&#1103;%201%20&#1082;&#1083;&#1072;&#1089;&#1089;&#1072;.doc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404664"/>
            <a:ext cx="8064896" cy="5544616"/>
          </a:xfrm>
          <a:prstGeom prst="roundRect">
            <a:avLst/>
          </a:prstGeom>
          <a:solidFill>
            <a:schemeClr val="bg1">
              <a:alpha val="83000"/>
            </a:schemeClr>
          </a:solidFill>
          <a:ln w="857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79055"/>
            <a:ext cx="8352928" cy="1470025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  <a:t>Место воспитательных проектов во внеурочной </a:t>
            </a:r>
            <a:b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  <a:t>деятельности </a:t>
            </a:r>
            <a:b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Bookman Old Style" pitchFamily="18" charset="0"/>
              </a:rPr>
              <a:t>обучающихся</a:t>
            </a:r>
            <a:endParaRPr lang="ru-RU" sz="48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34364"/>
            <a:ext cx="6656784" cy="17526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«Гвардейская школа-гимназия №2»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Симферопольского района Республики Крым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707904" y="5204792"/>
            <a:ext cx="468052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ВР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Нессонова Елена Вячеславовна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2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Изучаем запросы участников образовательных отношений</a:t>
            </a:r>
            <a:endParaRPr lang="ru-RU" dirty="0"/>
          </a:p>
        </p:txBody>
      </p:sp>
      <p:pic>
        <p:nvPicPr>
          <p:cNvPr id="5122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26" y="2258144"/>
            <a:ext cx="2990850" cy="412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3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Определяем модель организации внеурочной деятельности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663371"/>
              </p:ext>
            </p:extLst>
          </p:nvPr>
        </p:nvGraphicFramePr>
        <p:xfrm>
          <a:off x="683568" y="2636912"/>
          <a:ext cx="7704856" cy="38511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60264"/>
                <a:gridCol w="614459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Вид модели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В чем суть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Внутри-школьная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Школа самостоятельно реализует внеурочную деятельность. Для этого школа использует собственные финансовые и кадровые ресурсы, материально-техническую базу, а также внутришкольную модель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Внешняя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При отсутствии собственных ресурсов школа реализует внеурочную деятельность на базе одной или нескольких сторонних организаций – социальных партнеров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Смешанная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Школа сочетает собственные ресурсы с ресурсами сторонней организации, например, чтобы восполнить нехватку кадров или средств обучения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47625" marB="476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6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4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/>
              <a:t>Создаем условия для реализации внеурочной деятельности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85689851"/>
              </p:ext>
            </p:extLst>
          </p:nvPr>
        </p:nvGraphicFramePr>
        <p:xfrm>
          <a:off x="683568" y="2348880"/>
          <a:ext cx="777686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72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5670"/>
            <a:ext cx="20193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СЕТЕВОЕ ВЗАИМОДЕЙСТВИЕ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808"/>
            <a:ext cx="5112568" cy="936104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ru-RU" sz="2400" dirty="0"/>
              <a:t>МБОУ ДО «ЦДЮТ</a:t>
            </a:r>
            <a:r>
              <a:rPr lang="ru-RU" sz="2400" dirty="0" smtClean="0"/>
              <a:t>»</a:t>
            </a:r>
          </a:p>
          <a:p>
            <a:pPr marL="0" lvl="0" indent="0" algn="ctr">
              <a:lnSpc>
                <a:spcPct val="120000"/>
              </a:lnSpc>
              <a:buNone/>
            </a:pPr>
            <a:r>
              <a:rPr lang="ru-RU" sz="2400" b="1" dirty="0" smtClean="0"/>
              <a:t> </a:t>
            </a:r>
            <a:r>
              <a:rPr lang="ru-RU" sz="2400" b="1" dirty="0"/>
              <a:t>(на базе школы работает 7 кружков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90" y="5178896"/>
            <a:ext cx="3143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14097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734342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200" dirty="0"/>
              <a:t>Некоммерческая организация «Крымский государственный фонд поддержки предпринимательства» </a:t>
            </a:r>
            <a:r>
              <a:rPr lang="ru-RU" sz="2200" b="1" dirty="0"/>
              <a:t>(Федеральная программа </a:t>
            </a:r>
            <a:endParaRPr lang="ru-RU" sz="2200" b="1" dirty="0" smtClean="0"/>
          </a:p>
          <a:p>
            <a:pPr lvl="0" algn="ctr"/>
            <a:r>
              <a:rPr lang="ru-RU" sz="2200" b="1" dirty="0" smtClean="0"/>
              <a:t>«</a:t>
            </a:r>
            <a:r>
              <a:rPr lang="ru-RU" sz="2200" b="1" dirty="0"/>
              <a:t>Ты - предприниматель</a:t>
            </a:r>
            <a:r>
              <a:rPr lang="ru-RU" sz="2200" b="1" dirty="0" smtClean="0"/>
              <a:t>»)</a:t>
            </a:r>
            <a:endParaRPr lang="ru-RU" sz="2200" dirty="0"/>
          </a:p>
          <a:p>
            <a:pPr algn="ctr"/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364854" y="2852936"/>
            <a:ext cx="623959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200" dirty="0"/>
              <a:t>Общество с ограниченной ответственностью «Научно-производственное предприятие «Новые образовательные технологии» </a:t>
            </a:r>
            <a:endParaRPr lang="ru-RU" sz="2200" dirty="0" smtClean="0"/>
          </a:p>
          <a:p>
            <a:pPr lvl="0" algn="ctr"/>
            <a:r>
              <a:rPr lang="ru-RU" sz="2200" b="1" dirty="0" smtClean="0"/>
              <a:t>(</a:t>
            </a:r>
            <a:r>
              <a:rPr lang="ru-RU" sz="2200" b="1" dirty="0"/>
              <a:t>курс по программированию </a:t>
            </a:r>
            <a:endParaRPr lang="ru-RU" sz="2200" b="1" dirty="0" smtClean="0"/>
          </a:p>
          <a:p>
            <a:pPr lvl="0" algn="ctr"/>
            <a:r>
              <a:rPr lang="ru-RU" sz="2200" b="1" dirty="0" smtClean="0"/>
              <a:t>«</a:t>
            </a:r>
            <a:r>
              <a:rPr lang="ru-RU" sz="2200" b="1" dirty="0"/>
              <a:t>Программируем играя</a:t>
            </a:r>
            <a:r>
              <a:rPr lang="ru-RU" sz="2200" b="1" dirty="0" smtClean="0"/>
              <a:t>»)</a:t>
            </a:r>
            <a:endParaRPr lang="ru-RU" sz="2200" b="1" dirty="0"/>
          </a:p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5" y="3537570"/>
            <a:ext cx="9810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9" y="2996952"/>
            <a:ext cx="15525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7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1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/>
              <a:t>Устанавливаем требования к реализации внеурочной деятельности</a:t>
            </a:r>
            <a:endParaRPr lang="ru-RU" sz="2400" dirty="0"/>
          </a:p>
        </p:txBody>
      </p:sp>
      <p:pic>
        <p:nvPicPr>
          <p:cNvPr id="6" name="Рисунок 5">
            <a:hlinkClick r:id="rId4" action="ppaction://hlinkfile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3" y="2636912"/>
            <a:ext cx="2754262" cy="3744416"/>
          </a:xfrm>
          <a:prstGeom prst="rect">
            <a:avLst/>
          </a:prstGeom>
        </p:spPr>
      </p:pic>
      <p:pic>
        <p:nvPicPr>
          <p:cNvPr id="7170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27" y="2636913"/>
            <a:ext cx="275460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6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2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/>
              <a:t>Определяем объем внеурочной деятельности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746" y="2686268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1350 часов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четыре года обучения на уровне начального общего образования;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1750 часов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пять обучения на уровне основного общего образования;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700 часов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 два года обучения на уровне среднего общего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9868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3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5"/>
            <a:ext cx="8064896" cy="562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Распределяем внеурочную нагрузку</a:t>
            </a:r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8112" y="2636912"/>
            <a:ext cx="7924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4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7828" y="3586692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Составляем рабочие программы курсов внеурочной деятельности</a:t>
            </a:r>
            <a:endParaRPr lang="ru-RU" sz="2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4842" y="4882836"/>
            <a:ext cx="7924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5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34558" y="5818940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Разрабатываем планы внеурочной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53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78485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надо будет поменять </a:t>
            </a:r>
            <a:br>
              <a:rPr lang="ru-RU" sz="3600" b="1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плане внеурочной деятельности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80302" y="1916833"/>
            <a:ext cx="8019882" cy="4248472"/>
            <a:chOff x="274276" y="1260823"/>
            <a:chExt cx="11339517" cy="542801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19F9C282-29FE-4B62-B6AF-F0488F20AFF1}"/>
                </a:ext>
              </a:extLst>
            </p:cNvPr>
            <p:cNvSpPr/>
            <p:nvPr/>
          </p:nvSpPr>
          <p:spPr>
            <a:xfrm>
              <a:off x="8517449" y="3825306"/>
              <a:ext cx="3096344" cy="2863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Обновленное </a:t>
              </a:r>
              <a:b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содержание внеурочной деятельности</a:t>
              </a: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74276" y="1260823"/>
              <a:ext cx="11294091" cy="5428017"/>
              <a:chOff x="274276" y="1260823"/>
              <a:chExt cx="11294091" cy="5428017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xmlns="" id="{45D1EA95-10FD-4C17-8D93-C47EB56D6E96}"/>
                  </a:ext>
                </a:extLst>
              </p:cNvPr>
              <p:cNvSpPr/>
              <p:nvPr/>
            </p:nvSpPr>
            <p:spPr>
              <a:xfrm>
                <a:off x="452553" y="3860068"/>
                <a:ext cx="3096344" cy="282877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Новые редакции ФГОС </a:t>
                </a:r>
                <a:b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расширили перечень личностных результатов</a:t>
                </a:r>
                <a:endPara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xmlns="" id="{A7CC3CFD-2E1C-4922-97B2-75C40BCC600D}"/>
                  </a:ext>
                </a:extLst>
              </p:cNvPr>
              <p:cNvSpPr/>
              <p:nvPr/>
            </p:nvSpPr>
            <p:spPr>
              <a:xfrm>
                <a:off x="451372" y="1275571"/>
                <a:ext cx="3096344" cy="15161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Пояснительная записка</a:t>
                </a:r>
                <a:endParaRPr lang="ru-RU" sz="2000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3690F991-882E-41E5-932F-0A098CCA7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50000"/>
              <a:stretch/>
            </p:blipFill>
            <p:spPr>
              <a:xfrm>
                <a:off x="274276" y="2403825"/>
                <a:ext cx="2494328" cy="1844122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xmlns="" id="{AD93DBCD-C0F5-4895-80A3-2049A44DDF63}"/>
                  </a:ext>
                </a:extLst>
              </p:cNvPr>
              <p:cNvSpPr/>
              <p:nvPr/>
            </p:nvSpPr>
            <p:spPr>
              <a:xfrm>
                <a:off x="4485001" y="3860068"/>
                <a:ext cx="3096344" cy="282877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Дополненные перечни личностных </a:t>
                </a:r>
                <a:b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и метапредметных результатов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xmlns="" id="{9691D120-B52E-4D07-9015-C32367EE18FB}"/>
                  </a:ext>
                </a:extLst>
              </p:cNvPr>
              <p:cNvSpPr/>
              <p:nvPr/>
            </p:nvSpPr>
            <p:spPr>
              <a:xfrm>
                <a:off x="4483820" y="1275571"/>
                <a:ext cx="3096344" cy="15161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Планируемые результаты</a:t>
                </a: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EC1AFA7A-2FDD-4EB6-8BD1-F08A9E487F94}"/>
                  </a:ext>
                </a:extLst>
              </p:cNvPr>
              <p:cNvSpPr/>
              <p:nvPr/>
            </p:nvSpPr>
            <p:spPr>
              <a:xfrm>
                <a:off x="8472023" y="1260823"/>
                <a:ext cx="3096344" cy="15841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Мероприятия </a:t>
                </a:r>
                <a:b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и курсы</a:t>
                </a: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xmlns="" id="{2B2F0E6C-3C64-4839-BCBF-84AE4247E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50000"/>
              <a:stretch/>
            </p:blipFill>
            <p:spPr>
              <a:xfrm>
                <a:off x="4259800" y="2382438"/>
                <a:ext cx="2494328" cy="187888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xmlns="" id="{6105457A-00F9-4399-97E3-A8D8FA13D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0000"/>
              <a:stretch/>
            </p:blipFill>
            <p:spPr>
              <a:xfrm>
                <a:off x="8216226" y="2466730"/>
                <a:ext cx="2659646" cy="188507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8647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67544" y="2790056"/>
            <a:ext cx="3271542" cy="1359024"/>
          </a:xfrm>
        </p:spPr>
        <p:txBody>
          <a:bodyPr>
            <a:noAutofit/>
          </a:bodyPr>
          <a:lstStyle/>
          <a:p>
            <a:r>
              <a:rPr lang="ru-RU" sz="3600" b="1" dirty="0">
                <a:ln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раздела плана, </a:t>
            </a:r>
            <a:r>
              <a:rPr lang="en-US" sz="3600" dirty="0">
                <a:latin typeface="+mj-ea"/>
                <a:cs typeface="+mj-ea"/>
              </a:rPr>
              <a:t/>
            </a:r>
            <a:br>
              <a:rPr lang="en-US" sz="3600" dirty="0">
                <a:latin typeface="+mj-ea"/>
                <a:cs typeface="+mj-ea"/>
              </a:rPr>
            </a:br>
            <a:r>
              <a:rPr lang="ru-RU" sz="3600" b="1" dirty="0">
                <a:ln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обязательно нужно изменить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5AB92C3-8AD4-4C59-8C25-F9CABC986659}"/>
              </a:ext>
            </a:extLst>
          </p:cNvPr>
          <p:cNvGrpSpPr/>
          <p:nvPr/>
        </p:nvGrpSpPr>
        <p:grpSpPr>
          <a:xfrm>
            <a:off x="2771800" y="476672"/>
            <a:ext cx="6192688" cy="6768752"/>
            <a:chOff x="4655046" y="-252908"/>
            <a:chExt cx="7920880" cy="797010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06E1848-45AA-43BC-909E-43CFD93F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46" y="-252908"/>
              <a:ext cx="7920880" cy="797010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C752727-817C-4548-B0BE-B5648A047641}"/>
                </a:ext>
              </a:extLst>
            </p:cNvPr>
            <p:cNvSpPr txBox="1"/>
            <p:nvPr/>
          </p:nvSpPr>
          <p:spPr>
            <a:xfrm>
              <a:off x="9263558" y="693490"/>
              <a:ext cx="2087118" cy="6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Пояснительная записка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DD900BB-867D-4E28-986C-C641CFE78D6B}"/>
                </a:ext>
              </a:extLst>
            </p:cNvPr>
            <p:cNvSpPr txBox="1"/>
            <p:nvPr/>
          </p:nvSpPr>
          <p:spPr>
            <a:xfrm>
              <a:off x="5892272" y="2061642"/>
              <a:ext cx="2087118" cy="6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Планируемые </a:t>
              </a:r>
            </a:p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927DD22-2543-4F93-A975-5AF86D307E05}"/>
                </a:ext>
              </a:extLst>
            </p:cNvPr>
            <p:cNvSpPr txBox="1"/>
            <p:nvPr/>
          </p:nvSpPr>
          <p:spPr>
            <a:xfrm>
              <a:off x="9253750" y="3393590"/>
              <a:ext cx="2087118" cy="86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Перспективный и годовой план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AD84092-4CFF-42B1-AE9A-2E0F8E5FA8DB}"/>
                </a:ext>
              </a:extLst>
            </p:cNvPr>
            <p:cNvSpPr txBox="1"/>
            <p:nvPr/>
          </p:nvSpPr>
          <p:spPr>
            <a:xfrm>
              <a:off x="5995293" y="4721646"/>
              <a:ext cx="2087118" cy="6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Рабочие программы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B9AF1F8-6242-4B54-8344-91A2B0F0B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954984"/>
            <a:ext cx="7876716" cy="3994296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78485" y="773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Пояснительная записка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" y="444058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Современные педагогические технологии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Семья\Downloads\010562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88" y="2060848"/>
            <a:ext cx="38934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со стрелкой вправо 5"/>
          <p:cNvSpPr/>
          <p:nvPr/>
        </p:nvSpPr>
        <p:spPr>
          <a:xfrm>
            <a:off x="611560" y="5373216"/>
            <a:ext cx="2592288" cy="936104"/>
          </a:xfrm>
          <a:prstGeom prst="rightArrowCallout">
            <a:avLst>
              <a:gd name="adj1" fmla="val 14873"/>
              <a:gd name="adj2" fmla="val 15886"/>
              <a:gd name="adj3" fmla="val 25000"/>
              <a:gd name="adj4" fmla="val 75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Индивидуальное развитие личности</a:t>
            </a:r>
            <a:endParaRPr lang="ru-RU" dirty="0"/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611560" y="4034052"/>
            <a:ext cx="2448272" cy="1152128"/>
          </a:xfrm>
          <a:prstGeom prst="rightArrowCallout">
            <a:avLst>
              <a:gd name="adj1" fmla="val 14873"/>
              <a:gd name="adj2" fmla="val 15886"/>
              <a:gd name="adj3" fmla="val 25000"/>
              <a:gd name="adj4" fmla="val 76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творческой инициативы</a:t>
            </a:r>
            <a:endParaRPr lang="ru-RU" dirty="0"/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610073" y="2492896"/>
            <a:ext cx="2593775" cy="1224136"/>
          </a:xfrm>
          <a:prstGeom prst="rightArrowCallout">
            <a:avLst>
              <a:gd name="adj1" fmla="val 14873"/>
              <a:gd name="adj2" fmla="val 15886"/>
              <a:gd name="adj3" fmla="val 25000"/>
              <a:gd name="adj4" fmla="val 74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навыка самостоятельной навигации</a:t>
            </a:r>
            <a:endParaRPr lang="ru-RU" dirty="0"/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5796136" y="2500180"/>
            <a:ext cx="2710211" cy="1224136"/>
          </a:xfrm>
          <a:prstGeom prst="leftArrowCallout">
            <a:avLst>
              <a:gd name="adj1" fmla="val 13682"/>
              <a:gd name="adj2" fmla="val 18209"/>
              <a:gd name="adj3" fmla="val 26132"/>
              <a:gd name="adj4" fmla="val 75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универсального умения ставить и выполнять задачи</a:t>
            </a:r>
            <a:endParaRPr lang="ru-RU" dirty="0"/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5796136" y="5186180"/>
            <a:ext cx="2664297" cy="1123140"/>
          </a:xfrm>
          <a:prstGeom prst="leftArrowCallout">
            <a:avLst>
              <a:gd name="adj1" fmla="val 13682"/>
              <a:gd name="adj2" fmla="val 17078"/>
              <a:gd name="adj3" fmla="val 29527"/>
              <a:gd name="adj4" fmla="val 77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опыта самостоятельной деятельности </a:t>
            </a:r>
            <a:endParaRPr lang="ru-RU" dirty="0"/>
          </a:p>
        </p:txBody>
      </p:sp>
      <p:sp>
        <p:nvSpPr>
          <p:cNvPr id="14" name="Выноска со стрелкой влево 13"/>
          <p:cNvSpPr/>
          <p:nvPr/>
        </p:nvSpPr>
        <p:spPr>
          <a:xfrm>
            <a:off x="5796136" y="4005064"/>
            <a:ext cx="2664297" cy="973832"/>
          </a:xfrm>
          <a:prstGeom prst="leftArrowCallout">
            <a:avLst>
              <a:gd name="adj1" fmla="val 13682"/>
              <a:gd name="adj2" fmla="val 15946"/>
              <a:gd name="adj3" fmla="val 25000"/>
              <a:gd name="adj4" fmla="val 70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опыта личной ответственности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3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3150096"/>
            <a:ext cx="8229600" cy="1143000"/>
          </a:xfrm>
        </p:spPr>
        <p:txBody>
          <a:bodyPr>
            <a:noAutofit/>
          </a:bodyPr>
          <a:lstStyle/>
          <a:p>
            <a:pPr fontAlgn="base"/>
            <a:r>
              <a:rPr lang="ru-RU" sz="2400" b="1" dirty="0"/>
              <a:t>МИНИСТЕРСТВО ОБРАЗОВАНИЯ И НАУКИ РОССИЙСКОЙ ФЕДЕРАЦИИ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ДЕПАРТАМЕНТ ГОСУДАРСТВЕННОЙ ПОЛИТИКИ В СФЕРЕ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ВОСПИТАНИЯ ДЕТЕЙ И МОЛОДЕЖИ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ПИСЬМО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от 18 августа 2017 г. N </a:t>
            </a:r>
            <a:r>
              <a:rPr lang="ru-RU" sz="2400" b="1" dirty="0" smtClean="0"/>
              <a:t>09-1672</a:t>
            </a:r>
            <a:br>
              <a:rPr lang="ru-RU" sz="2400" b="1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solidFill>
                  <a:srgbClr val="7030A0"/>
                </a:solidFill>
              </a:rPr>
              <a:t> МЕТОДИЧЕСКИЕ </a:t>
            </a:r>
            <a:r>
              <a:rPr lang="ru-RU" sz="2800" b="1" i="1" dirty="0">
                <a:solidFill>
                  <a:srgbClr val="7030A0"/>
                </a:solidFill>
              </a:rPr>
              <a:t>РЕКОМЕНДАЦИИ</a:t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>ПО УТОЧНЕНИЮ ПОНЯТИЯ И СОДЕРЖАНИЯ ВНЕУРОЧНОЙ ДЕЯТЕЛЬНОСТИ</a:t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>В РАМКАХ РЕАЛИЗАЦИИ ОСНОВНЫХ ОБЩЕОБРАЗОВАТЕЛЬНЫХ ПРОГРАММ,</a:t>
            </a:r>
            <a:br>
              <a:rPr lang="ru-RU" sz="2800" b="1" i="1" dirty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>В ТОМ ЧИСЛЕ В ЧАСТИ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086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12474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«внеурочная  деятельность»</a:t>
            </a:r>
            <a:endParaRPr lang="ru-RU" sz="280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AC6532B2-2F3C-47A0-A245-5592155DE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077744"/>
              </p:ext>
            </p:extLst>
          </p:nvPr>
        </p:nvGraphicFramePr>
        <p:xfrm>
          <a:off x="683568" y="1052736"/>
          <a:ext cx="7776864" cy="5138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49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49DF1C23-F24A-4045-A2AF-D613D8EE9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542336"/>
              </p:ext>
            </p:extLst>
          </p:nvPr>
        </p:nvGraphicFramePr>
        <p:xfrm>
          <a:off x="570359" y="1772816"/>
          <a:ext cx="7890074" cy="4600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16856" y="980728"/>
            <a:ext cx="8603616" cy="4720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4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Содержание 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0632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2" y="2250976"/>
            <a:ext cx="7970178" cy="405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562261" y="812576"/>
            <a:ext cx="8114195" cy="132028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 учеников </a:t>
            </a:r>
            <a:br>
              <a:rPr lang="ru-RU" sz="3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внеурочных занятиях</a:t>
            </a:r>
          </a:p>
        </p:txBody>
      </p:sp>
    </p:spTree>
    <p:extLst>
      <p:ext uri="{BB962C8B-B14F-4D97-AF65-F5344CB8AC3E}">
        <p14:creationId xmlns:p14="http://schemas.microsoft.com/office/powerpoint/2010/main" val="15019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4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4" cy="60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053955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СЕТКА УЧЕБНОГО ПЛАНА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39" y="1628800"/>
            <a:ext cx="375832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3" y="1628800"/>
            <a:ext cx="782478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7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1412776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6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83769"/>
            <a:ext cx="8064896" cy="562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Формируем учебные группы</a:t>
            </a:r>
            <a:endParaRPr lang="ru-RU" sz="28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3955859"/>
            <a:ext cx="80539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Этап планирования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ШАГ 7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8611" y="5026852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Устанавливаем режим внеурочных занятий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759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643491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Этап контроля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ШАГ 1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14484"/>
            <a:ext cx="8064896" cy="562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Контролируем посещаемость занятий учащимися</a:t>
            </a:r>
            <a:endParaRPr lang="ru-RU" sz="28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8" y="2204864"/>
            <a:ext cx="6908824" cy="416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Семья\Downloads\cover_image_big-2-768x1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8424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емья\Downloads\5515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11435"/>
            <a:ext cx="2910671" cy="41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643491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Этап контроля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ШАГ 1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14484"/>
            <a:ext cx="8064896" cy="562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Контролируем посещаемость занятий учащимися</a:t>
            </a:r>
            <a:endParaRPr lang="ru-RU" sz="2800" dirty="0"/>
          </a:p>
        </p:txBody>
      </p:sp>
      <p:pic>
        <p:nvPicPr>
          <p:cNvPr id="12292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8" y="2204864"/>
            <a:ext cx="6908824" cy="416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340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7030A0"/>
                </a:solidFill>
              </a:rPr>
              <a:t>Самостоятельность обучающихся лежит в основе проектной </a:t>
            </a:r>
            <a:r>
              <a:rPr lang="ru-RU" sz="6000" b="1" i="1" dirty="0" smtClean="0">
                <a:solidFill>
                  <a:srgbClr val="7030A0"/>
                </a:solidFill>
              </a:rPr>
              <a:t>деятельности</a:t>
            </a:r>
            <a:endParaRPr lang="ru-RU" sz="6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11" y="1570468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Этап контроля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ШАГ </a:t>
            </a:r>
            <a:r>
              <a:rPr lang="ru-RU" b="1" i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0049" y="2794604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Оцениваем достижения учащихся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11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637" y="764704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Этап контроля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ШАГ 3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44666" y="1844824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Оцениваем эффективность проведенных внеурочных занятий и контролируем выполнение рабочих программ</a:t>
            </a:r>
            <a:endParaRPr lang="ru-RU" sz="2800" dirty="0"/>
          </a:p>
        </p:txBody>
      </p:sp>
      <p:pic>
        <p:nvPicPr>
          <p:cNvPr id="1331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60" y="3140968"/>
            <a:ext cx="2296307" cy="331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9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637" y="764704"/>
            <a:ext cx="8053955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Этап контроля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ШАГ 3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44666" y="1844824"/>
            <a:ext cx="8064896" cy="56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/>
              <a:t>Оцениваем эффективность проведенных внеурочных занятий и контролируем выполнение рабочих программ</a:t>
            </a:r>
            <a:endParaRPr lang="ru-RU" sz="2800" dirty="0"/>
          </a:p>
        </p:txBody>
      </p:sp>
      <p:pic>
        <p:nvPicPr>
          <p:cNvPr id="14338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44" y="3117687"/>
            <a:ext cx="589473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5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C:\Users\Семья\Downloads\sticky_note_PNG1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216">
            <a:off x="1471566" y="371747"/>
            <a:ext cx="6659460" cy="66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0739705">
            <a:off x="411037" y="17762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Наши </a:t>
            </a:r>
            <a:br>
              <a:rPr lang="ru-RU" sz="4800" b="1" i="1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4800" b="1" i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артековцы</a:t>
            </a:r>
            <a:endParaRPr lang="ru-RU" sz="48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2" descr="C:\Users\Семья\Downloads\arte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232">
            <a:off x="3766560" y="3086627"/>
            <a:ext cx="2206564" cy="29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7" descr="C:\Users\Семья\Downloads\sticky_note_PNG1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216">
            <a:off x="1471566" y="371747"/>
            <a:ext cx="6659460" cy="66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 rot="20739705">
            <a:off x="1926279" y="3055092"/>
            <a:ext cx="587110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Шарифулина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Амина, ученица 11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Ткач Наталья, ученица 11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Новикова Екатерина, ученица 11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Табунщик Алина, ученица 10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Гаврилова София, ученица 9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Коваль Артур, ученик 9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Мальцева Дарья , ученица 8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Петрова Александра, ученица 8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Лисюра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София, ученица 8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Купцов Роман, ученик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Лозенко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Даниил, ученик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Чичкина Ульяна, ученица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Балабанюк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Полина, ученица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Шардаков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Иван, ученик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Кунгурцева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Антонина, ученица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Ламм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Роман, ученик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Бережнова</a:t>
            </a: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Ксения, ученица 7 класса</a:t>
            </a:r>
            <a:b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1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Чайка Игорь, ученик 5 класса</a:t>
            </a:r>
            <a:endParaRPr lang="ru-RU" sz="18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0" t="7614" r="1431" b="3068"/>
          <a:stretch>
            <a:fillRect/>
          </a:stretch>
        </p:blipFill>
        <p:spPr>
          <a:xfrm rot="16200000">
            <a:off x="4214026" y="-3413825"/>
            <a:ext cx="764586" cy="81135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Заголовок 2"/>
          <p:cNvSpPr txBox="1"/>
          <p:nvPr/>
        </p:nvSpPr>
        <p:spPr>
          <a:xfrm>
            <a:off x="767199" y="161141"/>
            <a:ext cx="8053273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Наши </a:t>
            </a:r>
            <a:r>
              <a:rPr lang="ru-RU" sz="4000" b="1" i="1" dirty="0" err="1" smtClean="0">
                <a:solidFill>
                  <a:srgbClr val="008000"/>
                </a:solidFill>
                <a:latin typeface="Bookman Old Style" panose="02050604050505020204" pitchFamily="18" charset="0"/>
              </a:rPr>
              <a:t>артековцы</a:t>
            </a:r>
            <a:endParaRPr lang="ru-RU" sz="40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/>
          <a:stretch/>
        </p:blipFill>
        <p:spPr bwMode="auto">
          <a:xfrm>
            <a:off x="1750350" y="1247433"/>
            <a:ext cx="5557954" cy="527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1" r="24098" b="686"/>
          <a:stretch/>
        </p:blipFill>
        <p:spPr bwMode="auto">
          <a:xfrm>
            <a:off x="2322558" y="1247433"/>
            <a:ext cx="4525168" cy="527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24" y="1256561"/>
            <a:ext cx="4059600" cy="541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16"/>
          <a:stretch/>
        </p:blipFill>
        <p:spPr bwMode="auto">
          <a:xfrm>
            <a:off x="1994904" y="1268760"/>
            <a:ext cx="5097376" cy="542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4"/>
          <a:stretch/>
        </p:blipFill>
        <p:spPr bwMode="auto">
          <a:xfrm>
            <a:off x="2555776" y="1213655"/>
            <a:ext cx="4028968" cy="5455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88" y="1189782"/>
            <a:ext cx="3051488" cy="542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53" y="1163933"/>
            <a:ext cx="2664979" cy="551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2076"/>
          <a:stretch/>
        </p:blipFill>
        <p:spPr bwMode="auto">
          <a:xfrm>
            <a:off x="1465308" y="1124745"/>
            <a:ext cx="219132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3"/>
            <a:ext cx="2173501" cy="547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1" t="30882"/>
          <a:stretch/>
        </p:blipFill>
        <p:spPr bwMode="auto">
          <a:xfrm>
            <a:off x="2843808" y="1124745"/>
            <a:ext cx="3888432" cy="5564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79747"/>
            <a:ext cx="4003918" cy="5145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5" y="1131748"/>
            <a:ext cx="7415341" cy="553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37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C:\Users\Семья\Downloads\sticky_note_PNG1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216">
            <a:off x="1471566" y="371747"/>
            <a:ext cx="6659460" cy="66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0739705">
            <a:off x="411037" y="17762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ВДЦ «СМЕНА»</a:t>
            </a:r>
            <a:endParaRPr lang="ru-RU" sz="48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3" name="Picture 3" descr="C:\Users\Семья\Downloads\full_ITp1kS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1015">
            <a:off x="2254462" y="3344748"/>
            <a:ext cx="5054836" cy="17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62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B050"/>
                </a:solidFill>
              </a:rPr>
              <a:t>«В парке будущего»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11480"/>
          <a:stretch/>
        </p:blipFill>
        <p:spPr bwMode="auto">
          <a:xfrm>
            <a:off x="373596" y="2057324"/>
            <a:ext cx="8396808" cy="47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6" y="1269887"/>
            <a:ext cx="8612618" cy="484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6" y="984407"/>
            <a:ext cx="8770404" cy="58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C:\Users\Семья\Downloads\sticky_note_PNG1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216">
            <a:off x="1471566" y="371747"/>
            <a:ext cx="6659460" cy="66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0739705">
            <a:off x="411037" y="17762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ВДЦ «Орлёнок»</a:t>
            </a:r>
            <a:endParaRPr lang="ru-RU" sz="48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C:\Users\Семья\Downloads\i5805-image-icon-0241a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972">
            <a:off x="3464275" y="3172625"/>
            <a:ext cx="2674041" cy="27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мья\Downloads\h89JobH9E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33"/>
            <a:ext cx="38258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Семья\Downloads\PKicH23w6q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79" y="-47097"/>
            <a:ext cx="249709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Семья\Downloads\0FXBUCqrxM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8485"/>
          <a:stretch/>
        </p:blipFill>
        <p:spPr bwMode="auto">
          <a:xfrm>
            <a:off x="2660072" y="0"/>
            <a:ext cx="3810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43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Актуальность проектной деятельности обуславливается</a:t>
            </a:r>
            <a:endParaRPr lang="ru-RU" b="1" i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25959881"/>
              </p:ext>
            </p:extLst>
          </p:nvPr>
        </p:nvGraphicFramePr>
        <p:xfrm>
          <a:off x="683568" y="2101304"/>
          <a:ext cx="7776864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97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C:\Users\Семья\Downloads\sticky_note_PNG1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216">
            <a:off x="1471566" y="371747"/>
            <a:ext cx="6659460" cy="66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20739705">
            <a:off x="411037" y="17762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ОЦ «Сириус»</a:t>
            </a:r>
            <a:endParaRPr lang="ru-RU" sz="4800" b="1" i="1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C:\Users\Семья\Downloads\Bezymyanny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897">
            <a:off x="3404592" y="3029080"/>
            <a:ext cx="3097176" cy="27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емья\YandexDisk\ФОТО\2018\сентябрь\09\Сириус\0_1c9a1f_6e683e6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1" y="1484784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мья\YandexDisk\ФОТО\2018\сентябрь\09\Сириус\IMG-1e6aaf23f8c5cb19834884ecf6b6c887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1" y="692696"/>
            <a:ext cx="8056895" cy="60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мья\Downloads\ceQcYF1QL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5"/>
            <a:ext cx="8712968" cy="581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мья\YandexDisk\ФОТО\2018\сентябрь\09\Сириус\251017150825246864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92695"/>
            <a:ext cx="10354440" cy="604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/>
          <a:stretch/>
        </p:blipFill>
        <p:spPr bwMode="auto">
          <a:xfrm>
            <a:off x="1666" y="0"/>
            <a:ext cx="54344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4.downloader.disk.yandex.ru/preview/8c92b956cbd283d437487495ff9d3540e981d201d0944f008d33a1dde635b8da/inf/jGJn12NOyc0T7m7ntO7P8HeoFwddeBWJ3njtRHxyon90FlKenZTuGXHdnUsLI2pkoehGOVaPbUz6-1K9F1Y2iQ%3D%3D?uid=0&amp;filename=1tspH31y7x4.jpg&amp;disposition=inline&amp;hash=&amp;limit=0&amp;content_type=image%2Fjpeg&amp;tknv=v2&amp;size=1280x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42" y="0"/>
            <a:ext cx="460944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42" y="3212976"/>
            <a:ext cx="4553357" cy="36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5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55776" y="1916832"/>
            <a:ext cx="4824536" cy="216024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857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8352928" cy="1470025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latin typeface="Bookman Old Style" pitchFamily="18" charset="0"/>
              </a:rPr>
              <a:t>СПАСИБО ЗА ВНИМАНИЕ!</a:t>
            </a:r>
            <a:endParaRPr lang="ru-RU" sz="4800" b="1" i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707904" y="5204792"/>
            <a:ext cx="468052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Организация внеурочной деятельности </a:t>
            </a:r>
            <a:endParaRPr lang="ru-RU" b="1" i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19612"/>
              </p:ext>
            </p:extLst>
          </p:nvPr>
        </p:nvGraphicFramePr>
        <p:xfrm>
          <a:off x="539750" y="2060575"/>
          <a:ext cx="8002588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78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1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Учитываем требования ФГОС к организации внеурочной деятельности</a:t>
            </a:r>
            <a:r>
              <a:rPr lang="ru-RU" sz="2400" b="1" dirty="0" smtClean="0"/>
              <a:t>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7564" y="2699042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1.1.	Направления развития личности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учащихся.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	Планируемые результаты освоения основной образовательной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1.3.	Для учета результатов образовательной программы внеурочную деятельность планируем во взаимосвязи с программами формирования и развития универсальных учебных действий, коррекционной работы, а также дополнительно: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•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начальной школе – с программами духовно-нравственного развития, воспитания учащихся, формирования экологической культуры и ЗОЖ;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•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основной и средней школе – с программой воспитания и социализации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3366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2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Изучаем запросы участников образовательных отношений</a:t>
            </a:r>
            <a:endParaRPr lang="ru-RU" dirty="0"/>
          </a:p>
        </p:txBody>
      </p:sp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245086"/>
            <a:ext cx="2808311" cy="42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2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Изучаем запросы участников образовательных отношений</a:t>
            </a:r>
            <a:endParaRPr lang="ru-RU" dirty="0"/>
          </a:p>
        </p:txBody>
      </p:sp>
      <p:pic>
        <p:nvPicPr>
          <p:cNvPr id="307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91" y="2268842"/>
            <a:ext cx="2815361" cy="411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7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\Downloads\1fb73b149a9177428e90ee22d229f577_h-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85" y="773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ШАГ 2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064896" cy="428133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Изучаем запросы участников образовательных отношений</a:t>
            </a:r>
            <a:endParaRPr lang="ru-RU" dirty="0"/>
          </a:p>
        </p:txBody>
      </p:sp>
      <p:pic>
        <p:nvPicPr>
          <p:cNvPr id="4098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2304628"/>
            <a:ext cx="31718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545</Words>
  <Application>Microsoft Office PowerPoint</Application>
  <PresentationFormat>Экран (4:3)</PresentationFormat>
  <Paragraphs>125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Место воспитательных проектов во внеурочной  деятельности  обучающихся</vt:lpstr>
      <vt:lpstr>Современные педагогические технологии</vt:lpstr>
      <vt:lpstr>Самостоятельность обучающихся лежит в основе проектной деятельности</vt:lpstr>
      <vt:lpstr>Актуальность проектной деятельности обуславливается</vt:lpstr>
      <vt:lpstr>Организация внеурочной деятельности </vt:lpstr>
      <vt:lpstr>Подготовительный этап ШАГ 1</vt:lpstr>
      <vt:lpstr>Подготовительный этап ШАГ 2</vt:lpstr>
      <vt:lpstr>Подготовительный этап ШАГ 2</vt:lpstr>
      <vt:lpstr>Подготовительный этап ШАГ 2</vt:lpstr>
      <vt:lpstr>Подготовительный этап ШАГ 2</vt:lpstr>
      <vt:lpstr>Подготовительный этап ШАГ 3</vt:lpstr>
      <vt:lpstr>Подготовительный этап ШАГ 4</vt:lpstr>
      <vt:lpstr>СЕТЕВОЕ ВЗАИМОДЕЙСТВИЕ</vt:lpstr>
      <vt:lpstr>Этап планирования ШАГ 1</vt:lpstr>
      <vt:lpstr>Этап планирования ШАГ 2</vt:lpstr>
      <vt:lpstr>Этап планирования ШАГ 3</vt:lpstr>
      <vt:lpstr>Что надо будет поменять  в плане внеурочной деятельности</vt:lpstr>
      <vt:lpstr>Четыре раздела плана,  которые обязательно нужно изменить</vt:lpstr>
      <vt:lpstr>Презентация PowerPoint</vt:lpstr>
      <vt:lpstr>МИНИСТЕРСТВО ОБРАЗОВАНИЯ И НАУКИ РОССИЙСКОЙ ФЕДЕРАЦИИ ДЕПАРТАМЕНТ ГОСУДАРСТВЕННОЙ ПОЛИТИКИ В СФЕРЕ ВОСПИТАНИЯ ДЕТЕЙ И МОЛОДЕЖИ ПИСЬМО от 18 августа 2017 г. N 09-1672   МЕТОДИЧЕСКИЕ РЕКОМЕНДАЦИИ ПО УТОЧНЕНИЮ ПОНЯТИЯ И СОДЕРЖАНИЯ ВНЕУРОЧНОЙ ДЕЯТЕЛЬНОСТИ В РАМКАХ РЕАЛИЗАЦИИ ОСНОВНЫХ ОБЩЕОБРАЗОВАТЕЛЬНЫХ ПРОГРАММ, В ТОМ ЧИСЛЕ В ЧАСТИ ПРОЕКТНОЙ ДЕЯТЕЛЬНОСТИ</vt:lpstr>
      <vt:lpstr>Презентация PowerPoint</vt:lpstr>
      <vt:lpstr>Содержание внеурочной деятельности</vt:lpstr>
      <vt:lpstr>Проектная деятельность учеников  на внеурочных занятиях</vt:lpstr>
      <vt:lpstr>Презентация PowerPoint</vt:lpstr>
      <vt:lpstr>Презентация PowerPoint</vt:lpstr>
      <vt:lpstr>СЕТКА УЧЕБНОГО ПЛАНА</vt:lpstr>
      <vt:lpstr>Этап планирования ШАГ 6</vt:lpstr>
      <vt:lpstr>Этап контроля ШАГ 1</vt:lpstr>
      <vt:lpstr>Этап контроля ШАГ 1</vt:lpstr>
      <vt:lpstr>Этап контроля ШАГ 2</vt:lpstr>
      <vt:lpstr>Этап контроля ШАГ 3</vt:lpstr>
      <vt:lpstr>Этап контроля ШАГ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Воспитательные проекты  во внеурочной  деятельности  обучающихся</dc:title>
  <dc:creator>Семья</dc:creator>
  <cp:lastModifiedBy>Семья</cp:lastModifiedBy>
  <cp:revision>32</cp:revision>
  <dcterms:created xsi:type="dcterms:W3CDTF">2018-11-23T17:13:48Z</dcterms:created>
  <dcterms:modified xsi:type="dcterms:W3CDTF">2018-11-27T19:06:17Z</dcterms:modified>
</cp:coreProperties>
</file>