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60" r:id="rId3"/>
    <p:sldId id="290" r:id="rId4"/>
    <p:sldId id="275" r:id="rId5"/>
    <p:sldId id="283" r:id="rId6"/>
    <p:sldId id="280" r:id="rId7"/>
    <p:sldId id="286" r:id="rId8"/>
    <p:sldId id="288" r:id="rId9"/>
    <p:sldId id="279" r:id="rId10"/>
    <p:sldId id="277" r:id="rId11"/>
    <p:sldId id="261" r:id="rId12"/>
    <p:sldId id="271" r:id="rId13"/>
    <p:sldId id="28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1363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70333-303E-44C7-AB08-2472334A0AD8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4739F-760D-41FE-A03E-8BBC3808C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4739F-760D-41FE-A03E-8BBC3808C96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4739F-760D-41FE-A03E-8BBC3808C96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E938-DCCA-47E7-AAC6-49C2DC57190C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D923-6929-4096-AB8E-C548A9122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E938-DCCA-47E7-AAC6-49C2DC57190C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D923-6929-4096-AB8E-C548A9122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E938-DCCA-47E7-AAC6-49C2DC57190C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D923-6929-4096-AB8E-C548A9122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E938-DCCA-47E7-AAC6-49C2DC57190C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D923-6929-4096-AB8E-C548A9122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E938-DCCA-47E7-AAC6-49C2DC57190C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D923-6929-4096-AB8E-C548A9122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E938-DCCA-47E7-AAC6-49C2DC57190C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D923-6929-4096-AB8E-C548A9122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E938-DCCA-47E7-AAC6-49C2DC57190C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D923-6929-4096-AB8E-C548A9122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E938-DCCA-47E7-AAC6-49C2DC57190C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D923-6929-4096-AB8E-C548A9122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E938-DCCA-47E7-AAC6-49C2DC57190C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D923-6929-4096-AB8E-C548A9122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E938-DCCA-47E7-AAC6-49C2DC57190C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D923-6929-4096-AB8E-C548A9122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E938-DCCA-47E7-AAC6-49C2DC57190C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D923-6929-4096-AB8E-C548A9122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0E938-DCCA-47E7-AAC6-49C2DC57190C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ED923-6929-4096-AB8E-C548A9122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Downloads\&#1043;&#1077;&#1086;&#1088;&#1075;&#1080;&#1081;%20&#1057;&#1090;&#1088;&#1091;&#1074;&#1077;%20-%20&#1059;%20&#1084;&#1086;&#1077;&#1081;%20&#1056;&#1086;&#1089;&#1089;&#1080;&#1080;%20&#1076;&#1083;&#1080;&#1085;&#1085;&#1099;&#1077;%20&#1082;&#1086;&#1089;&#1080;&#1095;&#1082;&#1080;%20(minus)%20(mp3cut.net)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png"/><Relationship Id="rId9" Type="http://schemas.openxmlformats.org/officeDocument/2006/relationships/image" Target="../media/image5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10" Type="http://schemas.openxmlformats.org/officeDocument/2006/relationships/image" Target="../media/image64.jpeg"/><Relationship Id="rId4" Type="http://schemas.openxmlformats.org/officeDocument/2006/relationships/image" Target="../media/image58.png"/><Relationship Id="rId9" Type="http://schemas.openxmlformats.org/officeDocument/2006/relationships/image" Target="../media/image6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jpeg"/><Relationship Id="rId7" Type="http://schemas.openxmlformats.org/officeDocument/2006/relationships/image" Target="../media/image6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jpeg"/><Relationship Id="rId10" Type="http://schemas.openxmlformats.org/officeDocument/2006/relationships/image" Target="../media/image72.jpe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Downloads\&#1043;&#1077;&#1086;&#1088;&#1075;&#1080;&#1081;%20&#1057;&#1090;&#1088;&#1091;&#1074;&#1077;%20-%20&#1059;%20&#1084;&#1086;&#1077;&#1081;%20&#1056;&#1086;&#1089;&#1089;&#1080;&#1080;%20&#1076;&#1083;&#1080;&#1085;&#1085;&#1099;&#1077;%20&#1082;&#1086;&#1089;&#1080;&#1095;&#1082;&#1080;%20(minus).mp3" TargetMode="External"/><Relationship Id="rId6" Type="http://schemas.openxmlformats.org/officeDocument/2006/relationships/image" Target="../media/image73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10" Type="http://schemas.openxmlformats.org/officeDocument/2006/relationships/image" Target="../media/image9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704856" cy="850106"/>
          </a:xfrm>
        </p:spPr>
        <p:txBody>
          <a:bodyPr>
            <a:normAutofit/>
          </a:bodyPr>
          <a:lstStyle/>
          <a:p>
            <a:endParaRPr lang="ru-RU" sz="4800" b="1" i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19464" name="Picture 8" descr="http://sunveter.ru/uploads/posts/2016-06/1465377029_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97969">
            <a:off x="66854" y="394022"/>
            <a:ext cx="799792" cy="514908"/>
          </a:xfrm>
          <a:prstGeom prst="rect">
            <a:avLst/>
          </a:prstGeom>
          <a:noFill/>
        </p:spPr>
      </p:pic>
      <p:pic>
        <p:nvPicPr>
          <p:cNvPr id="19466" name="Picture 10" descr="http://img1.liveinternet.ru/images/attach/c/7/94/727/94727421_large_Rossiyskaya_simvolikana_prozrachnom_sloe__2_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43248">
            <a:off x="8245851" y="145460"/>
            <a:ext cx="998333" cy="998333"/>
          </a:xfrm>
          <a:prstGeom prst="rect">
            <a:avLst/>
          </a:prstGeom>
          <a:noFill/>
        </p:spPr>
      </p:pic>
      <p:pic>
        <p:nvPicPr>
          <p:cNvPr id="14338" name="Picture 2" descr="http://www.playcast.ru/uploads/2015/09/23/151783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39942" cy="6858000"/>
          </a:xfrm>
          <a:prstGeom prst="rect">
            <a:avLst/>
          </a:prstGeom>
          <a:noFill/>
        </p:spPr>
      </p:pic>
      <p:pic>
        <p:nvPicPr>
          <p:cNvPr id="6" name="Георгий Струве - У моей России длинные косички (minus)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567936" y="6021288"/>
            <a:ext cx="576064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 descr="http://pptgeo.3dn.ru/Shablon/Sky/Sky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Book Antiqua" pitchFamily="18" charset="0"/>
              </a:rPr>
              <a:t>НАРОДНЫЕ     ПРОМЫСЛЫ</a:t>
            </a:r>
            <a:endParaRPr lang="ru-RU" sz="3600" b="1" i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82453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0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40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4000" b="1" i="1" dirty="0" smtClean="0">
              <a:solidFill>
                <a:srgbClr val="C00000"/>
              </a:solidFill>
            </a:endParaRPr>
          </a:p>
        </p:txBody>
      </p:sp>
      <p:pic>
        <p:nvPicPr>
          <p:cNvPr id="37892" name="Picture 4" descr="http://www.playcast.ru/uploads/2016/09/04/197918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77072"/>
            <a:ext cx="2160240" cy="2160241"/>
          </a:xfrm>
          <a:prstGeom prst="rect">
            <a:avLst/>
          </a:prstGeom>
          <a:noFill/>
        </p:spPr>
      </p:pic>
      <p:pic>
        <p:nvPicPr>
          <p:cNvPr id="37898" name="Picture 10" descr="http://os1.i.ua/3/1/8154357_3116e19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933056"/>
            <a:ext cx="2448272" cy="2272303"/>
          </a:xfrm>
          <a:prstGeom prst="rect">
            <a:avLst/>
          </a:prstGeom>
          <a:noFill/>
        </p:spPr>
      </p:pic>
      <p:pic>
        <p:nvPicPr>
          <p:cNvPr id="37904" name="Picture 16" descr="http://www.souvenirdvor.ru/wa-data/public/shop/products/39/61/6139/images/57685/57685.750.jpg"/>
          <p:cNvPicPr>
            <a:picLocks noChangeAspect="1" noChangeArrowheads="1"/>
          </p:cNvPicPr>
          <p:nvPr/>
        </p:nvPicPr>
        <p:blipFill>
          <a:blip r:embed="rId5" cstate="print"/>
          <a:srcRect l="10128" r="25725"/>
          <a:stretch>
            <a:fillRect/>
          </a:stretch>
        </p:blipFill>
        <p:spPr bwMode="auto">
          <a:xfrm>
            <a:off x="4644008" y="1268759"/>
            <a:ext cx="1584176" cy="2469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906" name="Picture 18" descr="http://www.99mebel.ru/assets/images/News_Foto/9e0c2a44b89259a9b6675bb4efd%281%29.jpg"/>
          <p:cNvPicPr>
            <a:picLocks noChangeAspect="1" noChangeArrowheads="1"/>
          </p:cNvPicPr>
          <p:nvPr/>
        </p:nvPicPr>
        <p:blipFill>
          <a:blip r:embed="rId6" cstate="print"/>
          <a:srcRect l="22376" r="24881"/>
          <a:stretch>
            <a:fillRect/>
          </a:stretch>
        </p:blipFill>
        <p:spPr bwMode="auto">
          <a:xfrm>
            <a:off x="5076056" y="3717032"/>
            <a:ext cx="1368152" cy="2610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908" name="Picture 20" descr="http://imatreshki.ru/d/272357/d/_83c6523_1.jpg"/>
          <p:cNvPicPr>
            <a:picLocks noChangeAspect="1" noChangeArrowheads="1"/>
          </p:cNvPicPr>
          <p:nvPr/>
        </p:nvPicPr>
        <p:blipFill>
          <a:blip r:embed="rId7" cstate="print"/>
          <a:srcRect b="7785"/>
          <a:stretch>
            <a:fillRect/>
          </a:stretch>
        </p:blipFill>
        <p:spPr bwMode="auto">
          <a:xfrm>
            <a:off x="6516216" y="1268760"/>
            <a:ext cx="1872208" cy="2592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910" name="Picture 22" descr="http://cs8.pikabu.ru/post_img/2016/01/27/7/1453890007114261708.jpg"/>
          <p:cNvPicPr>
            <a:picLocks noChangeAspect="1" noChangeArrowheads="1"/>
          </p:cNvPicPr>
          <p:nvPr/>
        </p:nvPicPr>
        <p:blipFill>
          <a:blip r:embed="rId8" cstate="print"/>
          <a:srcRect l="8393" r="11875"/>
          <a:stretch>
            <a:fillRect/>
          </a:stretch>
        </p:blipFill>
        <p:spPr bwMode="auto">
          <a:xfrm>
            <a:off x="6732240" y="3861048"/>
            <a:ext cx="1656184" cy="2440692"/>
          </a:xfrm>
          <a:prstGeom prst="rect">
            <a:avLst/>
          </a:prstGeom>
          <a:noFill/>
        </p:spPr>
      </p:pic>
      <p:pic>
        <p:nvPicPr>
          <p:cNvPr id="7174" name="Picture 6" descr="http://domsuvenir.ru/wp-content/uploads/2015/12/%D1%84%D0%BE%D0%BD-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27784" y="1340768"/>
            <a:ext cx="207732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8" name="Picture 10" descr="http://cdn01.ru/files/users/images/c6/1c/c61c4e53eee5e985598f59894d1abce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6272" y="1412776"/>
            <a:ext cx="215151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4" descr="https://ds03.infourok.ru/uploads/ex/00fa/00014d01-90c2ceb4/hello_html_m18b4d471.jpg"/>
          <p:cNvPicPr>
            <a:picLocks noChangeAspect="1" noChangeArrowheads="1"/>
          </p:cNvPicPr>
          <p:nvPr/>
        </p:nvPicPr>
        <p:blipFill>
          <a:blip r:embed="rId11" cstate="print"/>
          <a:srcRect l="25704" t="4536" r="25913" b="6257"/>
          <a:stretch>
            <a:fillRect/>
          </a:stretch>
        </p:blipFill>
        <p:spPr bwMode="auto">
          <a:xfrm>
            <a:off x="3491880" y="1340768"/>
            <a:ext cx="2577640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102" name="Picture 6" descr="https://i.mycdn.me/image?id=588684851237&amp;t=3&amp;plc=WEB&amp;tkn=*LMd6O8_qGrDVtkcRxKP5vbD6QH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4104" name="Picture 8" descr="https://i.mycdn.me/image?id=588684852773&amp;t=3&amp;plc=WEB&amp;tkn=*ahnoiGbzYluCQkgDTApLrgP62G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1196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Содержимое 16"/>
          <p:cNvSpPr>
            <a:spLocks noGrp="1"/>
          </p:cNvSpPr>
          <p:nvPr>
            <p:ph idx="1"/>
          </p:nvPr>
        </p:nvSpPr>
        <p:spPr>
          <a:xfrm>
            <a:off x="8172400" y="4941168"/>
            <a:ext cx="514400" cy="118499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116" name="Picture 20" descr="https://i.mycdn.me/image?id=588684851237&amp;t=3&amp;plc=WEB&amp;tkn=*LMd6O8_qGrDVtkcRxKP5vbD6QH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40760"/>
          </a:xfrm>
          <a:prstGeom prst="rect">
            <a:avLst/>
          </a:prstGeom>
          <a:noFill/>
        </p:spPr>
      </p:pic>
      <p:pic>
        <p:nvPicPr>
          <p:cNvPr id="4108" name="Picture 12" descr="http://www.clipartkid.com/images/160/bubbling-cauldron-clipart-free-cauldron-clip-art-a4ADOx-clipar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780928"/>
            <a:ext cx="1276360" cy="1080120"/>
          </a:xfrm>
          <a:prstGeom prst="rect">
            <a:avLst/>
          </a:prstGeom>
          <a:noFill/>
        </p:spPr>
      </p:pic>
      <p:pic>
        <p:nvPicPr>
          <p:cNvPr id="4118" name="Picture 22" descr="https://i.mycdn.me/image?id=588684851493&amp;t=3&amp;plc=WEB&amp;tkn=*TJhFNuwe6KGugKciXaWibh4BngA"/>
          <p:cNvPicPr>
            <a:picLocks noChangeAspect="1" noChangeArrowheads="1"/>
          </p:cNvPicPr>
          <p:nvPr/>
        </p:nvPicPr>
        <p:blipFill>
          <a:blip r:embed="rId5" cstate="print"/>
          <a:srcRect l="9125" t="12903" r="8751"/>
          <a:stretch>
            <a:fillRect/>
          </a:stretch>
        </p:blipFill>
        <p:spPr bwMode="auto">
          <a:xfrm>
            <a:off x="1331640" y="1916832"/>
            <a:ext cx="129614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26" name="Picture 30" descr="https://i.mycdn.me/image?id=588684855333&amp;t=3&amp;plc=WEB&amp;tkn=*mjWPxKX2uj1yB3CWslMTTIQQIos"/>
          <p:cNvPicPr>
            <a:picLocks noChangeAspect="1" noChangeArrowheads="1"/>
          </p:cNvPicPr>
          <p:nvPr/>
        </p:nvPicPr>
        <p:blipFill>
          <a:blip r:embed="rId6" cstate="print"/>
          <a:srcRect t="22640"/>
          <a:stretch>
            <a:fillRect/>
          </a:stretch>
        </p:blipFill>
        <p:spPr bwMode="auto">
          <a:xfrm>
            <a:off x="2123728" y="4221088"/>
            <a:ext cx="995611" cy="1089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28" name="Picture 32" descr="https://i.mycdn.me/image?id=588684855589&amp;t=3&amp;plc=WEB&amp;tkn=*Se1WVvW3Y_wimsTc4UOyKo7BfZg"/>
          <p:cNvPicPr>
            <a:picLocks noChangeAspect="1" noChangeArrowheads="1"/>
          </p:cNvPicPr>
          <p:nvPr/>
        </p:nvPicPr>
        <p:blipFill>
          <a:blip r:embed="rId7" cstate="print"/>
          <a:srcRect l="33877" t="3246" r="34102"/>
          <a:stretch>
            <a:fillRect/>
          </a:stretch>
        </p:blipFill>
        <p:spPr bwMode="auto">
          <a:xfrm flipH="1">
            <a:off x="8135888" y="260648"/>
            <a:ext cx="1008112" cy="6597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http://clipartmania.ru/uploads/gallery/comthumb/335/bucket-19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4797152"/>
            <a:ext cx="1530782" cy="1800200"/>
          </a:xfrm>
          <a:prstGeom prst="rect">
            <a:avLst/>
          </a:prstGeom>
          <a:noFill/>
        </p:spPr>
      </p:pic>
      <p:pic>
        <p:nvPicPr>
          <p:cNvPr id="18" name="Picture 24" descr="https://i.mycdn.me/image?id=588684850981&amp;t=3&amp;plc=WEB&amp;tkn=*4S5Js4bgFDW6wFD-tvjfMksGjhg"/>
          <p:cNvPicPr>
            <a:picLocks noChangeAspect="1" noChangeArrowheads="1"/>
          </p:cNvPicPr>
          <p:nvPr/>
        </p:nvPicPr>
        <p:blipFill>
          <a:blip r:embed="rId9" cstate="print"/>
          <a:srcRect t="41379"/>
          <a:stretch>
            <a:fillRect/>
          </a:stretch>
        </p:blipFill>
        <p:spPr bwMode="auto">
          <a:xfrm>
            <a:off x="3707904" y="4581128"/>
            <a:ext cx="2160240" cy="2134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 descr="https://i.mycdn.me/image?id=588684850469&amp;t=3&amp;plc=WEB&amp;tkn=*cNKLwIVAkbT7OX5kvMMQ18md5pU"/>
          <p:cNvPicPr>
            <a:picLocks noChangeAspect="1" noChangeArrowheads="1"/>
          </p:cNvPicPr>
          <p:nvPr/>
        </p:nvPicPr>
        <p:blipFill>
          <a:blip r:embed="rId10" cstate="print"/>
          <a:srcRect l="37461" r="25078"/>
          <a:stretch>
            <a:fillRect/>
          </a:stretch>
        </p:blipFill>
        <p:spPr bwMode="auto">
          <a:xfrm>
            <a:off x="7308304" y="0"/>
            <a:ext cx="122701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40" name="Picture 8" descr="http://pptgeo.3dn.ru/Shablon/Sky/Sky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Book Antiqua" pitchFamily="18" charset="0"/>
              </a:rPr>
              <a:t>Угадай-ка??</a:t>
            </a:r>
            <a:endParaRPr lang="ru-RU" b="1" i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3082" name="Picture 10" descr="https://im3-tub-ru.yandex.net/i?id=7602be048130c273fb687ee3f00f01ae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780928"/>
            <a:ext cx="2326763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ttp://s1.hostingkartinok.com/uploads/images/2012/04/e7eec6ea9df333ee6f580c615844d8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340768"/>
            <a:ext cx="2304256" cy="1372652"/>
          </a:xfrm>
          <a:prstGeom prst="rect">
            <a:avLst/>
          </a:prstGeom>
          <a:noFill/>
        </p:spPr>
      </p:pic>
      <p:pic>
        <p:nvPicPr>
          <p:cNvPr id="9" name="Picture 2" descr="https://im1-tub-ru.yandex.net/i?id=3e8c59cd93a57bb889d6e5f19457c228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340768"/>
            <a:ext cx="2088232" cy="1477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0" descr="http://www.small-pm.ru/img/work/nomencl/m_1217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67736" y="2852936"/>
            <a:ext cx="2376264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http://wikiclipart.com/wp-content/uploads/2016/10/Present-clipart-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1484784"/>
            <a:ext cx="2099252" cy="1080120"/>
          </a:xfrm>
          <a:prstGeom prst="rect">
            <a:avLst/>
          </a:prstGeom>
          <a:noFill/>
        </p:spPr>
      </p:pic>
      <p:pic>
        <p:nvPicPr>
          <p:cNvPr id="2052" name="Picture 4" descr="http://2.bp.blogspot.com/-1YiqRs4bx3g/Vn0_xi8Db0I/AAAAAAAABRg/zbdbMyZrJjE/s1600/Menino%2BJesu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3728" y="2780928"/>
            <a:ext cx="2448272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http://www.medcollege21.ru/img/dizain/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636912"/>
            <a:ext cx="2537335" cy="3856748"/>
          </a:xfrm>
          <a:prstGeom prst="rect">
            <a:avLst/>
          </a:prstGeom>
          <a:noFill/>
        </p:spPr>
      </p:pic>
      <p:pic>
        <p:nvPicPr>
          <p:cNvPr id="2054" name="Picture 6" descr="http://img-fotki.yandex.ru/get/9834/199203331.17/0_a78c3_cded7eec_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27784" y="1124744"/>
            <a:ext cx="151216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704856" cy="850106"/>
          </a:xfrm>
        </p:spPr>
        <p:txBody>
          <a:bodyPr>
            <a:normAutofit/>
          </a:bodyPr>
          <a:lstStyle/>
          <a:p>
            <a:endParaRPr lang="ru-RU" sz="4800" b="1" i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19464" name="Picture 8" descr="http://sunveter.ru/uploads/posts/2016-06/1465377029_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97969">
            <a:off x="66854" y="394022"/>
            <a:ext cx="799792" cy="514908"/>
          </a:xfrm>
          <a:prstGeom prst="rect">
            <a:avLst/>
          </a:prstGeom>
          <a:noFill/>
        </p:spPr>
      </p:pic>
      <p:pic>
        <p:nvPicPr>
          <p:cNvPr id="19466" name="Picture 10" descr="http://img1.liveinternet.ru/images/attach/c/7/94/727/94727421_large_Rossiyskaya_simvolikana_prozrachnom_sloe__2_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43248">
            <a:off x="8245851" y="145460"/>
            <a:ext cx="998333" cy="998333"/>
          </a:xfrm>
          <a:prstGeom prst="rect">
            <a:avLst/>
          </a:prstGeom>
          <a:noFill/>
        </p:spPr>
      </p:pic>
      <p:pic>
        <p:nvPicPr>
          <p:cNvPr id="14338" name="Picture 2" descr="http://www.playcast.ru/uploads/2015/09/23/151783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39942" cy="6858000"/>
          </a:xfrm>
          <a:prstGeom prst="rect">
            <a:avLst/>
          </a:prstGeom>
          <a:noFill/>
        </p:spPr>
      </p:pic>
      <p:pic>
        <p:nvPicPr>
          <p:cNvPr id="28676" name="Picture 4" descr="http://www.stihi.ru/pics/2015/02/21/118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"/>
            <a:ext cx="9144000" cy="5085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Георгий Струве - У моей России длинные косички (minu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172400" y="5445224"/>
            <a:ext cx="512440" cy="512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3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 descr="http://pptgeo.3dn.ru/Shablon/Sky/SkyPri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  <a:latin typeface="Book Antiqua" pitchFamily="18" charset="0"/>
              </a:rPr>
              <a:t>Ключ к сундуку</a:t>
            </a:r>
            <a:endParaRPr lang="ru-RU" sz="4800" b="1" i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82453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0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40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4000" b="1" i="1" dirty="0" smtClean="0">
              <a:solidFill>
                <a:srgbClr val="C00000"/>
              </a:solidFill>
            </a:endParaRPr>
          </a:p>
        </p:txBody>
      </p:sp>
      <p:pic>
        <p:nvPicPr>
          <p:cNvPr id="14366" name="Picture 30" descr="http://photo-zhurnal.ru/images/693751_fon-rek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204864"/>
            <a:ext cx="1536170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68" name="Picture 32" descr="http://www.clipartbest.com/cliparts/jix/o5G/jixo5G8E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2420888"/>
            <a:ext cx="1370124" cy="1080120"/>
          </a:xfrm>
          <a:prstGeom prst="rect">
            <a:avLst/>
          </a:prstGeom>
          <a:noFill/>
        </p:spPr>
      </p:pic>
      <p:pic>
        <p:nvPicPr>
          <p:cNvPr id="14372" name="Picture 36" descr="http://www.clipartkid.com/images/24/home-clipart-2MngIV-clipar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2276872"/>
            <a:ext cx="1296144" cy="1296144"/>
          </a:xfrm>
          <a:prstGeom prst="rect">
            <a:avLst/>
          </a:prstGeom>
          <a:noFill/>
        </p:spPr>
      </p:pic>
      <p:pic>
        <p:nvPicPr>
          <p:cNvPr id="19458" name="Picture 2" descr="http://images.clipartlogo.com/files/images/22/221633/but-1_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3861048"/>
            <a:ext cx="917197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4" name="Picture 8" descr="http://www.playcast.ru/uploads/2015/12/19/1639529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253595">
            <a:off x="4314833" y="2887153"/>
            <a:ext cx="713048" cy="649609"/>
          </a:xfrm>
          <a:prstGeom prst="rect">
            <a:avLst/>
          </a:prstGeom>
          <a:noFill/>
        </p:spPr>
      </p:pic>
      <p:pic>
        <p:nvPicPr>
          <p:cNvPr id="19466" name="Picture 10" descr="http://boombob.ru/img/picture/May/14/8cda80ad06c98e65797646e485607fc0/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4048" y="3068960"/>
            <a:ext cx="648479" cy="504056"/>
          </a:xfrm>
          <a:prstGeom prst="rect">
            <a:avLst/>
          </a:prstGeom>
          <a:noFill/>
        </p:spPr>
      </p:pic>
      <p:pic>
        <p:nvPicPr>
          <p:cNvPr id="19468" name="Picture 12" descr="http://img-fotki.yandex.ru/get/4417/134841010.1/0_5c4f6_6771e33a_XL"/>
          <p:cNvPicPr>
            <a:picLocks noChangeAspect="1" noChangeArrowheads="1"/>
          </p:cNvPicPr>
          <p:nvPr/>
        </p:nvPicPr>
        <p:blipFill>
          <a:blip r:embed="rId10" cstate="print"/>
          <a:srcRect l="18750" t="18750" r="25000" b="14773"/>
          <a:stretch>
            <a:fillRect/>
          </a:stretch>
        </p:blipFill>
        <p:spPr bwMode="auto">
          <a:xfrm>
            <a:off x="4355976" y="2276872"/>
            <a:ext cx="648072" cy="648072"/>
          </a:xfrm>
          <a:prstGeom prst="rect">
            <a:avLst/>
          </a:prstGeom>
          <a:noFill/>
        </p:spPr>
      </p:pic>
      <p:pic>
        <p:nvPicPr>
          <p:cNvPr id="54" name="Picture 2" descr="http://images.clipartlogo.com/files/images/22/221633/but-1_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4" y="3861048"/>
            <a:ext cx="917197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5" name="Picture 2" descr="http://images.clipartlogo.com/files/images/22/221633/but-1_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3861048"/>
            <a:ext cx="917197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6" name="Picture 2" descr="http://images.clipartlogo.com/files/images/22/221633/but-1_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3861048"/>
            <a:ext cx="917197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70" name="Picture 14" descr="http://www.playcast.ru/uploads/2016/10/18/20235718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60032" y="2276872"/>
            <a:ext cx="702798" cy="720080"/>
          </a:xfrm>
          <a:prstGeom prst="rect">
            <a:avLst/>
          </a:prstGeom>
          <a:noFill/>
        </p:spPr>
      </p:pic>
      <p:pic>
        <p:nvPicPr>
          <p:cNvPr id="19472" name="Picture 16" descr="http://rosman.ru/upload/medialibrary/c96/c9609ff403bfd9f803d7e8ef099b3317.jpg"/>
          <p:cNvPicPr>
            <a:picLocks noChangeAspect="1" noChangeArrowheads="1"/>
          </p:cNvPicPr>
          <p:nvPr/>
        </p:nvPicPr>
        <p:blipFill>
          <a:blip r:embed="rId12" cstate="print"/>
          <a:srcRect l="7251" t="54809" r="9358"/>
          <a:stretch>
            <a:fillRect/>
          </a:stretch>
        </p:blipFill>
        <p:spPr bwMode="auto">
          <a:xfrm>
            <a:off x="5652120" y="2348880"/>
            <a:ext cx="1800200" cy="1258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" name="Picture 2" descr="http://images.clipartlogo.com/files/images/22/221633/but-1_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3861048"/>
            <a:ext cx="917197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0" name="Picture 2" descr="http://images.clipartlogo.com/files/images/22/221633/but-1_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6" y="3861048"/>
            <a:ext cx="917197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78" name="Picture 22" descr="http://www.clipartbest.com/cliparts/niX/6oo/niX6oo85T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80312" y="2492896"/>
            <a:ext cx="1619672" cy="1080120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611560" y="3861048"/>
            <a:ext cx="9361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Book Antiqua" pitchFamily="18" charset="0"/>
                <a:cs typeface="Aharoni" pitchFamily="2" charset="-79"/>
              </a:rPr>
              <a:t>Р</a:t>
            </a:r>
            <a:endParaRPr lang="ru-RU" sz="4800" b="1" dirty="0">
              <a:solidFill>
                <a:srgbClr val="FF0000"/>
              </a:solidFill>
              <a:latin typeface="Book Antiqua" pitchFamily="18" charset="0"/>
              <a:cs typeface="Aharoni" pitchFamily="2" charset="-79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051720" y="3861048"/>
            <a:ext cx="648072" cy="864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Book Antiqua" pitchFamily="18" charset="0"/>
              </a:rPr>
              <a:t>О</a:t>
            </a:r>
            <a:endParaRPr lang="ru-RU" sz="48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203848" y="3861048"/>
            <a:ext cx="8640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Book Antiqua" pitchFamily="18" charset="0"/>
              </a:rPr>
              <a:t>Д</a:t>
            </a:r>
            <a:endParaRPr lang="ru-RU" sz="48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644008" y="3861048"/>
            <a:ext cx="8640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Book Antiqua" pitchFamily="18" charset="0"/>
              </a:rPr>
              <a:t>И</a:t>
            </a:r>
            <a:endParaRPr lang="ru-RU" sz="48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156176" y="3861048"/>
            <a:ext cx="9361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Book Antiqua" pitchFamily="18" charset="0"/>
              </a:rPr>
              <a:t>Н</a:t>
            </a:r>
            <a:endParaRPr lang="ru-RU" sz="48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668344" y="3861048"/>
            <a:ext cx="7920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Book Antiqua" pitchFamily="18" charset="0"/>
              </a:rPr>
              <a:t>А</a:t>
            </a:r>
            <a:endParaRPr lang="ru-RU" sz="48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 descr="http://pptgeo.3dn.ru/Shablon/Sky/SkyPri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  <a:latin typeface="Book Antiqua" pitchFamily="18" charset="0"/>
              </a:rPr>
              <a:t>Ключ к сундуку</a:t>
            </a:r>
            <a:endParaRPr lang="ru-RU" sz="4800" b="1" i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82453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0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40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4000" b="1" i="1" dirty="0" smtClean="0">
              <a:solidFill>
                <a:srgbClr val="C00000"/>
              </a:solidFill>
            </a:endParaRPr>
          </a:p>
        </p:txBody>
      </p:sp>
      <p:pic>
        <p:nvPicPr>
          <p:cNvPr id="14342" name="Picture 6" descr="http://www.playcast.ru/uploads/2015/04/23/1330275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789040"/>
            <a:ext cx="1080120" cy="1440160"/>
          </a:xfrm>
          <a:prstGeom prst="rect">
            <a:avLst/>
          </a:prstGeom>
          <a:noFill/>
        </p:spPr>
      </p:pic>
      <p:pic>
        <p:nvPicPr>
          <p:cNvPr id="14346" name="Picture 10" descr="https://im2-tub-ru.yandex.net/i?id=69ddd84b2162b6c1f3351b5cd22feb8d-l&amp;n=13"/>
          <p:cNvPicPr>
            <a:picLocks noChangeAspect="1" noChangeArrowheads="1"/>
          </p:cNvPicPr>
          <p:nvPr/>
        </p:nvPicPr>
        <p:blipFill>
          <a:blip r:embed="rId5" cstate="print"/>
          <a:srcRect t="6287"/>
          <a:stretch>
            <a:fillRect/>
          </a:stretch>
        </p:blipFill>
        <p:spPr bwMode="auto">
          <a:xfrm>
            <a:off x="4572000" y="3933056"/>
            <a:ext cx="1440160" cy="1081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8" name="Picture 12" descr="https://ds03.infourok.ru/uploads/ex/015c/00004f7b-f21a77c1/hello_html_m401d5eb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3429000"/>
            <a:ext cx="1455930" cy="1512168"/>
          </a:xfrm>
          <a:prstGeom prst="rect">
            <a:avLst/>
          </a:prstGeom>
          <a:noFill/>
        </p:spPr>
      </p:pic>
      <p:pic>
        <p:nvPicPr>
          <p:cNvPr id="14350" name="Picture 14" descr="http://res.publicdomainfiles.com/pdf_view/67/1392208021463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3861048"/>
            <a:ext cx="1178089" cy="1296144"/>
          </a:xfrm>
          <a:prstGeom prst="rect">
            <a:avLst/>
          </a:prstGeom>
          <a:noFill/>
        </p:spPr>
      </p:pic>
      <p:pic>
        <p:nvPicPr>
          <p:cNvPr id="14354" name="Picture 18" descr="https://avatanplus.com/files/resources/original/582ef0e7c017e158775d096b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3789040"/>
            <a:ext cx="1296144" cy="1236400"/>
          </a:xfrm>
          <a:prstGeom prst="rect">
            <a:avLst/>
          </a:prstGeom>
          <a:noFill/>
        </p:spPr>
      </p:pic>
      <p:pic>
        <p:nvPicPr>
          <p:cNvPr id="14384" name="Picture 48" descr="http://sheradio1055.com/graphics/the-rolling-lo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84368" y="3861048"/>
            <a:ext cx="936104" cy="1107277"/>
          </a:xfrm>
          <a:prstGeom prst="rect">
            <a:avLst/>
          </a:prstGeom>
          <a:noFill/>
        </p:spPr>
      </p:pic>
      <p:pic>
        <p:nvPicPr>
          <p:cNvPr id="19458" name="Picture 2" descr="http://images.clipartlogo.com/files/images/22/221633/but-1_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560" y="1772816"/>
            <a:ext cx="917197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4" name="Picture 2" descr="http://images.clipartlogo.com/files/images/22/221633/but-1_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07704" y="1772816"/>
            <a:ext cx="917197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5" name="Picture 2" descr="http://images.clipartlogo.com/files/images/22/221633/but-1_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3848" y="1772816"/>
            <a:ext cx="917197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6" name="Picture 2" descr="http://images.clipartlogo.com/files/images/22/221633/but-1_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1772816"/>
            <a:ext cx="917197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9" name="Picture 2" descr="http://images.clipartlogo.com/files/images/22/221633/but-1_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0152" y="1772816"/>
            <a:ext cx="917197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0" name="Picture 2" descr="http://images.clipartlogo.com/files/images/22/221633/but-1_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08304" y="1772816"/>
            <a:ext cx="917197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4" name="Picture 2" descr="http://images.clipartlogo.com/files/images/22/221633/but-1_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40352" y="5373216"/>
            <a:ext cx="917197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5" name="Picture 2" descr="http://images.clipartlogo.com/files/images/22/221633/but-1_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44208" y="5373216"/>
            <a:ext cx="917197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6" name="Picture 2" descr="http://images.clipartlogo.com/files/images/22/221633/but-1_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32040" y="5373216"/>
            <a:ext cx="917197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7" name="Picture 2" descr="http://images.clipartlogo.com/files/images/22/221633/but-1_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91880" y="5445224"/>
            <a:ext cx="917197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8" name="Picture 2" descr="http://images.clipartlogo.com/files/images/22/221633/but-1_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51720" y="5445224"/>
            <a:ext cx="917197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9" name="Picture 2" descr="http://images.clipartlogo.com/files/images/22/221633/but-1_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560" y="5445224"/>
            <a:ext cx="917197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2" name="Прямоугольник 31"/>
          <p:cNvSpPr/>
          <p:nvPr/>
        </p:nvSpPr>
        <p:spPr>
          <a:xfrm>
            <a:off x="611560" y="1844824"/>
            <a:ext cx="9361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Book Antiqua" pitchFamily="18" charset="0"/>
                <a:cs typeface="Aharoni" pitchFamily="2" charset="-79"/>
              </a:rPr>
              <a:t>Р</a:t>
            </a:r>
            <a:endParaRPr lang="ru-RU" sz="4800" b="1" dirty="0">
              <a:solidFill>
                <a:srgbClr val="FF0000"/>
              </a:solidFill>
              <a:latin typeface="Book Antiqua" pitchFamily="18" charset="0"/>
              <a:cs typeface="Aharoni" pitchFamily="2" charset="-79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051720" y="1844824"/>
            <a:ext cx="648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Book Antiqua" pitchFamily="18" charset="0"/>
              </a:rPr>
              <a:t>О</a:t>
            </a:r>
            <a:endParaRPr lang="ru-RU" sz="48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203848" y="1844824"/>
            <a:ext cx="8640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Book Antiqua" pitchFamily="18" charset="0"/>
              </a:rPr>
              <a:t>Д</a:t>
            </a:r>
            <a:endParaRPr lang="ru-RU" sz="48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644008" y="1844824"/>
            <a:ext cx="8640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Book Antiqua" pitchFamily="18" charset="0"/>
              </a:rPr>
              <a:t>И</a:t>
            </a:r>
            <a:endParaRPr lang="ru-RU" sz="48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940152" y="1844825"/>
            <a:ext cx="9361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Book Antiqua" pitchFamily="18" charset="0"/>
              </a:rPr>
              <a:t>Н</a:t>
            </a:r>
            <a:endParaRPr lang="ru-RU" sz="48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380312" y="1844824"/>
            <a:ext cx="792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Book Antiqua" pitchFamily="18" charset="0"/>
              </a:rPr>
              <a:t>А</a:t>
            </a:r>
            <a:endParaRPr lang="ru-RU" sz="48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11560" y="5445224"/>
            <a:ext cx="864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Book Antiqua" pitchFamily="18" charset="0"/>
              </a:rPr>
              <a:t>Р</a:t>
            </a:r>
            <a:endParaRPr lang="ru-RU" sz="48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051721" y="5445224"/>
            <a:ext cx="8640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Book Antiqua" pitchFamily="18" charset="0"/>
              </a:rPr>
              <a:t>О</a:t>
            </a:r>
            <a:endParaRPr lang="ru-RU" sz="48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635897" y="5445224"/>
            <a:ext cx="648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Book Antiqua" pitchFamily="18" charset="0"/>
              </a:rPr>
              <a:t>С</a:t>
            </a:r>
            <a:endParaRPr lang="ru-RU" sz="48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004048" y="5460327"/>
            <a:ext cx="7920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Book Antiqua" pitchFamily="18" charset="0"/>
              </a:rPr>
              <a:t>С</a:t>
            </a:r>
            <a:endParaRPr lang="ru-RU" sz="48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516217" y="5445224"/>
            <a:ext cx="720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Book Antiqua" pitchFamily="18" charset="0"/>
              </a:rPr>
              <a:t>И</a:t>
            </a:r>
            <a:endParaRPr lang="ru-RU" sz="48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884368" y="5445224"/>
            <a:ext cx="720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Book Antiqua" pitchFamily="18" charset="0"/>
              </a:rPr>
              <a:t>Я</a:t>
            </a:r>
            <a:endParaRPr lang="ru-RU" sz="48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 descr="http://pptgeo.3dn.ru/Shablon/Sky/Sky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Book Antiqua" pitchFamily="18" charset="0"/>
              </a:rPr>
              <a:t>ЛЮБИМЫЙ СЕРДЦУ ГОЛОК</a:t>
            </a:r>
            <a:endParaRPr lang="ru-RU" sz="3600" b="1" i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82453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0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40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4000" b="1" i="1" dirty="0" smtClean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Люда\Desktop\загруженное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571612"/>
            <a:ext cx="6000792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 descr="http://pptgeo.3dn.ru/Shablon/Sky/Sky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Book Antiqua" pitchFamily="18" charset="0"/>
              </a:rPr>
              <a:t>ЛЮБИМЫЙ СЕРДЦУ  УГОЛОК</a:t>
            </a:r>
            <a:endParaRPr lang="ru-RU" sz="3600" b="1" i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82453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0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40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4000" b="1" i="1" dirty="0" smtClean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Люда\Desktop\d1639203-2213-534c-b591-84898b0000c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928670"/>
            <a:ext cx="3500462" cy="2643206"/>
          </a:xfrm>
          <a:prstGeom prst="rect">
            <a:avLst/>
          </a:prstGeom>
          <a:noFill/>
        </p:spPr>
      </p:pic>
      <p:pic>
        <p:nvPicPr>
          <p:cNvPr id="2051" name="Picture 3" descr="C:\Users\Люда\Desktop\hanskiy-dvoret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857232"/>
            <a:ext cx="3327122" cy="2452686"/>
          </a:xfrm>
          <a:prstGeom prst="rect">
            <a:avLst/>
          </a:prstGeom>
          <a:noFill/>
        </p:spPr>
      </p:pic>
      <p:pic>
        <p:nvPicPr>
          <p:cNvPr id="2052" name="Picture 4" descr="C:\Users\Люда\Desktop\nikitskiy-botsa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2357430"/>
            <a:ext cx="2643180" cy="2285999"/>
          </a:xfrm>
          <a:prstGeom prst="rect">
            <a:avLst/>
          </a:prstGeom>
          <a:noFill/>
        </p:spPr>
      </p:pic>
      <p:pic>
        <p:nvPicPr>
          <p:cNvPr id="2053" name="Picture 5" descr="C:\Users\Люда\Desktop\mramornaya-peschera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4143380"/>
            <a:ext cx="3204479" cy="2243135"/>
          </a:xfrm>
          <a:prstGeom prst="rect">
            <a:avLst/>
          </a:prstGeom>
          <a:noFill/>
        </p:spPr>
      </p:pic>
      <p:pic>
        <p:nvPicPr>
          <p:cNvPr id="2054" name="Picture 6" descr="C:\Users\Люда\Desktop\0a1574588192655d279741dc2a06fb1f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24" y="3714752"/>
            <a:ext cx="3500462" cy="25193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 descr="http://pptgeo.3dn.ru/Shablon/Sky/Sky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Book Antiqua" pitchFamily="18" charset="0"/>
              </a:rPr>
              <a:t>БОГАТСТВО РОССИИ</a:t>
            </a:r>
            <a:endParaRPr lang="ru-RU" sz="3600" b="1" i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82453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0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40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4000" b="1" i="1" dirty="0" smtClean="0">
              <a:solidFill>
                <a:srgbClr val="C00000"/>
              </a:solidFill>
            </a:endParaRPr>
          </a:p>
        </p:txBody>
      </p:sp>
      <p:pic>
        <p:nvPicPr>
          <p:cNvPr id="31746" name="Picture 2" descr="http://vdv-ozuevo.ru/pic/news/1444123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08720"/>
            <a:ext cx="3888431" cy="2916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 descr="http://www.gandex.ru/upl/oboi/gandex.ru-19837_99b1c32ad1f120fa64ec409758890b7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861048"/>
            <a:ext cx="3888432" cy="243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2" name="Picture 8" descr="http://elitefon.ru/pic/201302/1920x1080/elitefon.ru-348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9" y="3933056"/>
            <a:ext cx="3888432" cy="2375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 descr="https://im2-tub-ru.yandex.net/i?id=cbd4b1b75ca76f05d5b165e5267d961e-l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1001012"/>
            <a:ext cx="3816424" cy="2741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 descr="http://pptgeo.3dn.ru/Shablon/Sky/Sky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Book Antiqua" pitchFamily="18" charset="0"/>
              </a:rPr>
              <a:t>БОГАТСТВО РОССИИ</a:t>
            </a:r>
            <a:endParaRPr lang="ru-RU" sz="3600" b="1" i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82453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0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40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4000" b="1" i="1" dirty="0" smtClean="0">
              <a:solidFill>
                <a:srgbClr val="C00000"/>
              </a:solidFill>
            </a:endParaRPr>
          </a:p>
        </p:txBody>
      </p:sp>
      <p:pic>
        <p:nvPicPr>
          <p:cNvPr id="38918" name="Picture 6" descr="http://www.passionforum.ru/upload/159/u15989/094/fa38198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24944"/>
            <a:ext cx="936104" cy="1105946"/>
          </a:xfrm>
          <a:prstGeom prst="rect">
            <a:avLst/>
          </a:prstGeom>
          <a:noFill/>
        </p:spPr>
      </p:pic>
      <p:pic>
        <p:nvPicPr>
          <p:cNvPr id="38920" name="Picture 8" descr="http://www.passionforum.ru/upload/159/u15989/094/15a0041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005064"/>
            <a:ext cx="552335" cy="792088"/>
          </a:xfrm>
          <a:prstGeom prst="rect">
            <a:avLst/>
          </a:prstGeom>
          <a:noFill/>
        </p:spPr>
      </p:pic>
      <p:pic>
        <p:nvPicPr>
          <p:cNvPr id="38922" name="Picture 10" descr="http://www.passionforum.ru/upload/159/u15989/094/86a6f20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2924944"/>
            <a:ext cx="916408" cy="1080120"/>
          </a:xfrm>
          <a:prstGeom prst="rect">
            <a:avLst/>
          </a:prstGeom>
          <a:noFill/>
        </p:spPr>
      </p:pic>
      <p:pic>
        <p:nvPicPr>
          <p:cNvPr id="38924" name="Picture 12" descr="http://wallpaper-gallery.net/images/rose-pictures/rose-pictures-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2924944"/>
            <a:ext cx="813859" cy="1080120"/>
          </a:xfrm>
          <a:prstGeom prst="rect">
            <a:avLst/>
          </a:prstGeom>
          <a:noFill/>
        </p:spPr>
      </p:pic>
      <p:pic>
        <p:nvPicPr>
          <p:cNvPr id="38926" name="Picture 14" descr="http://www.passionforum.ru/upload/159/u15989/094/18af446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729176">
            <a:off x="2482146" y="4073811"/>
            <a:ext cx="732589" cy="746661"/>
          </a:xfrm>
          <a:prstGeom prst="rect">
            <a:avLst/>
          </a:prstGeom>
          <a:noFill/>
        </p:spPr>
      </p:pic>
      <p:pic>
        <p:nvPicPr>
          <p:cNvPr id="41" name="Picture 28" descr="http://icon-icons.com/icons2/37/PNG/512/equalsign_delete_delete_igual_393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1840" y="4149080"/>
            <a:ext cx="792088" cy="792088"/>
          </a:xfrm>
          <a:prstGeom prst="rect">
            <a:avLst/>
          </a:prstGeom>
          <a:noFill/>
        </p:spPr>
      </p:pic>
      <p:pic>
        <p:nvPicPr>
          <p:cNvPr id="44" name="Picture 36" descr="http://www.playcast.ru/uploads/2015/05/25/13736488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088" y="1484784"/>
            <a:ext cx="3420766" cy="4869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 descr="http://pptgeo.3dn.ru/Shablon/Sky/Sky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Book Antiqua" pitchFamily="18" charset="0"/>
              </a:rPr>
              <a:t>БОГАТСТВО РОССИИ</a:t>
            </a:r>
            <a:endParaRPr lang="ru-RU" sz="3600" b="1" i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82453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0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40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4000" b="1" i="1" dirty="0" smtClean="0">
              <a:solidFill>
                <a:srgbClr val="C00000"/>
              </a:solidFill>
            </a:endParaRPr>
          </a:p>
        </p:txBody>
      </p:sp>
      <p:pic>
        <p:nvPicPr>
          <p:cNvPr id="24" name="Picture 14" descr="http://www.passionforum.ru/upload/159/u15989/094/18af446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29176">
            <a:off x="1646132" y="3309153"/>
            <a:ext cx="1024886" cy="1044572"/>
          </a:xfrm>
          <a:prstGeom prst="rect">
            <a:avLst/>
          </a:prstGeom>
          <a:noFill/>
        </p:spPr>
      </p:pic>
      <p:pic>
        <p:nvPicPr>
          <p:cNvPr id="38932" name="Picture 20" descr="http://www.passionforum.ru/upload/159/u15989/094/4e5a816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212976"/>
            <a:ext cx="936105" cy="1043159"/>
          </a:xfrm>
          <a:prstGeom prst="rect">
            <a:avLst/>
          </a:prstGeom>
          <a:noFill/>
        </p:spPr>
      </p:pic>
      <p:pic>
        <p:nvPicPr>
          <p:cNvPr id="38934" name="Picture 22" descr="http://www.passionforum.ru/upload/159/u15989/094/a5f826b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437112"/>
            <a:ext cx="745721" cy="720080"/>
          </a:xfrm>
          <a:prstGeom prst="rect">
            <a:avLst/>
          </a:prstGeom>
          <a:noFill/>
        </p:spPr>
      </p:pic>
      <p:pic>
        <p:nvPicPr>
          <p:cNvPr id="38936" name="Picture 24" descr="http://www.passionforum.ru/upload/159/u15989/094/ae77707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4509120"/>
            <a:ext cx="629805" cy="648072"/>
          </a:xfrm>
          <a:prstGeom prst="rect">
            <a:avLst/>
          </a:prstGeom>
          <a:noFill/>
        </p:spPr>
      </p:pic>
      <p:pic>
        <p:nvPicPr>
          <p:cNvPr id="38938" name="Picture 26" descr="http://img12.nnm.me/6/d/a/c/5/c853c45aceaf077493ff7630bb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3356992"/>
            <a:ext cx="1400854" cy="1080120"/>
          </a:xfrm>
          <a:prstGeom prst="rect">
            <a:avLst/>
          </a:prstGeom>
          <a:noFill/>
        </p:spPr>
      </p:pic>
      <p:pic>
        <p:nvPicPr>
          <p:cNvPr id="38940" name="Picture 28" descr="http://icon-icons.com/icons2/37/PNG/512/equalsign_delete_delete_igual_393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1840" y="4437112"/>
            <a:ext cx="871737" cy="871737"/>
          </a:xfrm>
          <a:prstGeom prst="rect">
            <a:avLst/>
          </a:prstGeom>
          <a:noFill/>
        </p:spPr>
      </p:pic>
      <p:pic>
        <p:nvPicPr>
          <p:cNvPr id="38942" name="Picture 30" descr="http://img-fotki.yandex.ru/get/9065/47407354.c89/0_12bea7_eca229a5_ori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60032" y="2060848"/>
            <a:ext cx="1739953" cy="3168352"/>
          </a:xfrm>
          <a:prstGeom prst="rect">
            <a:avLst/>
          </a:prstGeom>
          <a:noFill/>
        </p:spPr>
      </p:pic>
      <p:pic>
        <p:nvPicPr>
          <p:cNvPr id="42" name="Picture 30" descr="http://img-fotki.yandex.ru/get/9065/47407354.c89/0_12bea7_eca229a5_ori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8144" y="1988840"/>
            <a:ext cx="1739953" cy="3168352"/>
          </a:xfrm>
          <a:prstGeom prst="rect">
            <a:avLst/>
          </a:prstGeom>
          <a:noFill/>
        </p:spPr>
      </p:pic>
      <p:pic>
        <p:nvPicPr>
          <p:cNvPr id="43" name="Picture 30" descr="http://img-fotki.yandex.ru/get/9065/47407354.c89/0_12bea7_eca229a5_ori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0272" y="2060848"/>
            <a:ext cx="1739953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8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 descr="http://pptgeo.3dn.ru/Shablon/Sky/Sky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Book Antiqua" pitchFamily="18" charset="0"/>
              </a:rPr>
              <a:t>ФИЗКУЛЬТМИНУТКА</a:t>
            </a:r>
            <a:endParaRPr lang="ru-RU" sz="3600" b="1" i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2376264" cy="4896545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endParaRPr lang="ru-RU" sz="40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24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3800" dirty="0" smtClean="0">
                <a:solidFill>
                  <a:srgbClr val="C00000"/>
                </a:solidFill>
                <a:latin typeface="Book Antiqua" pitchFamily="18" charset="0"/>
              </a:rPr>
              <a:t>Мы берёзку   посадили,                       </a:t>
            </a:r>
          </a:p>
          <a:p>
            <a:pPr algn="ctr">
              <a:buNone/>
            </a:pPr>
            <a:r>
              <a:rPr lang="ru-RU" sz="3800" dirty="0" smtClean="0">
                <a:solidFill>
                  <a:srgbClr val="C00000"/>
                </a:solidFill>
                <a:latin typeface="Book Antiqua" pitchFamily="18" charset="0"/>
              </a:rPr>
              <a:t>Мы водой её полили, </a:t>
            </a:r>
          </a:p>
          <a:p>
            <a:pPr algn="ctr">
              <a:buNone/>
            </a:pPr>
            <a:r>
              <a:rPr lang="ru-RU" sz="3800" dirty="0" smtClean="0">
                <a:solidFill>
                  <a:srgbClr val="C00000"/>
                </a:solidFill>
                <a:latin typeface="Book Antiqua" pitchFamily="18" charset="0"/>
              </a:rPr>
              <a:t>                  </a:t>
            </a:r>
          </a:p>
          <a:p>
            <a:pPr algn="ctr">
              <a:buNone/>
            </a:pPr>
            <a:r>
              <a:rPr lang="ru-RU" sz="3800" dirty="0" smtClean="0">
                <a:solidFill>
                  <a:srgbClr val="C00000"/>
                </a:solidFill>
                <a:latin typeface="Book Antiqua" pitchFamily="18" charset="0"/>
              </a:rPr>
              <a:t>И берёзка подросла,                        </a:t>
            </a:r>
          </a:p>
          <a:p>
            <a:pPr algn="ctr">
              <a:buNone/>
            </a:pPr>
            <a:r>
              <a:rPr lang="ru-RU" sz="3800" dirty="0" smtClean="0">
                <a:solidFill>
                  <a:srgbClr val="C00000"/>
                </a:solidFill>
                <a:latin typeface="Book Antiqua" pitchFamily="18" charset="0"/>
              </a:rPr>
              <a:t>К солнцу ветки подняла,</a:t>
            </a:r>
          </a:p>
          <a:p>
            <a:pPr algn="ctr">
              <a:buNone/>
            </a:pPr>
            <a:endParaRPr lang="ru-RU" sz="3800" dirty="0" smtClean="0">
              <a:solidFill>
                <a:srgbClr val="C00000"/>
              </a:solidFill>
              <a:latin typeface="Book Antiqua" pitchFamily="18" charset="0"/>
            </a:endParaRPr>
          </a:p>
          <a:p>
            <a:pPr algn="ctr">
              <a:buNone/>
            </a:pPr>
            <a:r>
              <a:rPr lang="ru-RU" sz="3800" dirty="0" smtClean="0">
                <a:solidFill>
                  <a:srgbClr val="C00000"/>
                </a:solidFill>
                <a:latin typeface="Book Antiqua" pitchFamily="18" charset="0"/>
              </a:rPr>
              <a:t>А потом их наклонила                       </a:t>
            </a:r>
          </a:p>
          <a:p>
            <a:pPr algn="ctr">
              <a:buNone/>
            </a:pPr>
            <a:r>
              <a:rPr lang="ru-RU" sz="3800" dirty="0" smtClean="0">
                <a:solidFill>
                  <a:srgbClr val="C00000"/>
                </a:solidFill>
                <a:latin typeface="Book Antiqua" pitchFamily="18" charset="0"/>
              </a:rPr>
              <a:t>И ребят благодарила.  </a:t>
            </a:r>
            <a:r>
              <a:rPr lang="ru-RU" sz="3800" dirty="0" smtClean="0">
                <a:solidFill>
                  <a:srgbClr val="C00000"/>
                </a:solidFill>
              </a:rPr>
              <a:t> </a:t>
            </a:r>
            <a:r>
              <a:rPr lang="ru-RU" sz="4000" dirty="0" smtClean="0"/>
              <a:t>          </a:t>
            </a:r>
            <a:endParaRPr lang="ru-RU" sz="4000" b="1" i="1" dirty="0" smtClean="0">
              <a:solidFill>
                <a:srgbClr val="C00000"/>
              </a:solidFill>
            </a:endParaRPr>
          </a:p>
        </p:txBody>
      </p:sp>
      <p:pic>
        <p:nvPicPr>
          <p:cNvPr id="15362" name="Picture 2" descr="http://i3.lorein-postel.ru/1/2139/21382982/afacdb/leto-v-rossii-berezovaya-roshha.jpg"/>
          <p:cNvPicPr>
            <a:picLocks noChangeAspect="1" noChangeArrowheads="1"/>
          </p:cNvPicPr>
          <p:nvPr/>
        </p:nvPicPr>
        <p:blipFill>
          <a:blip r:embed="rId3" cstate="print"/>
          <a:srcRect b="6618"/>
          <a:stretch>
            <a:fillRect/>
          </a:stretch>
        </p:blipFill>
        <p:spPr bwMode="auto">
          <a:xfrm>
            <a:off x="2401742" y="1124745"/>
            <a:ext cx="6490738" cy="5273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2055</TotalTime>
  <Words>47</Words>
  <Application>Microsoft Office PowerPoint</Application>
  <PresentationFormat>Экран (4:3)</PresentationFormat>
  <Paragraphs>48</Paragraphs>
  <Slides>13</Slides>
  <Notes>2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Aharoni</vt:lpstr>
      <vt:lpstr>Arial</vt:lpstr>
      <vt:lpstr>Book Antiqua</vt:lpstr>
      <vt:lpstr>Calibri</vt:lpstr>
      <vt:lpstr>Тема Office</vt:lpstr>
      <vt:lpstr>Презентация PowerPoint</vt:lpstr>
      <vt:lpstr>Ключ к сундуку</vt:lpstr>
      <vt:lpstr>Ключ к сундуку</vt:lpstr>
      <vt:lpstr>ЛЮБИМЫЙ СЕРДЦУ ГОЛОК</vt:lpstr>
      <vt:lpstr>ЛЮБИМЫЙ СЕРДЦУ  УГОЛОК</vt:lpstr>
      <vt:lpstr>БОГАТСТВО РОССИИ</vt:lpstr>
      <vt:lpstr>БОГАТСТВО РОССИИ</vt:lpstr>
      <vt:lpstr>БОГАТСТВО РОССИИ</vt:lpstr>
      <vt:lpstr>ФИЗКУЛЬТМИНУТКА</vt:lpstr>
      <vt:lpstr>НАРОДНЫЕ     ПРОМЫСЛЫ</vt:lpstr>
      <vt:lpstr>Презентация PowerPoint</vt:lpstr>
      <vt:lpstr>Угадай-ка??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Sun</cp:lastModifiedBy>
  <cp:revision>165</cp:revision>
  <dcterms:created xsi:type="dcterms:W3CDTF">2017-02-12T07:48:37Z</dcterms:created>
  <dcterms:modified xsi:type="dcterms:W3CDTF">2024-10-21T11:27:41Z</dcterms:modified>
</cp:coreProperties>
</file>