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62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3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8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0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01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4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65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7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0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37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23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C1EE7-AF20-4CD1-8993-84692083846A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87C22-321E-445B-B2B8-2C63DB48D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3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мка музыка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5"/>
          <a:stretch/>
        </p:blipFill>
        <p:spPr bwMode="auto">
          <a:xfrm>
            <a:off x="0" y="0"/>
            <a:ext cx="12192000" cy="432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7418" y="637309"/>
            <a:ext cx="1050174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 – тематическое планирование музыкального руководителя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Сулейманова З.М.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«Флажок»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Гвардейское Симферопольского района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939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амка музыка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5"/>
          <a:stretch/>
        </p:blipFill>
        <p:spPr bwMode="auto">
          <a:xfrm>
            <a:off x="0" y="-1"/>
            <a:ext cx="13208000" cy="528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9771" y="2380343"/>
            <a:ext cx="98116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годового плана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Организационно – методическая работа</a:t>
            </a:r>
            <a:endParaRPr lang="ru-RU" sz="3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с детьми</a:t>
            </a:r>
            <a:endParaRPr lang="ru-RU" sz="3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с родителями</a:t>
            </a:r>
            <a:endParaRPr lang="ru-RU" sz="3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Взаимосвязь с педагогами дошкольного учреждения</a:t>
            </a:r>
            <a:endParaRPr lang="ru-RU" sz="3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Конструктивно – партнерское взаимодействие</a:t>
            </a:r>
            <a:endParaRPr lang="ru-RU" sz="3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246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музыка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5"/>
          <a:stretch/>
        </p:blipFill>
        <p:spPr bwMode="auto">
          <a:xfrm>
            <a:off x="0" y="116114"/>
            <a:ext cx="12300857" cy="705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" y="1872343"/>
            <a:ext cx="1252582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развития музыкальных способностей в разных видах музыкальной деятельности, творческой самореализации и самовыражения.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основы музыкальной культуры у дошкольников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у детей музыкальные способности, музыкально – художественное творчество, творческую самостоятельность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эмоциональную отзывчивость, способность к сопереживанию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у детей интерес к музыкально – художественной деятельности, музыкальный и эстетический вкус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Приобщать ребенка к культуре своей страны, малой Родины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Привлекать родителей в образовательный процесс, повышая их интерес к образовательному процессу.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7905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Рамка музыка Изображения – скачать бесплатно на Freepi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5"/>
          <a:stretch/>
        </p:blipFill>
        <p:spPr bwMode="auto">
          <a:xfrm>
            <a:off x="-101601" y="-35749"/>
            <a:ext cx="12192000" cy="385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475254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 – тематическое планирование по музыкальному развитию дошкольников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50764"/>
              </p:ext>
            </p:extLst>
          </p:nvPr>
        </p:nvGraphicFramePr>
        <p:xfrm>
          <a:off x="-1" y="2738064"/>
          <a:ext cx="12192000" cy="4053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44915">
                  <a:extLst>
                    <a:ext uri="{9D8B030D-6E8A-4147-A177-3AD203B41FA5}">
                      <a16:colId xmlns:a16="http://schemas.microsoft.com/office/drawing/2014/main" val="1516537852"/>
                    </a:ext>
                  </a:extLst>
                </a:gridCol>
                <a:gridCol w="3715657">
                  <a:extLst>
                    <a:ext uri="{9D8B030D-6E8A-4147-A177-3AD203B41FA5}">
                      <a16:colId xmlns:a16="http://schemas.microsoft.com/office/drawing/2014/main" val="380284244"/>
                    </a:ext>
                  </a:extLst>
                </a:gridCol>
                <a:gridCol w="6531428">
                  <a:extLst>
                    <a:ext uri="{9D8B030D-6E8A-4147-A177-3AD203B41FA5}">
                      <a16:colId xmlns:a16="http://schemas.microsoft.com/office/drawing/2014/main" val="192114639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Сентябрь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346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Репертуар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42166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Слушание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04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Пение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498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Песенное творчество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003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Музыкально-ритмические движения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4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Игра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детских музыкальных инструментах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507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275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Музыка как способ самовыражения современной молодежи - презентация по  музыке скачать бесплатно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Музыка как способ самовыражения современной молодежи - презентация по  музыке скачать бесплатно"/>
          <p:cNvSpPr>
            <a:spLocks noChangeAspect="1" noChangeArrowheads="1"/>
          </p:cNvSpPr>
          <p:nvPr/>
        </p:nvSpPr>
        <p:spPr bwMode="auto">
          <a:xfrm>
            <a:off x="155574" y="-144463"/>
            <a:ext cx="2906281" cy="29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Музыка как способ самовыражения современной молодежи - презентация по  музыке скачать бесплатно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09714" cy="702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73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170</Words>
  <Application>Microsoft Office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Перспективно – тематическое планирование музыкального руководителя</dc:title>
  <dc:creator>zulfiyamaratovna@outlook.com</dc:creator>
  <cp:lastModifiedBy>zulfiyamaratovna@outlook.com</cp:lastModifiedBy>
  <cp:revision>9</cp:revision>
  <dcterms:created xsi:type="dcterms:W3CDTF">2023-11-21T17:40:55Z</dcterms:created>
  <dcterms:modified xsi:type="dcterms:W3CDTF">2023-11-21T19:12:32Z</dcterms:modified>
</cp:coreProperties>
</file>