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DF9B4-01A1-4EC4-9A46-0CDE25FF240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69749-4148-42D2-B7DE-7EA1CCAA83B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B1EBAC6-B737-4DC5-9042-EB0039289447}" type="parTrans" cxnId="{ACCEE521-91C9-4A97-9256-4DAD4EF39F64}">
      <dgm:prSet/>
      <dgm:spPr/>
      <dgm:t>
        <a:bodyPr/>
        <a:lstStyle/>
        <a:p>
          <a:endParaRPr lang="ru-RU"/>
        </a:p>
      </dgm:t>
    </dgm:pt>
    <dgm:pt modelId="{132B33C3-D0F9-4C1C-81D4-1B29F8B25C76}" type="sibTrans" cxnId="{ACCEE521-91C9-4A97-9256-4DAD4EF39F64}">
      <dgm:prSet/>
      <dgm:spPr/>
      <dgm:t>
        <a:bodyPr/>
        <a:lstStyle/>
        <a:p>
          <a:endParaRPr lang="ru-RU"/>
        </a:p>
      </dgm:t>
    </dgm:pt>
    <dgm:pt modelId="{0DB78D0C-8A1F-4326-9E7A-04A47982E238}">
      <dgm:prSet phldrT="[Текст]" phldr="1"/>
      <dgm:spPr/>
      <dgm:t>
        <a:bodyPr/>
        <a:lstStyle/>
        <a:p>
          <a:endParaRPr lang="ru-RU"/>
        </a:p>
      </dgm:t>
    </dgm:pt>
    <dgm:pt modelId="{88468009-BE07-4F5E-AEF9-56BB9454EF6A}" type="parTrans" cxnId="{88C68BD3-0980-463C-BF91-BDDEC248A761}">
      <dgm:prSet/>
      <dgm:spPr/>
      <dgm:t>
        <a:bodyPr/>
        <a:lstStyle/>
        <a:p>
          <a:endParaRPr lang="ru-RU"/>
        </a:p>
      </dgm:t>
    </dgm:pt>
    <dgm:pt modelId="{A04875F8-0EE1-4314-B5D2-7C2C772136A6}" type="sibTrans" cxnId="{88C68BD3-0980-463C-BF91-BDDEC248A761}">
      <dgm:prSet/>
      <dgm:spPr/>
      <dgm:t>
        <a:bodyPr/>
        <a:lstStyle/>
        <a:p>
          <a:endParaRPr lang="ru-RU"/>
        </a:p>
      </dgm:t>
    </dgm:pt>
    <dgm:pt modelId="{5D44C363-346F-4636-ABC8-57362A4DDBEA}">
      <dgm:prSet phldrT="[Текст]" phldr="1"/>
      <dgm:spPr/>
      <dgm:t>
        <a:bodyPr/>
        <a:lstStyle/>
        <a:p>
          <a:endParaRPr lang="ru-RU"/>
        </a:p>
      </dgm:t>
    </dgm:pt>
    <dgm:pt modelId="{4CCE80CA-12DE-4292-B570-CE3F3A53BC87}" type="parTrans" cxnId="{4487D323-E355-4A54-89DA-E47C7499F615}">
      <dgm:prSet/>
      <dgm:spPr/>
      <dgm:t>
        <a:bodyPr/>
        <a:lstStyle/>
        <a:p>
          <a:endParaRPr lang="ru-RU"/>
        </a:p>
      </dgm:t>
    </dgm:pt>
    <dgm:pt modelId="{C5D514DD-0CA9-4235-B47F-E418DA0B4444}" type="sibTrans" cxnId="{4487D323-E355-4A54-89DA-E47C7499F615}">
      <dgm:prSet/>
      <dgm:spPr/>
      <dgm:t>
        <a:bodyPr/>
        <a:lstStyle/>
        <a:p>
          <a:endParaRPr lang="ru-RU"/>
        </a:p>
      </dgm:t>
    </dgm:pt>
    <dgm:pt modelId="{B35A1F6F-558C-4FDA-8251-785D71F1174E}">
      <dgm:prSet phldrT="[Текст]" phldr="1"/>
      <dgm:spPr/>
      <dgm:t>
        <a:bodyPr/>
        <a:lstStyle/>
        <a:p>
          <a:endParaRPr lang="ru-RU"/>
        </a:p>
      </dgm:t>
    </dgm:pt>
    <dgm:pt modelId="{BE08DBDC-66E9-4C24-BE4E-5066B0152DE3}" type="parTrans" cxnId="{05436745-A662-4095-A56C-F7A22BAE6789}">
      <dgm:prSet/>
      <dgm:spPr/>
      <dgm:t>
        <a:bodyPr/>
        <a:lstStyle/>
        <a:p>
          <a:endParaRPr lang="ru-RU"/>
        </a:p>
      </dgm:t>
    </dgm:pt>
    <dgm:pt modelId="{1647CF2B-D066-4065-9B45-63C3714B8135}" type="sibTrans" cxnId="{05436745-A662-4095-A56C-F7A22BAE6789}">
      <dgm:prSet/>
      <dgm:spPr/>
      <dgm:t>
        <a:bodyPr/>
        <a:lstStyle/>
        <a:p>
          <a:endParaRPr lang="ru-RU"/>
        </a:p>
      </dgm:t>
    </dgm:pt>
    <dgm:pt modelId="{E8ACB8B5-03B5-4F7D-84D6-8AD7E934D776}" type="pres">
      <dgm:prSet presAssocID="{938DF9B4-01A1-4EC4-9A46-0CDE25FF2404}" presName="Name0" presStyleCnt="0">
        <dgm:presLayoutVars>
          <dgm:dir/>
          <dgm:animLvl val="lvl"/>
          <dgm:resizeHandles val="exact"/>
        </dgm:presLayoutVars>
      </dgm:prSet>
      <dgm:spPr/>
    </dgm:pt>
    <dgm:pt modelId="{22A21F75-9919-4659-BEB2-51D2185C1829}" type="pres">
      <dgm:prSet presAssocID="{C2D69749-4148-42D2-B7DE-7EA1CCAA83B7}" presName="compositeNode" presStyleCnt="0">
        <dgm:presLayoutVars>
          <dgm:bulletEnabled val="1"/>
        </dgm:presLayoutVars>
      </dgm:prSet>
      <dgm:spPr/>
    </dgm:pt>
    <dgm:pt modelId="{C9358D08-8AFC-43A1-AA16-3206161C671F}" type="pres">
      <dgm:prSet presAssocID="{C2D69749-4148-42D2-B7DE-7EA1CCAA83B7}" presName="bgRect" presStyleLbl="node1" presStyleIdx="0" presStyleCnt="4" custLinFactY="-62320" custLinFactNeighborX="3992" custLinFactNeighborY="-100000"/>
      <dgm:spPr/>
    </dgm:pt>
    <dgm:pt modelId="{D496F4DB-F89E-43B7-9FE2-4798351C0BEE}" type="pres">
      <dgm:prSet presAssocID="{C2D69749-4148-42D2-B7DE-7EA1CCAA83B7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1EBC402D-891A-4C4B-9991-6FFF8F41CF90}" type="pres">
      <dgm:prSet presAssocID="{132B33C3-D0F9-4C1C-81D4-1B29F8B25C76}" presName="hSp" presStyleCnt="0"/>
      <dgm:spPr/>
    </dgm:pt>
    <dgm:pt modelId="{FB7F3AC8-6DBD-479B-A78E-758C84D985CD}" type="pres">
      <dgm:prSet presAssocID="{132B33C3-D0F9-4C1C-81D4-1B29F8B25C76}" presName="vProcSp" presStyleCnt="0"/>
      <dgm:spPr/>
    </dgm:pt>
    <dgm:pt modelId="{CA0AAFEB-891B-441F-B9C3-635E0A6A8A64}" type="pres">
      <dgm:prSet presAssocID="{132B33C3-D0F9-4C1C-81D4-1B29F8B25C76}" presName="vSp1" presStyleCnt="0"/>
      <dgm:spPr/>
    </dgm:pt>
    <dgm:pt modelId="{F4BAE6F5-8E31-456B-B9F5-3B3A018D86E4}" type="pres">
      <dgm:prSet presAssocID="{132B33C3-D0F9-4C1C-81D4-1B29F8B25C76}" presName="simulatedConn" presStyleLbl="solidFgAcc1" presStyleIdx="0" presStyleCnt="3"/>
      <dgm:spPr/>
    </dgm:pt>
    <dgm:pt modelId="{CD8B4D7C-0963-41B9-A3C1-9346CA35F04D}" type="pres">
      <dgm:prSet presAssocID="{132B33C3-D0F9-4C1C-81D4-1B29F8B25C76}" presName="vSp2" presStyleCnt="0"/>
      <dgm:spPr/>
    </dgm:pt>
    <dgm:pt modelId="{CEAF67BE-1495-419D-BE11-E702C00E0E35}" type="pres">
      <dgm:prSet presAssocID="{132B33C3-D0F9-4C1C-81D4-1B29F8B25C76}" presName="sibTrans" presStyleCnt="0"/>
      <dgm:spPr/>
    </dgm:pt>
    <dgm:pt modelId="{1CB52560-FB97-4BF5-824D-C46034CCD13F}" type="pres">
      <dgm:prSet presAssocID="{0DB78D0C-8A1F-4326-9E7A-04A47982E238}" presName="compositeNode" presStyleCnt="0">
        <dgm:presLayoutVars>
          <dgm:bulletEnabled val="1"/>
        </dgm:presLayoutVars>
      </dgm:prSet>
      <dgm:spPr/>
    </dgm:pt>
    <dgm:pt modelId="{AD90FDD5-4A1C-47D2-BDC4-B56AEE806A90}" type="pres">
      <dgm:prSet presAssocID="{0DB78D0C-8A1F-4326-9E7A-04A47982E238}" presName="bgRect" presStyleLbl="node1" presStyleIdx="1" presStyleCnt="4"/>
      <dgm:spPr/>
    </dgm:pt>
    <dgm:pt modelId="{B71F6AA0-023E-4AC3-BDD1-958C259479C2}" type="pres">
      <dgm:prSet presAssocID="{0DB78D0C-8A1F-4326-9E7A-04A47982E23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9B2F7316-A1CC-4C09-AF04-E87E7CB751C4}" type="pres">
      <dgm:prSet presAssocID="{A04875F8-0EE1-4314-B5D2-7C2C772136A6}" presName="hSp" presStyleCnt="0"/>
      <dgm:spPr/>
    </dgm:pt>
    <dgm:pt modelId="{B1D6B91E-5ECC-4C0E-95B4-A686E5E200FE}" type="pres">
      <dgm:prSet presAssocID="{A04875F8-0EE1-4314-B5D2-7C2C772136A6}" presName="vProcSp" presStyleCnt="0"/>
      <dgm:spPr/>
    </dgm:pt>
    <dgm:pt modelId="{4B1E354E-2753-44AD-9367-0109ABD5892F}" type="pres">
      <dgm:prSet presAssocID="{A04875F8-0EE1-4314-B5D2-7C2C772136A6}" presName="vSp1" presStyleCnt="0"/>
      <dgm:spPr/>
    </dgm:pt>
    <dgm:pt modelId="{441D699B-B114-4137-906C-BBEADA342D5A}" type="pres">
      <dgm:prSet presAssocID="{A04875F8-0EE1-4314-B5D2-7C2C772136A6}" presName="simulatedConn" presStyleLbl="solidFgAcc1" presStyleIdx="1" presStyleCnt="3"/>
      <dgm:spPr/>
    </dgm:pt>
    <dgm:pt modelId="{0DBB250E-3B4D-44FF-BC6E-1908888DFD86}" type="pres">
      <dgm:prSet presAssocID="{A04875F8-0EE1-4314-B5D2-7C2C772136A6}" presName="vSp2" presStyleCnt="0"/>
      <dgm:spPr/>
    </dgm:pt>
    <dgm:pt modelId="{2AF17578-0009-43F3-A871-6127458DE7CF}" type="pres">
      <dgm:prSet presAssocID="{A04875F8-0EE1-4314-B5D2-7C2C772136A6}" presName="sibTrans" presStyleCnt="0"/>
      <dgm:spPr/>
    </dgm:pt>
    <dgm:pt modelId="{93AF2D86-F575-4863-BA06-7C6384891000}" type="pres">
      <dgm:prSet presAssocID="{5D44C363-346F-4636-ABC8-57362A4DDBEA}" presName="compositeNode" presStyleCnt="0">
        <dgm:presLayoutVars>
          <dgm:bulletEnabled val="1"/>
        </dgm:presLayoutVars>
      </dgm:prSet>
      <dgm:spPr/>
    </dgm:pt>
    <dgm:pt modelId="{F5B5DA32-7587-4311-B0A4-FDA9C773DE3B}" type="pres">
      <dgm:prSet presAssocID="{5D44C363-346F-4636-ABC8-57362A4DDBEA}" presName="bgRect" presStyleLbl="node1" presStyleIdx="2" presStyleCnt="4"/>
      <dgm:spPr/>
    </dgm:pt>
    <dgm:pt modelId="{E5D5674B-E77F-43FF-A861-EEAE3A190E83}" type="pres">
      <dgm:prSet presAssocID="{5D44C363-346F-4636-ABC8-57362A4DDBEA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B27BD462-D5F1-4E43-A53F-0CB8D7291B6A}" type="pres">
      <dgm:prSet presAssocID="{C5D514DD-0CA9-4235-B47F-E418DA0B4444}" presName="hSp" presStyleCnt="0"/>
      <dgm:spPr/>
    </dgm:pt>
    <dgm:pt modelId="{EFF64077-28BD-43FA-ADEE-A85B6B9CB855}" type="pres">
      <dgm:prSet presAssocID="{C5D514DD-0CA9-4235-B47F-E418DA0B4444}" presName="vProcSp" presStyleCnt="0"/>
      <dgm:spPr/>
    </dgm:pt>
    <dgm:pt modelId="{DE6D96F7-76CF-45DD-AD02-09E68E1A6094}" type="pres">
      <dgm:prSet presAssocID="{C5D514DD-0CA9-4235-B47F-E418DA0B4444}" presName="vSp1" presStyleCnt="0"/>
      <dgm:spPr/>
    </dgm:pt>
    <dgm:pt modelId="{66C14169-82B4-4730-87E9-02690E092B09}" type="pres">
      <dgm:prSet presAssocID="{C5D514DD-0CA9-4235-B47F-E418DA0B4444}" presName="simulatedConn" presStyleLbl="solidFgAcc1" presStyleIdx="2" presStyleCnt="3"/>
      <dgm:spPr/>
    </dgm:pt>
    <dgm:pt modelId="{9E88348C-3C0C-444E-A1C4-5DFE353935C0}" type="pres">
      <dgm:prSet presAssocID="{C5D514DD-0CA9-4235-B47F-E418DA0B4444}" presName="vSp2" presStyleCnt="0"/>
      <dgm:spPr/>
    </dgm:pt>
    <dgm:pt modelId="{CCEC4AC1-EECD-4AAA-AC0C-505096A8C7A1}" type="pres">
      <dgm:prSet presAssocID="{C5D514DD-0CA9-4235-B47F-E418DA0B4444}" presName="sibTrans" presStyleCnt="0"/>
      <dgm:spPr/>
    </dgm:pt>
    <dgm:pt modelId="{C2062002-E4EB-49E0-AA03-901EBA3369CC}" type="pres">
      <dgm:prSet presAssocID="{B35A1F6F-558C-4FDA-8251-785D71F1174E}" presName="compositeNode" presStyleCnt="0">
        <dgm:presLayoutVars>
          <dgm:bulletEnabled val="1"/>
        </dgm:presLayoutVars>
      </dgm:prSet>
      <dgm:spPr/>
    </dgm:pt>
    <dgm:pt modelId="{8BE546BD-84DA-484D-A1F0-3185F839D2F9}" type="pres">
      <dgm:prSet presAssocID="{B35A1F6F-558C-4FDA-8251-785D71F1174E}" presName="bgRect" presStyleLbl="node1" presStyleIdx="3" presStyleCnt="4"/>
      <dgm:spPr/>
    </dgm:pt>
    <dgm:pt modelId="{E81BAA21-A986-477C-BCFE-2ADD9F355AF3}" type="pres">
      <dgm:prSet presAssocID="{B35A1F6F-558C-4FDA-8251-785D71F1174E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FFCCE9-991F-41D3-A4FE-7B2FC5D2E3A4}" type="presOf" srcId="{0DB78D0C-8A1F-4326-9E7A-04A47982E238}" destId="{AD90FDD5-4A1C-47D2-BDC4-B56AEE806A90}" srcOrd="0" destOrd="0" presId="urn:microsoft.com/office/officeart/2005/8/layout/hProcess7"/>
    <dgm:cxn modelId="{88C68BD3-0980-463C-BF91-BDDEC248A761}" srcId="{938DF9B4-01A1-4EC4-9A46-0CDE25FF2404}" destId="{0DB78D0C-8A1F-4326-9E7A-04A47982E238}" srcOrd="1" destOrd="0" parTransId="{88468009-BE07-4F5E-AEF9-56BB9454EF6A}" sibTransId="{A04875F8-0EE1-4314-B5D2-7C2C772136A6}"/>
    <dgm:cxn modelId="{522E433E-BB46-4D26-B966-DE9BFF456B64}" type="presOf" srcId="{0DB78D0C-8A1F-4326-9E7A-04A47982E238}" destId="{B71F6AA0-023E-4AC3-BDD1-958C259479C2}" srcOrd="1" destOrd="0" presId="urn:microsoft.com/office/officeart/2005/8/layout/hProcess7"/>
    <dgm:cxn modelId="{5356E64C-DB25-4049-B7AF-678F58674352}" type="presOf" srcId="{B35A1F6F-558C-4FDA-8251-785D71F1174E}" destId="{E81BAA21-A986-477C-BCFE-2ADD9F355AF3}" srcOrd="1" destOrd="0" presId="urn:microsoft.com/office/officeart/2005/8/layout/hProcess7"/>
    <dgm:cxn modelId="{4487D323-E355-4A54-89DA-E47C7499F615}" srcId="{938DF9B4-01A1-4EC4-9A46-0CDE25FF2404}" destId="{5D44C363-346F-4636-ABC8-57362A4DDBEA}" srcOrd="2" destOrd="0" parTransId="{4CCE80CA-12DE-4292-B570-CE3F3A53BC87}" sibTransId="{C5D514DD-0CA9-4235-B47F-E418DA0B4444}"/>
    <dgm:cxn modelId="{05436745-A662-4095-A56C-F7A22BAE6789}" srcId="{938DF9B4-01A1-4EC4-9A46-0CDE25FF2404}" destId="{B35A1F6F-558C-4FDA-8251-785D71F1174E}" srcOrd="3" destOrd="0" parTransId="{BE08DBDC-66E9-4C24-BE4E-5066B0152DE3}" sibTransId="{1647CF2B-D066-4065-9B45-63C3714B8135}"/>
    <dgm:cxn modelId="{5D49FC38-68D0-4A01-944E-A3F3781781C4}" type="presOf" srcId="{B35A1F6F-558C-4FDA-8251-785D71F1174E}" destId="{8BE546BD-84DA-484D-A1F0-3185F839D2F9}" srcOrd="0" destOrd="0" presId="urn:microsoft.com/office/officeart/2005/8/layout/hProcess7"/>
    <dgm:cxn modelId="{ACCEE521-91C9-4A97-9256-4DAD4EF39F64}" srcId="{938DF9B4-01A1-4EC4-9A46-0CDE25FF2404}" destId="{C2D69749-4148-42D2-B7DE-7EA1CCAA83B7}" srcOrd="0" destOrd="0" parTransId="{6B1EBAC6-B737-4DC5-9042-EB0039289447}" sibTransId="{132B33C3-D0F9-4C1C-81D4-1B29F8B25C76}"/>
    <dgm:cxn modelId="{25144563-1330-4807-B7DE-BD67EC53B2E8}" type="presOf" srcId="{C2D69749-4148-42D2-B7DE-7EA1CCAA83B7}" destId="{C9358D08-8AFC-43A1-AA16-3206161C671F}" srcOrd="0" destOrd="0" presId="urn:microsoft.com/office/officeart/2005/8/layout/hProcess7"/>
    <dgm:cxn modelId="{03312926-DA82-44EF-94BE-EA1A0881B7F8}" type="presOf" srcId="{5D44C363-346F-4636-ABC8-57362A4DDBEA}" destId="{E5D5674B-E77F-43FF-A861-EEAE3A190E83}" srcOrd="1" destOrd="0" presId="urn:microsoft.com/office/officeart/2005/8/layout/hProcess7"/>
    <dgm:cxn modelId="{70C1C3BE-4BB8-4D0C-82E7-2E9CD102FD83}" type="presOf" srcId="{5D44C363-346F-4636-ABC8-57362A4DDBEA}" destId="{F5B5DA32-7587-4311-B0A4-FDA9C773DE3B}" srcOrd="0" destOrd="0" presId="urn:microsoft.com/office/officeart/2005/8/layout/hProcess7"/>
    <dgm:cxn modelId="{4FB8348E-D841-409F-B1D3-5764EADEB108}" type="presOf" srcId="{938DF9B4-01A1-4EC4-9A46-0CDE25FF2404}" destId="{E8ACB8B5-03B5-4F7D-84D6-8AD7E934D776}" srcOrd="0" destOrd="0" presId="urn:microsoft.com/office/officeart/2005/8/layout/hProcess7"/>
    <dgm:cxn modelId="{B36CC305-387E-45B2-9303-321EA14D4D59}" type="presOf" srcId="{C2D69749-4148-42D2-B7DE-7EA1CCAA83B7}" destId="{D496F4DB-F89E-43B7-9FE2-4798351C0BEE}" srcOrd="1" destOrd="0" presId="urn:microsoft.com/office/officeart/2005/8/layout/hProcess7"/>
    <dgm:cxn modelId="{F9618DAE-4A33-4F44-999E-92FF1E11861D}" type="presParOf" srcId="{E8ACB8B5-03B5-4F7D-84D6-8AD7E934D776}" destId="{22A21F75-9919-4659-BEB2-51D2185C1829}" srcOrd="0" destOrd="0" presId="urn:microsoft.com/office/officeart/2005/8/layout/hProcess7"/>
    <dgm:cxn modelId="{BEA346E4-63E1-444C-8AD9-FC0BB515D24B}" type="presParOf" srcId="{22A21F75-9919-4659-BEB2-51D2185C1829}" destId="{C9358D08-8AFC-43A1-AA16-3206161C671F}" srcOrd="0" destOrd="0" presId="urn:microsoft.com/office/officeart/2005/8/layout/hProcess7"/>
    <dgm:cxn modelId="{EDF51D50-BBF2-4D47-B755-48D92D06AA37}" type="presParOf" srcId="{22A21F75-9919-4659-BEB2-51D2185C1829}" destId="{D496F4DB-F89E-43B7-9FE2-4798351C0BEE}" srcOrd="1" destOrd="0" presId="urn:microsoft.com/office/officeart/2005/8/layout/hProcess7"/>
    <dgm:cxn modelId="{804F3380-AE3C-4C0F-AA61-BCC8D8236D09}" type="presParOf" srcId="{E8ACB8B5-03B5-4F7D-84D6-8AD7E934D776}" destId="{1EBC402D-891A-4C4B-9991-6FFF8F41CF90}" srcOrd="1" destOrd="0" presId="urn:microsoft.com/office/officeart/2005/8/layout/hProcess7"/>
    <dgm:cxn modelId="{796350AD-6E92-4425-B0FB-7F4BE465630B}" type="presParOf" srcId="{E8ACB8B5-03B5-4F7D-84D6-8AD7E934D776}" destId="{FB7F3AC8-6DBD-479B-A78E-758C84D985CD}" srcOrd="2" destOrd="0" presId="urn:microsoft.com/office/officeart/2005/8/layout/hProcess7"/>
    <dgm:cxn modelId="{7937D763-78A7-4A44-869F-471B2CA564B3}" type="presParOf" srcId="{FB7F3AC8-6DBD-479B-A78E-758C84D985CD}" destId="{CA0AAFEB-891B-441F-B9C3-635E0A6A8A64}" srcOrd="0" destOrd="0" presId="urn:microsoft.com/office/officeart/2005/8/layout/hProcess7"/>
    <dgm:cxn modelId="{66100F8B-BF35-4BE0-9EEB-4FD234574615}" type="presParOf" srcId="{FB7F3AC8-6DBD-479B-A78E-758C84D985CD}" destId="{F4BAE6F5-8E31-456B-B9F5-3B3A018D86E4}" srcOrd="1" destOrd="0" presId="urn:microsoft.com/office/officeart/2005/8/layout/hProcess7"/>
    <dgm:cxn modelId="{D7A11E55-2E83-4C68-B6C2-0748C5164868}" type="presParOf" srcId="{FB7F3AC8-6DBD-479B-A78E-758C84D985CD}" destId="{CD8B4D7C-0963-41B9-A3C1-9346CA35F04D}" srcOrd="2" destOrd="0" presId="urn:microsoft.com/office/officeart/2005/8/layout/hProcess7"/>
    <dgm:cxn modelId="{D5DE1BC3-396D-48EB-BE45-8A02973337E8}" type="presParOf" srcId="{E8ACB8B5-03B5-4F7D-84D6-8AD7E934D776}" destId="{CEAF67BE-1495-419D-BE11-E702C00E0E35}" srcOrd="3" destOrd="0" presId="urn:microsoft.com/office/officeart/2005/8/layout/hProcess7"/>
    <dgm:cxn modelId="{C788E76C-4B9A-426E-988A-428DAC984701}" type="presParOf" srcId="{E8ACB8B5-03B5-4F7D-84D6-8AD7E934D776}" destId="{1CB52560-FB97-4BF5-824D-C46034CCD13F}" srcOrd="4" destOrd="0" presId="urn:microsoft.com/office/officeart/2005/8/layout/hProcess7"/>
    <dgm:cxn modelId="{254E62C0-6FB1-4941-8CA1-6C50F38A70BB}" type="presParOf" srcId="{1CB52560-FB97-4BF5-824D-C46034CCD13F}" destId="{AD90FDD5-4A1C-47D2-BDC4-B56AEE806A90}" srcOrd="0" destOrd="0" presId="urn:microsoft.com/office/officeart/2005/8/layout/hProcess7"/>
    <dgm:cxn modelId="{E6F9BFA0-8AA0-4CAA-9EEB-0F1AB91D75D6}" type="presParOf" srcId="{1CB52560-FB97-4BF5-824D-C46034CCD13F}" destId="{B71F6AA0-023E-4AC3-BDD1-958C259479C2}" srcOrd="1" destOrd="0" presId="urn:microsoft.com/office/officeart/2005/8/layout/hProcess7"/>
    <dgm:cxn modelId="{1382C517-0B4D-46B1-8E1A-0AF9561A1B0D}" type="presParOf" srcId="{E8ACB8B5-03B5-4F7D-84D6-8AD7E934D776}" destId="{9B2F7316-A1CC-4C09-AF04-E87E7CB751C4}" srcOrd="5" destOrd="0" presId="urn:microsoft.com/office/officeart/2005/8/layout/hProcess7"/>
    <dgm:cxn modelId="{227F17ED-7A2E-44E3-AAA2-E8238E01B644}" type="presParOf" srcId="{E8ACB8B5-03B5-4F7D-84D6-8AD7E934D776}" destId="{B1D6B91E-5ECC-4C0E-95B4-A686E5E200FE}" srcOrd="6" destOrd="0" presId="urn:microsoft.com/office/officeart/2005/8/layout/hProcess7"/>
    <dgm:cxn modelId="{77428734-F93E-451D-B926-035813D2F18F}" type="presParOf" srcId="{B1D6B91E-5ECC-4C0E-95B4-A686E5E200FE}" destId="{4B1E354E-2753-44AD-9367-0109ABD5892F}" srcOrd="0" destOrd="0" presId="urn:microsoft.com/office/officeart/2005/8/layout/hProcess7"/>
    <dgm:cxn modelId="{A1BE29BD-DD49-4F07-B341-9AE7BD02453D}" type="presParOf" srcId="{B1D6B91E-5ECC-4C0E-95B4-A686E5E200FE}" destId="{441D699B-B114-4137-906C-BBEADA342D5A}" srcOrd="1" destOrd="0" presId="urn:microsoft.com/office/officeart/2005/8/layout/hProcess7"/>
    <dgm:cxn modelId="{1C33019D-6E54-49A5-8565-8AB4F591961C}" type="presParOf" srcId="{B1D6B91E-5ECC-4C0E-95B4-A686E5E200FE}" destId="{0DBB250E-3B4D-44FF-BC6E-1908888DFD86}" srcOrd="2" destOrd="0" presId="urn:microsoft.com/office/officeart/2005/8/layout/hProcess7"/>
    <dgm:cxn modelId="{CD1051EF-1C10-4818-ADA1-FCF12ECEEB0A}" type="presParOf" srcId="{E8ACB8B5-03B5-4F7D-84D6-8AD7E934D776}" destId="{2AF17578-0009-43F3-A871-6127458DE7CF}" srcOrd="7" destOrd="0" presId="urn:microsoft.com/office/officeart/2005/8/layout/hProcess7"/>
    <dgm:cxn modelId="{2588EA6A-A267-4FF1-A3EF-4F18665F47DE}" type="presParOf" srcId="{E8ACB8B5-03B5-4F7D-84D6-8AD7E934D776}" destId="{93AF2D86-F575-4863-BA06-7C6384891000}" srcOrd="8" destOrd="0" presId="urn:microsoft.com/office/officeart/2005/8/layout/hProcess7"/>
    <dgm:cxn modelId="{2E14FC11-C145-4B79-8DB0-C15D56C202FF}" type="presParOf" srcId="{93AF2D86-F575-4863-BA06-7C6384891000}" destId="{F5B5DA32-7587-4311-B0A4-FDA9C773DE3B}" srcOrd="0" destOrd="0" presId="urn:microsoft.com/office/officeart/2005/8/layout/hProcess7"/>
    <dgm:cxn modelId="{5492208C-7597-42A0-9337-FA37A0205562}" type="presParOf" srcId="{93AF2D86-F575-4863-BA06-7C6384891000}" destId="{E5D5674B-E77F-43FF-A861-EEAE3A190E83}" srcOrd="1" destOrd="0" presId="urn:microsoft.com/office/officeart/2005/8/layout/hProcess7"/>
    <dgm:cxn modelId="{9F68F3A0-1DC7-441C-9142-0FE353B738BC}" type="presParOf" srcId="{E8ACB8B5-03B5-4F7D-84D6-8AD7E934D776}" destId="{B27BD462-D5F1-4E43-A53F-0CB8D7291B6A}" srcOrd="9" destOrd="0" presId="urn:microsoft.com/office/officeart/2005/8/layout/hProcess7"/>
    <dgm:cxn modelId="{FF791ED0-80F2-496E-BF55-9B7161CFDCCB}" type="presParOf" srcId="{E8ACB8B5-03B5-4F7D-84D6-8AD7E934D776}" destId="{EFF64077-28BD-43FA-ADEE-A85B6B9CB855}" srcOrd="10" destOrd="0" presId="urn:microsoft.com/office/officeart/2005/8/layout/hProcess7"/>
    <dgm:cxn modelId="{C6833F78-B7BA-41A5-9040-3C8D7634A5DC}" type="presParOf" srcId="{EFF64077-28BD-43FA-ADEE-A85B6B9CB855}" destId="{DE6D96F7-76CF-45DD-AD02-09E68E1A6094}" srcOrd="0" destOrd="0" presId="urn:microsoft.com/office/officeart/2005/8/layout/hProcess7"/>
    <dgm:cxn modelId="{7FC0F24B-52E8-4781-B636-18135254BD14}" type="presParOf" srcId="{EFF64077-28BD-43FA-ADEE-A85B6B9CB855}" destId="{66C14169-82B4-4730-87E9-02690E092B09}" srcOrd="1" destOrd="0" presId="urn:microsoft.com/office/officeart/2005/8/layout/hProcess7"/>
    <dgm:cxn modelId="{52EDFAC5-807E-420F-AFA9-D0EA3CCB6E52}" type="presParOf" srcId="{EFF64077-28BD-43FA-ADEE-A85B6B9CB855}" destId="{9E88348C-3C0C-444E-A1C4-5DFE353935C0}" srcOrd="2" destOrd="0" presId="urn:microsoft.com/office/officeart/2005/8/layout/hProcess7"/>
    <dgm:cxn modelId="{0F205869-AE48-463F-B55D-6EEA3059E18D}" type="presParOf" srcId="{E8ACB8B5-03B5-4F7D-84D6-8AD7E934D776}" destId="{CCEC4AC1-EECD-4AAA-AC0C-505096A8C7A1}" srcOrd="11" destOrd="0" presId="urn:microsoft.com/office/officeart/2005/8/layout/hProcess7"/>
    <dgm:cxn modelId="{82BC7545-8346-4591-B574-6ABBC5A90EA7}" type="presParOf" srcId="{E8ACB8B5-03B5-4F7D-84D6-8AD7E934D776}" destId="{C2062002-E4EB-49E0-AA03-901EBA3369CC}" srcOrd="12" destOrd="0" presId="urn:microsoft.com/office/officeart/2005/8/layout/hProcess7"/>
    <dgm:cxn modelId="{F10030DD-44FF-4D2F-B252-EA24B2CEE51F}" type="presParOf" srcId="{C2062002-E4EB-49E0-AA03-901EBA3369CC}" destId="{8BE546BD-84DA-484D-A1F0-3185F839D2F9}" srcOrd="0" destOrd="0" presId="urn:microsoft.com/office/officeart/2005/8/layout/hProcess7"/>
    <dgm:cxn modelId="{9AAFB1A7-550D-4DE2-97D1-15F4824F8CD2}" type="presParOf" srcId="{C2062002-E4EB-49E0-AA03-901EBA3369CC}" destId="{E81BAA21-A986-477C-BCFE-2ADD9F355AF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58D08-8AFC-43A1-AA16-3206161C671F}">
      <dsp:nvSpPr>
        <dsp:cNvPr id="0" name=""/>
        <dsp:cNvSpPr/>
      </dsp:nvSpPr>
      <dsp:spPr>
        <a:xfrm>
          <a:off x="37016" y="0"/>
          <a:ext cx="890193" cy="798513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-201354" y="238371"/>
        <a:ext cx="654780" cy="178038"/>
      </dsp:txXfrm>
    </dsp:sp>
    <dsp:sp modelId="{AD90FDD5-4A1C-47D2-BDC4-B56AEE806A90}">
      <dsp:nvSpPr>
        <dsp:cNvPr id="0" name=""/>
        <dsp:cNvSpPr/>
      </dsp:nvSpPr>
      <dsp:spPr>
        <a:xfrm>
          <a:off x="922829" y="0"/>
          <a:ext cx="890193" cy="79851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684458" y="238371"/>
        <a:ext cx="654780" cy="178038"/>
      </dsp:txXfrm>
    </dsp:sp>
    <dsp:sp modelId="{F4BAE6F5-8E31-456B-B9F5-3B3A018D86E4}">
      <dsp:nvSpPr>
        <dsp:cNvPr id="0" name=""/>
        <dsp:cNvSpPr/>
      </dsp:nvSpPr>
      <dsp:spPr>
        <a:xfrm rot="5400000">
          <a:off x="868619" y="617621"/>
          <a:ext cx="117323" cy="1335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5DA32-7587-4311-B0A4-FDA9C773DE3B}">
      <dsp:nvSpPr>
        <dsp:cNvPr id="0" name=""/>
        <dsp:cNvSpPr/>
      </dsp:nvSpPr>
      <dsp:spPr>
        <a:xfrm>
          <a:off x="1844179" y="0"/>
          <a:ext cx="890193" cy="79851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1605808" y="238371"/>
        <a:ext cx="654780" cy="178038"/>
      </dsp:txXfrm>
    </dsp:sp>
    <dsp:sp modelId="{441D699B-B114-4137-906C-BBEADA342D5A}">
      <dsp:nvSpPr>
        <dsp:cNvPr id="0" name=""/>
        <dsp:cNvSpPr/>
      </dsp:nvSpPr>
      <dsp:spPr>
        <a:xfrm rot="5400000">
          <a:off x="1789969" y="617621"/>
          <a:ext cx="117323" cy="1335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546BD-84DA-484D-A1F0-3185F839D2F9}">
      <dsp:nvSpPr>
        <dsp:cNvPr id="0" name=""/>
        <dsp:cNvSpPr/>
      </dsp:nvSpPr>
      <dsp:spPr>
        <a:xfrm>
          <a:off x="2765529" y="0"/>
          <a:ext cx="890193" cy="79851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2527158" y="238371"/>
        <a:ext cx="654780" cy="178038"/>
      </dsp:txXfrm>
    </dsp:sp>
    <dsp:sp modelId="{66C14169-82B4-4730-87E9-02690E092B09}">
      <dsp:nvSpPr>
        <dsp:cNvPr id="0" name=""/>
        <dsp:cNvSpPr/>
      </dsp:nvSpPr>
      <dsp:spPr>
        <a:xfrm rot="5400000">
          <a:off x="2711319" y="617621"/>
          <a:ext cx="117323" cy="1335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831F6-9F85-4278-B9DF-0967321B52B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4876800"/>
            <a:ext cx="8640960" cy="914400"/>
          </a:xfrm>
        </p:spPr>
        <p:txBody>
          <a:bodyPr/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4000" dirty="0"/>
          </a:p>
        </p:txBody>
      </p:sp>
      <p:pic>
        <p:nvPicPr>
          <p:cNvPr id="19458" name="Picture 2" descr="https://astra-nsk.com/wp-content/uploads/2020/01/gol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40352" cy="551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20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3"/>
            <a:ext cx="8856984" cy="5193107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3968" y="1988840"/>
          <a:ext cx="3657203" cy="79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s://cerenas.club/uploads/posts/2022-12/1671018987_cerenas-club-p-oboi-vid-zemli-iz-kosmosa-oboi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9460382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4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3645024"/>
            <a:ext cx="7970837" cy="865187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Тема: 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Евразия. Изменение природы под влиянием хозяйственной деятельнос</a:t>
            </a:r>
            <a:r>
              <a:rPr lang="ru-RU" sz="2800" dirty="0" smtClean="0">
                <a:solidFill>
                  <a:srgbClr val="FFFF00"/>
                </a:solidFill>
              </a:rPr>
              <a:t>ти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6021288"/>
            <a:ext cx="7543800" cy="7921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8488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Прочитай фрагмент статьи российского учёного и общественного деятеля Д.</a:t>
            </a:r>
            <a:br>
              <a:rPr lang="ru-RU" dirty="0" smtClean="0"/>
            </a:br>
            <a:r>
              <a:rPr lang="ru-RU" dirty="0" smtClean="0"/>
              <a:t>С. Лихачёва, в которой он обращается к школьникам, и выполни задания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«Отношения природы и человека — это отношения двух культур, каждая </a:t>
            </a:r>
            <a:r>
              <a:rPr lang="ru-RU" dirty="0" smtClean="0"/>
              <a:t>из которых </a:t>
            </a:r>
            <a:r>
              <a:rPr lang="ru-RU" dirty="0" smtClean="0"/>
              <a:t>по-своему </a:t>
            </a:r>
            <a:r>
              <a:rPr lang="ru-RU" dirty="0" err="1" smtClean="0"/>
              <a:t>общежительна</a:t>
            </a:r>
            <a:r>
              <a:rPr lang="ru-RU" dirty="0" smtClean="0"/>
              <a:t>, обладает своими «правилами поведения».</a:t>
            </a:r>
            <a:br>
              <a:rPr lang="ru-RU" dirty="0" smtClean="0"/>
            </a:br>
            <a:r>
              <a:rPr lang="ru-RU" dirty="0" smtClean="0"/>
              <a:t>И их встреча строится на своеобразных нравственных основаниях. Обе</a:t>
            </a:r>
            <a:br>
              <a:rPr lang="ru-RU" dirty="0" smtClean="0"/>
            </a:br>
            <a:r>
              <a:rPr lang="ru-RU" dirty="0" smtClean="0"/>
              <a:t>культуры — плод исторического развития, причём развитие </a:t>
            </a:r>
            <a:r>
              <a:rPr lang="ru-RU" dirty="0" smtClean="0"/>
              <a:t>человеческой культуры </a:t>
            </a:r>
            <a:r>
              <a:rPr lang="ru-RU" dirty="0" smtClean="0"/>
              <a:t>совершается под воздействием природы издавна (с тех пор </a:t>
            </a:r>
            <a:r>
              <a:rPr lang="ru-RU" dirty="0" smtClean="0"/>
              <a:t>как существует </a:t>
            </a:r>
            <a:r>
              <a:rPr lang="ru-RU" dirty="0" smtClean="0"/>
              <a:t>человечество), а развитие природы сравнительно с её </a:t>
            </a:r>
            <a:r>
              <a:rPr lang="ru-RU" dirty="0" smtClean="0"/>
              <a:t>много </a:t>
            </a:r>
            <a:r>
              <a:rPr lang="ru-RU" dirty="0" err="1" smtClean="0"/>
              <a:t>миллионолетним</a:t>
            </a:r>
            <a:r>
              <a:rPr lang="ru-RU" dirty="0" smtClean="0"/>
              <a:t> </a:t>
            </a:r>
            <a:r>
              <a:rPr lang="ru-RU" dirty="0" smtClean="0"/>
              <a:t>существованием — сравнительно недавно и не всюду </a:t>
            </a:r>
            <a:r>
              <a:rPr lang="ru-RU" dirty="0" smtClean="0"/>
              <a:t>под воздействием </a:t>
            </a:r>
            <a:r>
              <a:rPr lang="ru-RU" dirty="0" smtClean="0"/>
              <a:t>человеческой культуры. Одна (культура природы) </a:t>
            </a:r>
            <a:r>
              <a:rPr lang="ru-RU" dirty="0" smtClean="0"/>
              <a:t>может существовать </a:t>
            </a:r>
            <a:r>
              <a:rPr lang="ru-RU" dirty="0" smtClean="0"/>
              <a:t>без другой (человеческой), а другая (человеческая) не может.</a:t>
            </a:r>
            <a:br>
              <a:rPr lang="ru-RU" dirty="0" smtClean="0"/>
            </a:br>
            <a:r>
              <a:rPr lang="ru-RU" dirty="0" smtClean="0"/>
              <a:t>Но всё же в течение многих минувших веков между природой и </a:t>
            </a:r>
            <a:r>
              <a:rPr lang="ru-RU" dirty="0" smtClean="0"/>
              <a:t>человеком существовало </a:t>
            </a:r>
            <a:r>
              <a:rPr lang="ru-RU" dirty="0" smtClean="0"/>
              <a:t>равновесие».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5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5472608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348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467544" y="332656"/>
          <a:ext cx="8136904" cy="6246018"/>
        </p:xfrm>
        <a:graphic>
          <a:graphicData uri="http://schemas.openxmlformats.org/presentationml/2006/ole">
            <p:oleObj spid="_x0000_s15361" name="Изображение" r:id="rId3" imgW="9752381" imgH="7485714" progId="StaticMetafil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2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01725" y="5805488"/>
            <a:ext cx="8042275" cy="863600"/>
          </a:xfrm>
        </p:spPr>
        <p:txBody>
          <a:bodyPr/>
          <a:lstStyle/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s://lifehacker.ru/special/atom/dist/static/future1-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2"/>
            <a:ext cx="8064896" cy="5251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73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интернет\3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1125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5084763"/>
            <a:ext cx="8186737" cy="13684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Мир - в наших руках!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34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219</TotalTime>
  <Words>17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Базовая</vt:lpstr>
      <vt:lpstr>Picture (Metafile)</vt:lpstr>
      <vt:lpstr>     </vt:lpstr>
      <vt:lpstr>  </vt:lpstr>
      <vt:lpstr>      Тема:   Евразия. Изменение природы под влиянием хозяйственной деятельности </vt:lpstr>
      <vt:lpstr> </vt:lpstr>
      <vt:lpstr>  </vt:lpstr>
      <vt:lpstr>Слайд 6</vt:lpstr>
      <vt:lpstr>Мир - в наших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Последствия хозяйственной деятельности человека для окружающей среды  Презентацию  подготовила Северина И.В., учитель биологии и химии  МОАУ «Усть – Нюкжинская СОШ»</dc:title>
  <dc:creator>Ирина</dc:creator>
  <cp:lastModifiedBy>School_Chemistry</cp:lastModifiedBy>
  <cp:revision>20</cp:revision>
  <dcterms:created xsi:type="dcterms:W3CDTF">2016-04-29T09:28:07Z</dcterms:created>
  <dcterms:modified xsi:type="dcterms:W3CDTF">2024-04-17T17:48:44Z</dcterms:modified>
</cp:coreProperties>
</file>