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06" autoAdjust="0"/>
    <p:restoredTop sz="94660"/>
  </p:normalViewPr>
  <p:slideViewPr>
    <p:cSldViewPr snapToGrid="0">
      <p:cViewPr>
        <p:scale>
          <a:sx n="70" d="100"/>
          <a:sy n="70" d="100"/>
        </p:scale>
        <p:origin x="-1026" y="-9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9115" y="545910"/>
            <a:ext cx="6619165" cy="3725839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Военные памятники Феодосии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13193" y="5032219"/>
            <a:ext cx="3725839" cy="1218455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err="1" smtClean="0">
                <a:solidFill>
                  <a:srgbClr val="7030A0"/>
                </a:solidFill>
              </a:rPr>
              <a:t>Бельчу</a:t>
            </a:r>
            <a:r>
              <a:rPr lang="ru-RU" sz="2400" dirty="0" smtClean="0">
                <a:solidFill>
                  <a:srgbClr val="7030A0"/>
                </a:solidFill>
              </a:rPr>
              <a:t> Елена Владимировна учитель истории МБОУ «</a:t>
            </a:r>
            <a:r>
              <a:rPr lang="ru-RU" sz="2400" dirty="0" err="1" smtClean="0">
                <a:solidFill>
                  <a:srgbClr val="7030A0"/>
                </a:solidFill>
              </a:rPr>
              <a:t>Родниковская</a:t>
            </a:r>
            <a:r>
              <a:rPr lang="ru-RU" sz="2400" dirty="0" smtClean="0">
                <a:solidFill>
                  <a:srgbClr val="7030A0"/>
                </a:solidFill>
              </a:rPr>
              <a:t> школа-гимназия»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Памятник воинам-освободителям</a:t>
            </a:r>
            <a:br>
              <a:rPr lang="ru-RU" b="1" dirty="0" smtClean="0">
                <a:solidFill>
                  <a:srgbClr val="FFFF00"/>
                </a:solidFill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Лена\Desktop\Мои документы\Семинар 16.10.2020\картинки\park-1676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740" y="1528549"/>
            <a:ext cx="8038532" cy="4738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Феодосия – город воинской славы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2210937"/>
            <a:ext cx="7886700" cy="3966026"/>
          </a:xfrm>
        </p:spPr>
        <p:txBody>
          <a:bodyPr>
            <a:normAutofit/>
          </a:bodyPr>
          <a:lstStyle/>
          <a:p>
            <a:endParaRPr lang="ru-RU" sz="3600" b="1" smtClean="0">
              <a:solidFill>
                <a:srgbClr val="C00000"/>
              </a:solidFill>
            </a:endParaRPr>
          </a:p>
          <a:p>
            <a:r>
              <a:rPr lang="ru-RU" sz="3600" b="1" smtClean="0">
                <a:solidFill>
                  <a:srgbClr val="C00000"/>
                </a:solidFill>
              </a:rPr>
              <a:t>Сегодня </a:t>
            </a:r>
            <a:r>
              <a:rPr lang="ru-RU" sz="3600" b="1" dirty="0" smtClean="0">
                <a:solidFill>
                  <a:srgbClr val="C00000"/>
                </a:solidFill>
              </a:rPr>
              <a:t>множество историко-культурных военных памятников в Феодосии напоминают нам о мужестве и отваге воинов, сражавшихся за наше будущее.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Памятник воинам </a:t>
            </a:r>
            <a:r>
              <a:rPr lang="ru-RU" b="1" dirty="0" err="1" smtClean="0">
                <a:solidFill>
                  <a:srgbClr val="FFFF00"/>
                </a:solidFill>
              </a:rPr>
              <a:t>Керченско-Феодосийского</a:t>
            </a:r>
            <a:r>
              <a:rPr lang="ru-RU" b="1" dirty="0" smtClean="0">
                <a:solidFill>
                  <a:srgbClr val="FFFF00"/>
                </a:solidFill>
              </a:rPr>
              <a:t> десанта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ена\Desktop\Мои документы\Семинар 16.10.2020\картинки\desant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388" y="1746913"/>
            <a:ext cx="7861111" cy="4353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Якорь крейсера «Красный Кавказ</a:t>
            </a:r>
            <a:r>
              <a:rPr lang="ru-RU" b="1" dirty="0" smtClean="0">
                <a:solidFill>
                  <a:srgbClr val="FFFF00"/>
                </a:solidFill>
              </a:rPr>
              <a:t>»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Памятник представляет собой якорь крейсера «Красный Кавказ», участвовавшего в </a:t>
            </a:r>
            <a:r>
              <a:rPr lang="ru-RU" b="1" dirty="0" err="1" smtClean="0">
                <a:solidFill>
                  <a:srgbClr val="FFFF00"/>
                </a:solidFill>
              </a:rPr>
              <a:t>Керченско-феодосийской</a:t>
            </a:r>
            <a:r>
              <a:rPr lang="ru-RU" b="1" dirty="0" smtClean="0">
                <a:solidFill>
                  <a:srgbClr val="FFFF00"/>
                </a:solidFill>
              </a:rPr>
              <a:t> десантной операции,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Лена\Desktop\Мои документы\Семинар 16.10.2020\картинки\yakor-Krasnyj-Kavka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9808" y="1869743"/>
            <a:ext cx="7929349" cy="4462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Мемориальный комплекс «Аллея героев», памятник «Витязям морских глубин»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Лена\Desktop\Мои документы\Семинар 16.10.2020\картинки\alleya-gero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012" y="1746913"/>
            <a:ext cx="8911988" cy="4928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Памятник воинам-освободителям («Вечный огонь»)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Лена\Desktop\Мои документы\Семинар 16.10.2020\картинки\vechnyj-og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786" y="1733267"/>
            <a:ext cx="8393372" cy="4722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В 2006 году в честь 100-летнего юбилея подводного флота был установлен памятник «Витязям морских глубин»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Лена\Desktop\Мои документы\Семинар 16.10.2020\картинки\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501" y="1828801"/>
            <a:ext cx="8011236" cy="4312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Памятник броненосцу «Потемкин»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Лена\Desktop\Мои документы\Семинар 16.10.2020\картинки\Potemk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319" y="1719618"/>
            <a:ext cx="8379725" cy="4763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Памятник Вите </a:t>
            </a:r>
            <a:r>
              <a:rPr lang="ru-RU" b="1" dirty="0" err="1" smtClean="0">
                <a:solidFill>
                  <a:srgbClr val="FFFF00"/>
                </a:solidFill>
              </a:rPr>
              <a:t>Коробкову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Лена\Desktop\Мои документы\Семинар 16.10.2020\картинки\Vitya-Korob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740" y="1768475"/>
            <a:ext cx="7765577" cy="4386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88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Военные памятники Феодосии</vt:lpstr>
      <vt:lpstr>Феодосия – город воинской славы</vt:lpstr>
      <vt:lpstr>Памятник воинам Керченско-Феодосийского десанта</vt:lpstr>
      <vt:lpstr>Якорь крейсера «Красный Кавказ» Памятник представляет собой якорь крейсера «Красный Кавказ», участвовавшего в Керченско-феодосийской десантной операции,</vt:lpstr>
      <vt:lpstr>Мемориальный комплекс «Аллея героев», памятник «Витязям морских глубин»</vt:lpstr>
      <vt:lpstr>Памятник воинам-освободителям («Вечный огонь»)</vt:lpstr>
      <vt:lpstr>В 2006 году в честь 100-летнего юбилея подводного флота был установлен памятник «Витязям морских глубин»</vt:lpstr>
      <vt:lpstr>Памятник броненосцу «Потемкин»</vt:lpstr>
      <vt:lpstr>Памятник Вите Коробкову</vt:lpstr>
      <vt:lpstr>Памятник воинам-освободителям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Лена</cp:lastModifiedBy>
  <cp:revision>44</cp:revision>
  <dcterms:created xsi:type="dcterms:W3CDTF">2014-11-21T11:00:06Z</dcterms:created>
  <dcterms:modified xsi:type="dcterms:W3CDTF">2020-10-14T22:33:14Z</dcterms:modified>
</cp:coreProperties>
</file>