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1" r:id="rId3"/>
    <p:sldId id="257" r:id="rId4"/>
    <p:sldId id="260" r:id="rId5"/>
    <p:sldId id="258" r:id="rId6"/>
    <p:sldId id="266" r:id="rId7"/>
    <p:sldId id="267" r:id="rId8"/>
    <p:sldId id="268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620688"/>
            <a:ext cx="7406208" cy="5475312"/>
          </a:xfrm>
        </p:spPr>
        <p:txBody>
          <a:bodyPr/>
          <a:lstStyle/>
          <a:p>
            <a:r>
              <a:rPr lang="ru-RU" sz="4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Игра как средство снятия эмоционального напряжения на уроках английского 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языка</a:t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Степанова Ю.Н.</a:t>
            </a:r>
            <a:br>
              <a:rPr lang="ru-RU" sz="32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3200" b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Перевальненская</a:t>
            </a:r>
            <a:r>
              <a:rPr lang="ru-RU" sz="32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ru-RU" sz="3200" b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им.Ф.И.Федоренко</a:t>
            </a:r>
            <a:r>
              <a:rPr lang="ru-RU" sz="32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  <p:pic>
        <p:nvPicPr>
          <p:cNvPr id="1026" name="Picture 2" descr="C:\Users\Юля\Desktop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176"/>
            <a:ext cx="2481792" cy="18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09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ля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0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620688"/>
            <a:ext cx="7694240" cy="4894480"/>
          </a:xfrm>
        </p:spPr>
        <p:txBody>
          <a:bodyPr/>
          <a:lstStyle/>
          <a:p>
            <a: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 игры нет и не может</a:t>
            </a:r>
            <a:b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быть полноценного умственного развития. Игра — 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 огромное </a:t>
            </a:r>
            <a: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светлое окно, 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которое </a:t>
            </a:r>
            <a: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духовный 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мир ребенка </a:t>
            </a:r>
            <a: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вливается живительный поток представлений,</a:t>
            </a:r>
            <a:b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понятий об окружающем мире. Игра — 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 искра</a:t>
            </a:r>
            <a: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зажигающая</a:t>
            </a:r>
            <a:b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огонек </a:t>
            </a:r>
            <a: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пытливости 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любознательности.</a:t>
            </a:r>
            <a:r>
              <a:rPr lang="ru-RU" sz="2800" b="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А. Сухомлинский 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Сердце отдаю детям»</a:t>
            </a:r>
            <a:r>
              <a:rPr lang="ru-RU" sz="2800" b="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Юля\Desktop\6e110feeface5dc0c386188860a44f0a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4204875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2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620688"/>
            <a:ext cx="7694240" cy="4894480"/>
          </a:xfrm>
        </p:spPr>
        <p:txBody>
          <a:bodyPr/>
          <a:lstStyle/>
          <a:p>
            <a:pPr algn="l"/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книге доктора педагогических наук Ефима Израилевича </a:t>
            </a:r>
            <a:r>
              <a:rPr lang="ru-RU" sz="2000" b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Пассова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«Урок иностранного языка в школе» мы встречаем следующее определение игры: </a:t>
            </a:r>
            <a:r>
              <a:rPr lang="ru-RU" sz="20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«…Игра – это: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1) деятельность,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b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мотивированность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отсутствие принуждения,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3) индивидуализированная деятельность, глубоко личная,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4) обучение и воспитание в коллективе и через коллектив,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5) развитие психических функций и способностей,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6) «учение с увлечением» (говоря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словами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С.Л. Соловейчика)»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ля\Desktop\EMOdaPVL_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00" y="3861048"/>
            <a:ext cx="5090557" cy="29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1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04664"/>
            <a:ext cx="7982272" cy="5110504"/>
          </a:xfrm>
        </p:spPr>
        <p:txBody>
          <a:bodyPr/>
          <a:lstStyle/>
          <a:p>
            <a:pPr algn="l"/>
            <a:r>
              <a:rPr lang="ru-RU" sz="2400" u="sng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Игровая деятельность выполняет следующие функции:</a:t>
            </a:r>
            <a:br>
              <a:rPr lang="ru-RU" sz="2400" u="sng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развлекательную (это основная функция игры — развлечь, доставить удовольствие, воодушевить, пробудить интерес);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коммуникативную (освоение диалектики общения);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самореализации в игре как на полигоне человеческой практики;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игротерапевтическую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(преодоление различных трудностей, возникающих в других видах жизненной деятельности);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диагностическую (выявление отклонений от нормативного поведения, самопознание в процессе игры);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функцию коррекции (внесение позитивных изменений в структуру личностных показателей);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межнациональной коммуникации (усвоение единых для всех людей социально-культурных ценностей);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социализации (включение в систему общественных отношений, усвоение норм человеческого общежития)</a:t>
            </a: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5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04664"/>
            <a:ext cx="7766248" cy="5110504"/>
          </a:xfrm>
        </p:spPr>
        <p:txBody>
          <a:bodyPr/>
          <a:lstStyle/>
          <a:p>
            <a:pPr algn="l"/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уроках </a:t>
            </a: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английского языка </a:t>
            </a: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можно применить </a:t>
            </a: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разнообразные виды игр</a:t>
            </a: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u="sng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Подвижные игры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Можно проводить физкультминутки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хором проговаривая рифмовки на английском языке, сопровождая их соответствующими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движениями (физкультминутки или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игры-пантомимы для закрепления лексики по теме «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Животные», например, ребята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изображают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животных).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Игры-соревнования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Можно проводить викторины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«Галерея портретов».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Развешиваются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стенах кабинета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картинки с достопримечательностями Лондона с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краткой информацией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 них, приглашаются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учащихся познакомиться с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картинками,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затем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делится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 на 2 команды и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проводится викторина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увиденному. </a:t>
            </a:r>
          </a:p>
        </p:txBody>
      </p:sp>
    </p:spTree>
    <p:extLst>
      <p:ext uri="{BB962C8B-B14F-4D97-AF65-F5344CB8AC3E}">
        <p14:creationId xmlns:p14="http://schemas.microsoft.com/office/powerpoint/2010/main" val="194845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76672"/>
            <a:ext cx="7838256" cy="5038496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3) Игры с предметами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Используется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мяч для закрепления активной лексики урока с младшими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школьниками.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4) Диалоги с игрушками, героями сказок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3-м классе разыгрываем диалог «За столом», когда ребята угощают куклу. Во 2-м классе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разговор с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клоуном. Вот второклассники рассказывают клоуну, каких животных они знают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5) Фонетические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Проговариваются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хором рифмовки,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отрабатываются скороговорки;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лексические ( обычно с мячом), грамматические игры (описание картинки для тренировки времён английского глагола, например).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Юля\Desktop\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2" y="4459913"/>
            <a:ext cx="3600378" cy="240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5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550224" cy="4966488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6) Мини-проекты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Представление творческих работ 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учащихся, при этом оригинально оформленные.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7)Игры- рекламы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работают в группах и рекламируют ,например,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кинотеатр, книги, отели…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Ролевые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игры.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Диалоги разыгрывают (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изучив тему «Продукты»,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учащиеся составляют и презентуют ситуацию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«В магазине продуктов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»).</a:t>
            </a:r>
            <a:r>
              <a:rPr lang="ru-RU" b="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Юля\Desktop\scale_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06927"/>
            <a:ext cx="3779912" cy="25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9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Говоря о преимуществах игр, нельзя не упомянуть и трудности, с которыми учитель может столкнуться, проводя игровую деятельность.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ходе соревнования могут возникнуть межличностные и межгрупповые конфликты, что скорее всего повлечет за собой проявление агрессии со стороны участников.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лидеры могут навязать остальным участникам игры свою точку зрения, не давая им возможность выразить себя.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участники игры могут проявить излишнюю эмоциональность, вследствие чего будут нарушены правила соревнования.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В-четвертых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подготовка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форме урока занимает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большое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количество времени.</a:t>
            </a:r>
          </a:p>
        </p:txBody>
      </p:sp>
      <p:pic>
        <p:nvPicPr>
          <p:cNvPr id="9218" name="Picture 2" descr="C:\Users\Юля\Desktop\plus-minus-raboty-1024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72" y="3284984"/>
            <a:ext cx="43891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97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00808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и средство мотивации учащихся к учебному процессу , и важное условие психологического комфорта и снятия умственного перенапряжения учащихся.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Юля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95" y="3501008"/>
            <a:ext cx="3771841" cy="30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1113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</TotalTime>
  <Words>131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Игра как средство снятия эмоционального напряжения на уроках английского языка  Степанова Ю.Н. МБОУ «Перевальненская школа им.Ф.И.Федоренко»</vt:lpstr>
      <vt:lpstr>Без игры нет и не может быть полноценного умственного развития. Игра 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  огонек пытливости и любознательности.   В. А. Сухомлинский  «Сердце отдаю детям» </vt:lpstr>
      <vt:lpstr>В книге доктора педагогических наук Ефима Израилевича Пассова «Урок иностранного языка в школе» мы встречаем следующее определение игры: «…Игра – это: 1) деятельность, 2) мотивированность, отсутствие принуждения, 3) индивидуализированная деятельность, глубоко личная, 4) обучение и воспитание в коллективе и через коллектив, 5) развитие психических функций и способностей, 6) «учение с увлечением» (говоря  словами С.Л. Соловейчика)» </vt:lpstr>
      <vt:lpstr>Игровая деятельность выполняет следующие функции: √ развлекательную (это основная функция игры — развлечь, доставить удовольствие, воодушевить, пробудить интерес); √ коммуникативную (освоение диалектики общения); √ самореализации в игре как на полигоне человеческой практики; √ игротерапевтическую (преодоление различных трудностей, возникающих в других видах жизненной деятельности); √ диагностическую (выявление отклонений от нормативного поведения, самопознание в процессе игры); √ функцию коррекции (внесение позитивных изменений в структуру личностных показателей); √ межнациональной коммуникации (усвоение единых для всех людей социально-культурных ценностей); √ социализации (включение в систему общественных отношений, усвоение норм человеческого общежития) </vt:lpstr>
      <vt:lpstr>На уроках английского языка можно применить разнообразные виды игр:  1) Подвижные игры.  Можно проводить физкультминутки, хором проговаривая рифмовки на английском языке, сопровождая их соответствующими движениями (физкультминутки или игры-пантомимы для закрепления лексики по теме «Животные», например, ребята изображают животных).  2) Игры-соревнования.  Можно проводить викторины «Галерея портретов». Развешиваются на стенах кабинета картинки с достопримечательностями Лондона с краткой информацией о них, приглашаются учащихся познакомиться с картинками, а затем делится класс на 2 команды и проводится викторина по увиденному. </vt:lpstr>
      <vt:lpstr>3) Игры с предметами.  Используется мяч для закрепления активной лексики урока с младшими школьниками.  4) Диалоги с игрушками, героями сказок.  В 3-м классе разыгрываем диалог «За столом», когда ребята угощают куклу. Во 2-м классе разговор с клоуном. Вот второклассники рассказывают клоуну, каких животных они знают.  5) Фонетические  Проговариваются хором рифмовки, отрабатываются скороговорки; лексические ( обычно с мячом), грамматические игры (описание картинки для тренировки времён английского глагола, например).  </vt:lpstr>
      <vt:lpstr>6) Мини-проекты.  Представление творческих работ  учащихся, при этом оригинально оформленные.   7)Игры- рекламы.  Учащиеся работают в группах и рекламируют ,например, кинотеатр, книги, отели…  8) Ролевые игры. Диалоги разыгрывают (изучив тему «Продукты», учащиеся составляют и презентуют ситуацию «В магазине продуктов»).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как средство снятия эмоционального напряжения на уроках английского языка  Степанова Ю.Н. МБОУ «Перевальненская школа им.Ф.И.Федоренко»</dc:title>
  <dc:creator>Юля</dc:creator>
  <cp:lastModifiedBy>Юля</cp:lastModifiedBy>
  <cp:revision>20</cp:revision>
  <dcterms:created xsi:type="dcterms:W3CDTF">2021-09-22T06:26:57Z</dcterms:created>
  <dcterms:modified xsi:type="dcterms:W3CDTF">2021-09-22T08:23:28Z</dcterms:modified>
</cp:coreProperties>
</file>