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918AA-953A-0074-38EE-B567140DF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3EC8D9-5C8A-00E3-9B25-3649CBF75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F5EB04-2C15-293B-FE99-453B2369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2780-8438-4001-972A-B5252D178AE8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3583D1-EC88-76D8-9450-88E84EB9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9E3A7D-2790-7449-64F5-09FE0299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3E5B-3675-4163-B39F-BB1C25CF1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31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734D7-3447-B635-3C08-76EF6A97F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E44ABA-84D0-079A-692B-27061B43E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DAE82A-B337-B307-195B-9F7288409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2780-8438-4001-972A-B5252D178AE8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9E6A9B-9B0F-C1C3-4B02-E13F0E399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5EFDB-7E45-EEF3-56F9-49ABC6CC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3E5B-3675-4163-B39F-BB1C25CF1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350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7A35ABF-A1EB-0E38-B972-9D396AF980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7B94A7-DEF9-FB7A-3DE6-D8DD11013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104450-A4F1-F7A8-43DA-25D26C38E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2780-8438-4001-972A-B5252D178AE8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04F329-761C-C7A3-107D-78EC14E35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38A5D9-3580-B3CF-91A7-4501DD2D6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3E5B-3675-4163-B39F-BB1C25CF1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57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4740F-2C51-3648-0929-67623502F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BFC544-F3A5-6401-5792-6046820A0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0195A0-E2EE-3D23-FC9A-DAD74A251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2780-8438-4001-972A-B5252D178AE8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0ECDB2-17FA-AC19-DC45-154EF055F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7E10A7-78C9-BB27-C799-BCEF37953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3E5B-3675-4163-B39F-BB1C25CF1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411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819BC-59A6-EB02-DB81-30B19CAFE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FE2072-78AD-9609-1336-F7212ACD1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D2698-ACA6-70C8-78CF-F12BCA0DC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2780-8438-4001-972A-B5252D178AE8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A279CC-E089-B727-8307-834ABBE4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02D43-E715-99EC-C58A-B7B0C9C9F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3E5B-3675-4163-B39F-BB1C25CF1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991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B982D-988B-F1FD-1589-0E2F52A0D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6C22C8-2DD1-9D43-4389-59771462D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EEB283-1F8B-AA1E-45EE-75962519D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1323BE-AB63-840B-7184-91F72F29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2780-8438-4001-972A-B5252D178AE8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101A3D-D00C-82C2-20DB-6EE89B0C7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D5DD84-D783-8046-A6AD-AB8A8B744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3E5B-3675-4163-B39F-BB1C25CF1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99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382A4D-BCCF-09CF-A982-817D86F1A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563C1C-80F1-5F23-D9B9-B2A98419C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A85C81-5F96-D947-7F5E-0680032F3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B74E77D-45E4-3875-1D02-F0589BCC7E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99F939-1ABC-1105-D177-5923BE4D0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33812F2-272D-D028-104E-7414612B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2780-8438-4001-972A-B5252D178AE8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23354D-C6AF-12C9-97A1-D88C22EBC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C32A01-F068-6628-CA87-826F2F2CD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3E5B-3675-4163-B39F-BB1C25CF1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90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246B7-E250-90EF-D887-4061304B1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02D0B2-FA9D-C654-4223-E5E26829E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2780-8438-4001-972A-B5252D178AE8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2375B5-F24A-7EA6-5079-C5FD1E316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2BB371-9680-D4AF-BAB8-646F8184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3E5B-3675-4163-B39F-BB1C25CF1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20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52CFBC-93C3-1CD9-EEBF-FBE69ADE6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2780-8438-4001-972A-B5252D178AE8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5EC2C5-0934-5C16-16B1-10661EB09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ED22B7-CFF9-A9EE-E2C6-79BEB571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3E5B-3675-4163-B39F-BB1C25CF1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860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E6529-7E78-E127-5094-502DA904B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8F74BB-E0B9-BA69-5ADF-3ECBE5FF3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E48370-B06A-BEE7-97AE-D02E04A60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5D65C6-5557-1D7B-8AD0-069C8E76C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2780-8438-4001-972A-B5252D178AE8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997855-DCFC-85E2-0E62-07B8FE720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889036-957F-AB25-0F8F-AE17CD47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3E5B-3675-4163-B39F-BB1C25CF1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30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C632A-06BD-0002-106A-C477BC98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9EE2ED-3BE9-4DAC-9DCD-466CE8383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EB2272-82F5-AA75-19D6-FC03E7461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792B23-9242-F74F-3EBE-29AC0D0D3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2780-8438-4001-972A-B5252D178AE8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5F9FD8-CDCD-701C-D361-75957E36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B0450D-ED68-705B-48FC-A73A0F900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3E5B-3675-4163-B39F-BB1C25CF1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640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0DAFE-DD7F-E4E3-A801-C8E17FD8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2A95DA-A4F9-FEE9-A023-EE304F19F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007E5E-69E4-5588-1016-A6C9AF6FD9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22780-8438-4001-972A-B5252D178AE8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2A736F-A8DE-9C2B-B1E2-5C551BA4B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6599B5-5DBC-4B8A-8B8F-C54DE22D1B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53E5B-3675-4163-B39F-BB1C25CF1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56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4124F-8130-CFBC-FA38-3FE332BACA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7B8720-7954-028A-0FE7-E72EC9F0EB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864AD8-A3B1-029B-4CFA-A771AECAD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3ADF51-4E7C-75A7-85CE-F7A0DD287D36}"/>
              </a:ext>
            </a:extLst>
          </p:cNvPr>
          <p:cNvSpPr txBox="1"/>
          <p:nvPr/>
        </p:nvSpPr>
        <p:spPr>
          <a:xfrm>
            <a:off x="1361768" y="476161"/>
            <a:ext cx="94684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ru-RU" altLang="ru-RU" sz="1800" dirty="0">
                <a:latin typeface="Arial" panose="020B0604020202020204" pitchFamily="34" charset="0"/>
              </a:rPr>
            </a:br>
            <a:r>
              <a:rPr lang="ru-RU" altLang="ru-RU" sz="1800" b="1" i="1" dirty="0">
                <a:solidFill>
                  <a:srgbClr val="7030A0"/>
                </a:solidFill>
                <a:latin typeface="Palatino Linotype" panose="02040502050505030304" pitchFamily="18" charset="0"/>
              </a:rPr>
              <a:t>Муниципальное бюджетное дошкольное образовательное учреждение</a:t>
            </a:r>
            <a:br>
              <a:rPr lang="ru-RU" altLang="ru-RU" sz="1800" dirty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ru-RU" altLang="ru-RU" sz="1800" b="1" i="1" dirty="0">
                <a:solidFill>
                  <a:srgbClr val="7030A0"/>
                </a:solidFill>
                <a:latin typeface="Palatino Linotype" panose="02040502050505030304" pitchFamily="18" charset="0"/>
              </a:rPr>
              <a:t>«Детский сад «БЕРЁЗКА» С.УРОЖАЙНОЕ»</a:t>
            </a:r>
            <a:br>
              <a:rPr lang="ru-RU" altLang="ru-RU" sz="1800" dirty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ru-RU" altLang="ru-RU" sz="1800" b="1" i="1" dirty="0">
                <a:solidFill>
                  <a:srgbClr val="7030A0"/>
                </a:solidFill>
                <a:latin typeface="Palatino Linotype" panose="02040502050505030304" pitchFamily="18" charset="0"/>
              </a:rPr>
              <a:t>Симферопольский район Республики Крым</a:t>
            </a:r>
            <a:endParaRPr lang="ru-RU" altLang="ru-RU" sz="180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291C49-99B4-360F-4801-6609B876A285}"/>
              </a:ext>
            </a:extLst>
          </p:cNvPr>
          <p:cNvSpPr txBox="1"/>
          <p:nvPr/>
        </p:nvSpPr>
        <p:spPr>
          <a:xfrm>
            <a:off x="2821858" y="2253335"/>
            <a:ext cx="6174658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None/>
            </a:pPr>
            <a:r>
              <a:rPr lang="ru-RU" sz="4000" b="1" i="1" kern="100" dirty="0">
                <a:solidFill>
                  <a:srgbClr val="7030A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ВИКТОРИНА</a:t>
            </a:r>
            <a:r>
              <a:rPr lang="ru-RU" sz="4000" b="1" i="1" kern="100" dirty="0">
                <a:solidFill>
                  <a:srgbClr val="7030A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000" i="1" kern="100" dirty="0">
              <a:solidFill>
                <a:srgbClr val="7030A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buNone/>
            </a:pPr>
            <a:r>
              <a:rPr lang="ru-RU" sz="2800" b="1" i="1" kern="100" dirty="0">
                <a:solidFill>
                  <a:srgbClr val="7030A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«Сундук со сказками»</a:t>
            </a:r>
          </a:p>
          <a:p>
            <a:pPr algn="ctr">
              <a:spcAft>
                <a:spcPts val="800"/>
              </a:spcAft>
              <a:buNone/>
            </a:pPr>
            <a:r>
              <a:rPr lang="ru-RU" sz="2800" b="1" i="1" kern="100" dirty="0">
                <a:solidFill>
                  <a:srgbClr val="7030A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(Масал </a:t>
            </a:r>
            <a:r>
              <a:rPr lang="ru-RU" sz="2800" b="1" i="1" kern="100" dirty="0" err="1">
                <a:solidFill>
                  <a:srgbClr val="7030A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сандыгъы</a:t>
            </a:r>
            <a:r>
              <a:rPr lang="ru-RU" sz="2800" b="1" i="1" kern="100" dirty="0">
                <a:solidFill>
                  <a:srgbClr val="7030A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800" i="1" kern="100" dirty="0">
              <a:solidFill>
                <a:srgbClr val="7030A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2B3B3F-D102-E9E8-92FE-FB3B2BCC9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702">
            <a:off x="8041919" y="1573559"/>
            <a:ext cx="3268947" cy="32689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47E4AF-5219-2AD8-B2E1-49C0D9CCFEC3}"/>
              </a:ext>
            </a:extLst>
          </p:cNvPr>
          <p:cNvSpPr txBox="1"/>
          <p:nvPr/>
        </p:nvSpPr>
        <p:spPr>
          <a:xfrm>
            <a:off x="7377080" y="5020570"/>
            <a:ext cx="3845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Подготовили – воспитатели:</a:t>
            </a:r>
          </a:p>
          <a:p>
            <a:r>
              <a:rPr lang="ru-RU" b="1" dirty="0">
                <a:solidFill>
                  <a:srgbClr val="7030A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Аметова З.Д.</a:t>
            </a:r>
            <a:br>
              <a:rPr lang="ru-RU" b="1" dirty="0">
                <a:solidFill>
                  <a:srgbClr val="7030A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Серверова А.А.</a:t>
            </a:r>
          </a:p>
        </p:txBody>
      </p:sp>
    </p:spTree>
    <p:extLst>
      <p:ext uri="{BB962C8B-B14F-4D97-AF65-F5344CB8AC3E}">
        <p14:creationId xmlns:p14="http://schemas.microsoft.com/office/powerpoint/2010/main" val="3775023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3CEA0B-AEB8-9067-69F2-80B8CF6FE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2D6403-CDCF-CD61-DD0B-DD4151566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t="12330" r="17526" b="6093"/>
          <a:stretch>
            <a:fillRect/>
          </a:stretch>
        </p:blipFill>
        <p:spPr>
          <a:xfrm>
            <a:off x="5604386" y="707922"/>
            <a:ext cx="5899355" cy="55945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3870D2-A1DD-8C4C-DC49-DABE5EE80247}"/>
              </a:ext>
            </a:extLst>
          </p:cNvPr>
          <p:cNvSpPr txBox="1"/>
          <p:nvPr/>
        </p:nvSpPr>
        <p:spPr>
          <a:xfrm>
            <a:off x="420286" y="4011561"/>
            <a:ext cx="5262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7030A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ЧЁРНЫЙ </a:t>
            </a:r>
          </a:p>
          <a:p>
            <a:pPr algn="ctr"/>
            <a:r>
              <a:rPr lang="ru-RU" sz="4800" b="1" dirty="0">
                <a:solidFill>
                  <a:srgbClr val="7030A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ЯЩИК</a:t>
            </a:r>
          </a:p>
        </p:txBody>
      </p:sp>
    </p:spTree>
    <p:extLst>
      <p:ext uri="{BB962C8B-B14F-4D97-AF65-F5344CB8AC3E}">
        <p14:creationId xmlns:p14="http://schemas.microsoft.com/office/powerpoint/2010/main" val="292718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B9E993-EA91-230E-43F7-C5F21F5E0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31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75DDD4-DAB5-96F2-28F1-9AFB58795019}"/>
              </a:ext>
            </a:extLst>
          </p:cNvPr>
          <p:cNvSpPr txBox="1"/>
          <p:nvPr/>
        </p:nvSpPr>
        <p:spPr>
          <a:xfrm>
            <a:off x="1115420" y="2507227"/>
            <a:ext cx="101184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БЛАГОДАРИМ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00302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AACB4D-AEAF-7494-37E3-B489545BA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66A3A1-81FF-B029-347B-6952C24A1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6" y="508819"/>
            <a:ext cx="6096000" cy="609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C04A71-620D-9948-8D40-7F934737A982}"/>
              </a:ext>
            </a:extLst>
          </p:cNvPr>
          <p:cNvSpPr txBox="1"/>
          <p:nvPr/>
        </p:nvSpPr>
        <p:spPr>
          <a:xfrm>
            <a:off x="690844" y="1052052"/>
            <a:ext cx="46842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СКАЗОЧНЫЙ </a:t>
            </a:r>
          </a:p>
          <a:p>
            <a:pPr algn="ctr"/>
            <a:r>
              <a:rPr lang="ru-RU" sz="4400" b="1" dirty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СЛОВАРИК</a:t>
            </a:r>
          </a:p>
        </p:txBody>
      </p:sp>
    </p:spTree>
    <p:extLst>
      <p:ext uri="{BB962C8B-B14F-4D97-AF65-F5344CB8AC3E}">
        <p14:creationId xmlns:p14="http://schemas.microsoft.com/office/powerpoint/2010/main" val="101057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8E786B-BC51-DC48-183A-E11E4BD68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DAE583-6BF7-5603-1679-85621FDEF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59" y="514350"/>
            <a:ext cx="5286375" cy="582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1F6B05-F1B8-84F5-BC66-D0FCC36DF4AB}"/>
              </a:ext>
            </a:extLst>
          </p:cNvPr>
          <p:cNvSpPr txBox="1"/>
          <p:nvPr/>
        </p:nvSpPr>
        <p:spPr>
          <a:xfrm>
            <a:off x="1406012" y="3893574"/>
            <a:ext cx="42295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КОТ</a:t>
            </a:r>
          </a:p>
          <a:p>
            <a:pPr algn="ctr"/>
            <a:r>
              <a:rPr lang="ru-RU" sz="4400" b="1" dirty="0"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В МЕШКЕ</a:t>
            </a:r>
          </a:p>
        </p:txBody>
      </p:sp>
    </p:spTree>
    <p:extLst>
      <p:ext uri="{BB962C8B-B14F-4D97-AF65-F5344CB8AC3E}">
        <p14:creationId xmlns:p14="http://schemas.microsoft.com/office/powerpoint/2010/main" val="1771303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2E0BB4-4284-0DD2-ED13-AFA353D6A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67F69B-AFAB-BF9C-57E1-F431D16C2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73" y="2483041"/>
            <a:ext cx="6057900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FD7FE8-9364-D8A7-7AD1-048DDCBBBB97}"/>
              </a:ext>
            </a:extLst>
          </p:cNvPr>
          <p:cNvSpPr txBox="1"/>
          <p:nvPr/>
        </p:nvSpPr>
        <p:spPr>
          <a:xfrm>
            <a:off x="634408" y="717754"/>
            <a:ext cx="10923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solidFill>
                  <a:srgbClr val="7030A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ЯЗЫКОВОЙ ПРАКТИКУМ: </a:t>
            </a:r>
          </a:p>
          <a:p>
            <a:pPr algn="ctr"/>
            <a:r>
              <a:rPr lang="ru-RU" sz="3600" dirty="0">
                <a:solidFill>
                  <a:srgbClr val="7030A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КРЫМСКОТАТАРСКАЯ АЗБУКА ТЕАТРА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60714E-36D0-66A5-C898-E540F6971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6"/>
          <a:stretch>
            <a:fillRect/>
          </a:stretch>
        </p:blipFill>
        <p:spPr>
          <a:xfrm rot="1659969">
            <a:off x="4913844" y="2163315"/>
            <a:ext cx="2205697" cy="1249843"/>
          </a:xfrm>
          <a:prstGeom prst="ellipse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38242F-DE4C-C941-88C2-B664344241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4461"/>
          <a:stretch>
            <a:fillRect/>
          </a:stretch>
        </p:blipFill>
        <p:spPr>
          <a:xfrm rot="20768395" flipH="1">
            <a:off x="878889" y="1817870"/>
            <a:ext cx="2744594" cy="163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58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546D23-7EC0-FD1C-0FA6-F8AEB6457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AF2F9-FCC3-9C7C-2B3B-33FA48799866}"/>
              </a:ext>
            </a:extLst>
          </p:cNvPr>
          <p:cNvSpPr txBox="1"/>
          <p:nvPr/>
        </p:nvSpPr>
        <p:spPr>
          <a:xfrm>
            <a:off x="364533" y="4016145"/>
            <a:ext cx="4532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ТЕАТРАЛЬНЫЙ</a:t>
            </a:r>
          </a:p>
          <a:p>
            <a:pPr algn="ctr"/>
            <a:r>
              <a:rPr lang="ru-RU" sz="3600" b="1" dirty="0"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 ЭКСПРОМНТ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442DFB-0ED0-E02E-C133-8D14F348B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32" y="334297"/>
            <a:ext cx="7889035" cy="525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90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E61079-788D-1412-4670-BC8118305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FE5D5D-992A-C4C0-6107-FC9BCE0F9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6" r="62615"/>
          <a:stretch>
            <a:fillRect/>
          </a:stretch>
        </p:blipFill>
        <p:spPr>
          <a:xfrm>
            <a:off x="5840200" y="1315659"/>
            <a:ext cx="3156316" cy="50697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CCDFD3-C3E8-8AD3-37FC-A57BFBC50E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414" t="-220" r="396" b="220"/>
          <a:stretch>
            <a:fillRect/>
          </a:stretch>
        </p:blipFill>
        <p:spPr>
          <a:xfrm>
            <a:off x="8691879" y="1933308"/>
            <a:ext cx="2664380" cy="4816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424A69-C09D-1931-F08A-9F66EA53042D}"/>
              </a:ext>
            </a:extLst>
          </p:cNvPr>
          <p:cNvSpPr txBox="1"/>
          <p:nvPr/>
        </p:nvSpPr>
        <p:spPr>
          <a:xfrm>
            <a:off x="968317" y="1229032"/>
            <a:ext cx="6282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МУЗЫКАЛЬНАЯ ПАУЗА</a:t>
            </a:r>
          </a:p>
        </p:txBody>
      </p:sp>
    </p:spTree>
    <p:extLst>
      <p:ext uri="{BB962C8B-B14F-4D97-AF65-F5344CB8AC3E}">
        <p14:creationId xmlns:p14="http://schemas.microsoft.com/office/powerpoint/2010/main" val="2617384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97B446-6A17-E19D-6801-B839A0BAF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9BA4C7-0A7A-7F21-5CCD-365D4E9C7ACA}"/>
              </a:ext>
            </a:extLst>
          </p:cNvPr>
          <p:cNvSpPr txBox="1"/>
          <p:nvPr/>
        </p:nvSpPr>
        <p:spPr>
          <a:xfrm>
            <a:off x="727587" y="3942736"/>
            <a:ext cx="567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ИСПРАВЬ </a:t>
            </a:r>
            <a:br>
              <a:rPr lang="ru-RU" sz="4400" b="1" dirty="0">
                <a:solidFill>
                  <a:srgbClr val="7030A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</a:br>
            <a:r>
              <a:rPr lang="ru-RU" sz="4400" b="1" dirty="0">
                <a:solidFill>
                  <a:srgbClr val="7030A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ОШИБКУ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E84B82-6726-CC2C-8DAD-0726563FC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43" y="671584"/>
            <a:ext cx="5679746" cy="567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04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0C1ED3-4CF7-B2A1-70F5-AA899DEDC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477391-9ADD-8EEC-7B8D-C166A018715D}"/>
              </a:ext>
            </a:extLst>
          </p:cNvPr>
          <p:cNvSpPr txBox="1"/>
          <p:nvPr/>
        </p:nvSpPr>
        <p:spPr>
          <a:xfrm>
            <a:off x="845575" y="757084"/>
            <a:ext cx="1050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СКАЗОЧНЫЕ ЗАДАЧКИ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34DFFD-011E-13B3-31EC-15CD93198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2" y="1526525"/>
            <a:ext cx="7661328" cy="474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57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3B7C88-0EBF-6D8F-0E66-9B56FD15C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2E172A-AEC0-1502-BD40-EFDA7EBD295A}"/>
              </a:ext>
            </a:extLst>
          </p:cNvPr>
          <p:cNvSpPr txBox="1"/>
          <p:nvPr/>
        </p:nvSpPr>
        <p:spPr>
          <a:xfrm>
            <a:off x="0" y="943897"/>
            <a:ext cx="5948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СУНДУК АТРИБУТОВ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1B7B32-2955-344D-6602-379CE4D10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42" y="22614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275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76</Words>
  <Application>Microsoft Office PowerPoint</Application>
  <PresentationFormat>Широкоэкранный</PresentationFormat>
  <Paragraphs>21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Palatino Linotype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Надие Хайтазова</dc:creator>
  <cp:lastModifiedBy>Надие Хайтазова</cp:lastModifiedBy>
  <cp:revision>2</cp:revision>
  <dcterms:created xsi:type="dcterms:W3CDTF">2026-04-15T10:15:58Z</dcterms:created>
  <dcterms:modified xsi:type="dcterms:W3CDTF">2026-04-15T10:33:52Z</dcterms:modified>
</cp:coreProperties>
</file>