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0" r:id="rId3"/>
    <p:sldId id="271" r:id="rId4"/>
    <p:sldId id="263" r:id="rId5"/>
    <p:sldId id="272" r:id="rId6"/>
    <p:sldId id="273" r:id="rId7"/>
    <p:sldId id="274" r:id="rId8"/>
    <p:sldId id="275" r:id="rId9"/>
    <p:sldId id="276" r:id="rId10"/>
    <p:sldId id="277" r:id="rId11"/>
    <p:sldId id="28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6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01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68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01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7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510" y="5364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00212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00" y="1809000"/>
            <a:ext cx="11730600" cy="4502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5513ABB-3665-4C04-B6E2-F771C72F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000" y="144000"/>
            <a:ext cx="881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6880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000" y="144000"/>
            <a:ext cx="881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2071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1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1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8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4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78A402B-EC8F-4913-9E37-C2F778C4F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00" y="3873500"/>
            <a:ext cx="11730600" cy="24384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5400" b="1" dirty="0" smtClean="0">
              <a:latin typeface="+mj-lt"/>
            </a:endParaRPr>
          </a:p>
          <a:p>
            <a:pPr marL="0" indent="0">
              <a:buNone/>
            </a:pPr>
            <a:endParaRPr lang="ru-RU" sz="5400" b="1" dirty="0">
              <a:latin typeface="+mj-lt"/>
            </a:endParaRPr>
          </a:p>
          <a:p>
            <a:pPr marL="0" indent="0">
              <a:buNone/>
            </a:pPr>
            <a:endParaRPr lang="ru-RU" sz="5400" b="1" dirty="0" smtClean="0">
              <a:latin typeface="+mj-lt"/>
            </a:endParaRPr>
          </a:p>
          <a:p>
            <a:pPr marL="0" indent="0">
              <a:buNone/>
            </a:pPr>
            <a:r>
              <a:rPr lang="ru-RU" sz="21600" b="1" dirty="0" smtClean="0">
                <a:latin typeface="+mj-lt"/>
              </a:rPr>
              <a:t>Чиглазова </a:t>
            </a:r>
            <a:r>
              <a:rPr lang="ru-RU" sz="21600" b="1" dirty="0">
                <a:latin typeface="+mj-lt"/>
              </a:rPr>
              <a:t>Татьяна Николаевна</a:t>
            </a:r>
            <a:br>
              <a:rPr lang="ru-RU" sz="21600" b="1" dirty="0">
                <a:latin typeface="+mj-lt"/>
              </a:rPr>
            </a:br>
            <a:r>
              <a:rPr lang="ru-RU" sz="21600" b="1" dirty="0">
                <a:latin typeface="+mj-lt"/>
              </a:rPr>
              <a:t>МБОУ «Родниковская школа-гимназия»</a:t>
            </a:r>
            <a:br>
              <a:rPr lang="ru-RU" sz="21600" b="1" dirty="0">
                <a:latin typeface="+mj-lt"/>
              </a:rPr>
            </a:br>
            <a:r>
              <a:rPr lang="ru-RU" sz="21600" b="1" dirty="0">
                <a:latin typeface="+mj-lt"/>
              </a:rPr>
              <a:t>Симферопольского </a:t>
            </a:r>
            <a:r>
              <a:rPr lang="ru-RU" sz="21600" b="1" dirty="0" smtClean="0">
                <a:latin typeface="+mj-lt"/>
              </a:rPr>
              <a:t>района </a:t>
            </a:r>
            <a:endParaRPr lang="ru-RU" sz="21600" b="1" dirty="0"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0" y="347661"/>
            <a:ext cx="3121152" cy="3121152"/>
          </a:xfrm>
          <a:prstGeom prst="rect">
            <a:avLst/>
          </a:prstGeom>
        </p:spPr>
      </p:pic>
      <p:pic>
        <p:nvPicPr>
          <p:cNvPr id="7" name="Picture 4" descr="https://sun9-18.userapi.com/impg/yxJOPxwsZLXpgc2NRfKLo8U3hr7HU4dqrZ3ZSg/LIWGy1iW2uk.jpg?size=1280x853&amp;quality=95&amp;sign=5ccda8bd65d2362683f79c4b6c03f6e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67" y="347661"/>
            <a:ext cx="6638333" cy="40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10" y="1028700"/>
            <a:ext cx="9033924" cy="55501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95800" y="508000"/>
            <a:ext cx="5905500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Награды детей</a:t>
            </a:r>
            <a:br>
              <a:rPr lang="ru-RU" sz="2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000" y="419635"/>
            <a:ext cx="2927510" cy="62478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Поисково-исследовательская деятельность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Участие в олимпиадах, творческих конкурсах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Участие в проектах социально-патриотического направления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Профориентационные занятия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Экскурсии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Туристические  походы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Участие в коллективных творческих проектах РДШ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Знакомство с музейным делом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23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5613400"/>
            <a:ext cx="6159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1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304800"/>
            <a:ext cx="10972800" cy="119380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опыта,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форм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методов обучения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37400" y="1638304"/>
            <a:ext cx="4381500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общество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37400" y="3026654"/>
            <a:ext cx="4381500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Гармоничная личность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9156700" y="2364232"/>
            <a:ext cx="342900" cy="457194"/>
          </a:xfrm>
          <a:prstGeom prst="downArrow">
            <a:avLst>
              <a:gd name="adj1" fmla="val 50000"/>
              <a:gd name="adj2" fmla="val 552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37400" y="3739275"/>
            <a:ext cx="4381500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Функционально-грамотная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37400" y="4451896"/>
            <a:ext cx="4381500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и самостоятельная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37400" y="5164517"/>
            <a:ext cx="4381500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и креативная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9200" y="1918316"/>
            <a:ext cx="4381500" cy="67451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обучение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2368327">
            <a:off x="1886958" y="2817510"/>
            <a:ext cx="342900" cy="457194"/>
          </a:xfrm>
          <a:prstGeom prst="downArrow">
            <a:avLst>
              <a:gd name="adj1" fmla="val 50000"/>
              <a:gd name="adj2" fmla="val 55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20228106">
            <a:off x="3973177" y="3011658"/>
            <a:ext cx="342900" cy="457194"/>
          </a:xfrm>
          <a:prstGeom prst="downArrow">
            <a:avLst>
              <a:gd name="adj1" fmla="val 50000"/>
              <a:gd name="adj2" fmla="val 55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820" y="3331561"/>
            <a:ext cx="3167784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методы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59038" y="3998642"/>
            <a:ext cx="3356061" cy="7882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 ориентированное обучение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869621">
            <a:off x="2110163" y="4362395"/>
            <a:ext cx="342900" cy="457194"/>
          </a:xfrm>
          <a:prstGeom prst="downArrow">
            <a:avLst>
              <a:gd name="adj1" fmla="val 50000"/>
              <a:gd name="adj2" fmla="val 55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55820" y="4967889"/>
            <a:ext cx="3167784" cy="5207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обучение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391429" y="5106176"/>
            <a:ext cx="342900" cy="457194"/>
          </a:xfrm>
          <a:prstGeom prst="downArrow">
            <a:avLst>
              <a:gd name="adj1" fmla="val 50000"/>
              <a:gd name="adj2" fmla="val 55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336076" y="5831602"/>
            <a:ext cx="4353952" cy="7882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Медиаобразовательные технологии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173" y="1190910"/>
            <a:ext cx="3670300" cy="67451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методы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2900" y="254616"/>
            <a:ext cx="4038600" cy="7882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 ориентированное обучение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10600" y="1359516"/>
            <a:ext cx="3340100" cy="65448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обучение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18" y="2108726"/>
            <a:ext cx="2712182" cy="2228850"/>
          </a:xfrm>
        </p:spPr>
      </p:pic>
      <p:pic>
        <p:nvPicPr>
          <p:cNvPr id="10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66" y="4432299"/>
            <a:ext cx="2789168" cy="228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22" y="1190910"/>
            <a:ext cx="4367612" cy="26063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10647"/>
            <a:ext cx="3733246" cy="23510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73" y="3797300"/>
            <a:ext cx="2743018" cy="29509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3" y="1784840"/>
            <a:ext cx="3525114" cy="25258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91" y="3797300"/>
            <a:ext cx="2066525" cy="28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7100" y="93200"/>
            <a:ext cx="7229224" cy="16975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36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451100" y="93200"/>
            <a:ext cx="7810500" cy="133836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Медиаобразовательные технологии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689">
            <a:off x="219320" y="1387976"/>
            <a:ext cx="4207160" cy="33953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21" y="1107050"/>
            <a:ext cx="5164103" cy="23144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44" y="3267875"/>
            <a:ext cx="4086193" cy="191457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796">
            <a:off x="151795" y="4780231"/>
            <a:ext cx="4570495" cy="160545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5" y="3784328"/>
            <a:ext cx="3785410" cy="25063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996">
            <a:off x="9240208" y="1233611"/>
            <a:ext cx="2849222" cy="2352766"/>
          </a:xfrm>
          <a:prstGeom prst="rect">
            <a:avLst/>
          </a:prstGeom>
        </p:spPr>
      </p:pic>
      <p:pic>
        <p:nvPicPr>
          <p:cNvPr id="44" name="Рисунок 43" descr="http://vsesvoimirykami.ru/wp-content/uploads/2019/02/Kak-sdelat-lepbuk-svoimi-rukami-52-1024x713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57585" y="5182447"/>
            <a:ext cx="2571198" cy="155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35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152401"/>
            <a:ext cx="4381500" cy="12141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+mj-lt"/>
              </a:rPr>
              <a:t>Сотрудничество </a:t>
            </a:r>
            <a:br>
              <a:rPr lang="ru-RU" sz="2400" b="1" dirty="0" smtClean="0">
                <a:latin typeface="+mj-lt"/>
              </a:rPr>
            </a:br>
            <a:r>
              <a:rPr lang="ru-RU" sz="2400" b="1" dirty="0" smtClean="0">
                <a:latin typeface="+mj-lt"/>
              </a:rPr>
              <a:t>с Крымским киномедиацентром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0300" y="152401"/>
            <a:ext cx="5829300" cy="12141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РИП</a:t>
            </a:r>
          </a:p>
          <a:p>
            <a:pPr algn="ctr"/>
            <a:r>
              <a:rPr lang="ru-RU" sz="2200" b="1" dirty="0" smtClean="0">
                <a:latin typeface="+mj-lt"/>
                <a:cs typeface="Times New Roman" panose="02020603050405020304" pitchFamily="18" charset="0"/>
              </a:rPr>
              <a:t>«Реализация социальных практик на основе киноуроков в воспитательной системе школы»</a:t>
            </a:r>
            <a:endParaRPr lang="ru-RU" sz="2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1800" y="1511300"/>
            <a:ext cx="17526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Киноклубы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50657" y="1511299"/>
            <a:ext cx="17526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 smtClean="0"/>
              <a:t>Киноуроки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335">
            <a:off x="5030472" y="1530300"/>
            <a:ext cx="1625253" cy="22987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709">
            <a:off x="4974746" y="3992728"/>
            <a:ext cx="1736707" cy="24609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" y="2117692"/>
            <a:ext cx="4574117" cy="4574117"/>
          </a:xfrm>
          <a:prstGeom prst="rect">
            <a:avLst/>
          </a:prstGeom>
        </p:spPr>
      </p:pic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67" y="2160047"/>
            <a:ext cx="5334032" cy="3625623"/>
          </a:xfr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0657" y="5790719"/>
            <a:ext cx="2562317" cy="90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1551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89300" y="317501"/>
            <a:ext cx="6997700" cy="8762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Повышение педагогического мастерства </a:t>
            </a:r>
            <a:br>
              <a:rPr lang="ru-RU" sz="2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6400" y="1981816"/>
            <a:ext cx="4470400" cy="67451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формы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23100" y="1976788"/>
            <a:ext cx="4381500" cy="6745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формы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400" y="3190345"/>
            <a:ext cx="4470400" cy="31700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Семинары-практикумы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Всероссийская медиашкола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Методические объединения, ШМУ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Педагогические форумы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Конференции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Проведение открытых уроков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Член ассоциации русистов Республики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Крым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Сетевые сообщества учителей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35800" y="3190345"/>
            <a:ext cx="4368800" cy="31700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Курсы повышения квалификации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Профессиональная переподготовка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Портфолио учителя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Участие в экспертной группе по проверке ОГЭ и ЕГЭ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Онлайн-</a:t>
            </a:r>
            <a:r>
              <a:rPr lang="ru-RU" sz="2000" b="1" dirty="0" err="1" smtClean="0">
                <a:solidFill>
                  <a:schemeClr val="bg1"/>
                </a:solidFill>
                <a:latin typeface="+mj-lt"/>
              </a:rPr>
              <a:t>вебинары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Профессиональные конкурсы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Публикации авторских материалов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Трансляция собственного опыта в сети Интернет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7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22956"/>
            <a:ext cx="2174875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12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05200" y="68782"/>
            <a:ext cx="7400934" cy="11564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Развитие способностей обучающихся и использование творческого подхода в работе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2828" y="1449176"/>
            <a:ext cx="3860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Медиацентр «БЭМС»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6" y="2257869"/>
            <a:ext cx="5858134" cy="40664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75" y="1604680"/>
            <a:ext cx="5904201" cy="38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97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3625380" y="323101"/>
            <a:ext cx="5384800" cy="5909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Медиацентр</a:t>
            </a: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 «</a:t>
            </a:r>
            <a:r>
              <a:rPr lang="ru-RU" sz="3600" dirty="0" err="1" smtClean="0">
                <a:solidFill>
                  <a:schemeClr val="bg1"/>
                </a:solidFill>
                <a:latin typeface="+mj-lt"/>
              </a:rPr>
              <a:t>Бэмс</a:t>
            </a: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8" y="2654300"/>
            <a:ext cx="6113872" cy="3822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37" y="1195729"/>
            <a:ext cx="5363510" cy="39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5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9" y="1695450"/>
            <a:ext cx="6029102" cy="450215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41" y="1695450"/>
            <a:ext cx="5471835" cy="3054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24" y="4851400"/>
            <a:ext cx="3288014" cy="1866900"/>
          </a:xfrm>
          <a:prstGeom prst="rect">
            <a:avLst/>
          </a:prstGeom>
        </p:spPr>
      </p:pic>
      <p:sp>
        <p:nvSpPr>
          <p:cNvPr id="9" name="Объект 3"/>
          <p:cNvSpPr txBox="1">
            <a:spLocks noGrp="1"/>
          </p:cNvSpPr>
          <p:nvPr>
            <p:ph type="title"/>
          </p:nvPr>
        </p:nvSpPr>
        <p:spPr>
          <a:xfrm>
            <a:off x="4038599" y="529180"/>
            <a:ext cx="6686927" cy="5909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Медиастудия «Радуга»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546989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191</Words>
  <Application>Microsoft Office PowerPoint</Application>
  <PresentationFormat>Широкоэкранный</PresentationFormat>
  <Paragraphs>59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1_Тема Office</vt:lpstr>
      <vt:lpstr>Презентация PowerPoint</vt:lpstr>
      <vt:lpstr>Представление педагогического опыта,  использование инновационных форм и методов обучения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Медиастудия «Радуга»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ПК-2</cp:lastModifiedBy>
  <cp:revision>53</cp:revision>
  <dcterms:created xsi:type="dcterms:W3CDTF">2024-05-27T07:21:43Z</dcterms:created>
  <dcterms:modified xsi:type="dcterms:W3CDTF">2025-05-05T10:45:06Z</dcterms:modified>
</cp:coreProperties>
</file>