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7" r:id="rId2"/>
    <p:sldId id="258" r:id="rId3"/>
    <p:sldId id="259" r:id="rId4"/>
    <p:sldId id="260" r:id="rId5"/>
    <p:sldId id="262" r:id="rId6"/>
    <p:sldId id="263" r:id="rId7"/>
    <p:sldId id="264" r:id="rId8"/>
    <p:sldId id="265" r:id="rId9"/>
    <p:sldId id="266" r:id="rId10"/>
    <p:sldId id="261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5846" autoAdjust="0"/>
  </p:normalViewPr>
  <p:slideViewPr>
    <p:cSldViewPr>
      <p:cViewPr varScale="1">
        <p:scale>
          <a:sx n="74" d="100"/>
          <a:sy n="74" d="100"/>
        </p:scale>
        <p:origin x="-126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3DA2AD-113F-4D16-904E-98DA1302F1B7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35F352-95C1-4338-B91F-A29ACF8573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37968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CE24D-25B9-4BFB-8CDA-1058510D2995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77A1D-7597-410F-8645-46C93D848C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53145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CE24D-25B9-4BFB-8CDA-1058510D2995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77A1D-7597-410F-8645-46C93D848C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814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CE24D-25B9-4BFB-8CDA-1058510D2995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77A1D-7597-410F-8645-46C93D848C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8014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CE24D-25B9-4BFB-8CDA-1058510D2995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77A1D-7597-410F-8645-46C93D848C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74939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CE24D-25B9-4BFB-8CDA-1058510D2995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77A1D-7597-410F-8645-46C93D848C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2434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CE24D-25B9-4BFB-8CDA-1058510D2995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77A1D-7597-410F-8645-46C93D848C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65210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CE24D-25B9-4BFB-8CDA-1058510D2995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77A1D-7597-410F-8645-46C93D848C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0538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CE24D-25B9-4BFB-8CDA-1058510D2995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77A1D-7597-410F-8645-46C93D848C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9002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CE24D-25B9-4BFB-8CDA-1058510D2995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77A1D-7597-410F-8645-46C93D848C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1895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CE24D-25B9-4BFB-8CDA-1058510D2995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77A1D-7597-410F-8645-46C93D848C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83125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CE24D-25B9-4BFB-8CDA-1058510D2995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77A1D-7597-410F-8645-46C93D848C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258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7CE24D-25B9-4BFB-8CDA-1058510D2995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877A1D-7597-410F-8645-46C93D848C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18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127" y="1"/>
            <a:ext cx="922712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332657"/>
            <a:ext cx="3024336" cy="5793507"/>
          </a:xfrm>
        </p:spPr>
        <p:txBody>
          <a:bodyPr/>
          <a:lstStyle/>
          <a:p>
            <a:pPr marL="0" indent="0" algn="ctr">
              <a:buNone/>
            </a:pP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Мастер-класс</a:t>
            </a:r>
          </a:p>
          <a:p>
            <a:pPr marL="0" indent="0" algn="ctr">
              <a:buNone/>
            </a:pPr>
            <a:r>
              <a:rPr lang="ru-RU" u="sng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 23 февраля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«Костюм для папы»</a:t>
            </a:r>
          </a:p>
          <a:p>
            <a:pPr marL="0" indent="0" algn="ctr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Открытка из бумаги своими руками</a:t>
            </a:r>
          </a:p>
          <a:p>
            <a:pPr marL="0" indent="0" algn="ctr">
              <a:buNone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Составила: Сахарная-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Беба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И.Л.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Учитель технологии 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МБОУ «Лицей» Симферопольского района</a:t>
            </a:r>
          </a:p>
          <a:p>
            <a:pPr marL="0" indent="0"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Мирное</a:t>
            </a:r>
          </a:p>
          <a:p>
            <a:pPr marL="0" indent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051" name="Picture 3" descr="C:\Users\Ирина\Desktop\Новая папка (2)\VO9TPFAcz1w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3" y="332657"/>
            <a:ext cx="4896543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15197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127" y="1"/>
            <a:ext cx="922712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332657"/>
            <a:ext cx="3024336" cy="5793507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Немного </a:t>
            </a:r>
          </a:p>
          <a:p>
            <a:pPr marL="0" indent="0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антазии и… </a:t>
            </a:r>
          </a:p>
          <a:p>
            <a:pPr marL="0" indent="0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ткрытка готова!</a:t>
            </a:r>
          </a:p>
          <a:p>
            <a:pPr marL="0" indent="0"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Спасибо за </a:t>
            </a:r>
          </a:p>
          <a:p>
            <a:pPr marL="0" indent="0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нимание.</a:t>
            </a:r>
          </a:p>
          <a:p>
            <a:pPr marL="0" indent="0"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Всем творческих</a:t>
            </a:r>
          </a:p>
          <a:p>
            <a:pPr marL="0" indent="0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спехов!</a:t>
            </a:r>
          </a:p>
          <a:p>
            <a:pPr marL="0" indent="0"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1267" name="Picture 3" descr="C:\Users\Ирина\Desktop\Новая папка (2)\VO9TPFAcz1w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292" y="260648"/>
            <a:ext cx="2592288" cy="3168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Ирина\Desktop\Новая папка (2)\64037dd957d9f9a7ec21d7889beea70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580" y="260648"/>
            <a:ext cx="3065900" cy="3135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Ирина\Desktop\Новая папка (2)\a4912b64f3bdff1d4219a0b6cbacea9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292" y="3429001"/>
            <a:ext cx="2592288" cy="3201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Ирина\Desktop\Новая папка (2)\a4eac49e67a7b36fe0ec01a87856f4c8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1" t="4119" r="12478" b="4829"/>
          <a:stretch/>
        </p:blipFill>
        <p:spPr bwMode="auto">
          <a:xfrm>
            <a:off x="6114612" y="3395856"/>
            <a:ext cx="2489836" cy="3234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969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127" y="1"/>
            <a:ext cx="922712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332657"/>
            <a:ext cx="3024336" cy="579350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Материалы: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Три листа цветной бумаги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Пуговицы – 2 шт.</a:t>
            </a:r>
          </a:p>
          <a:p>
            <a:pPr marL="0" indent="0">
              <a:buNone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Инструменты: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Линейка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Карандаш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Ножницы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Клей - карандаш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122" name="Picture 2" descr="C:\Users\Ирина\Desktop\Новая папка (2)\qhLbQXCFW3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68774"/>
            <a:ext cx="4442867" cy="6043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2015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127" y="1"/>
            <a:ext cx="922712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C:\Users\Ирина\Desktop\Новая папка (2)\9qACq5HFrr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181034" y="-243509"/>
            <a:ext cx="2376265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332656"/>
            <a:ext cx="3024336" cy="5793507"/>
          </a:xfrm>
        </p:spPr>
        <p:txBody>
          <a:bodyPr/>
          <a:lstStyle/>
          <a:p>
            <a:pPr marL="0" indent="0" algn="ctr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Сгибаем боковые стороны листа к центру встык.</a:t>
            </a:r>
            <a:endParaRPr lang="ru-RU" dirty="0"/>
          </a:p>
        </p:txBody>
      </p:sp>
      <p:pic>
        <p:nvPicPr>
          <p:cNvPr id="4100" name="Picture 4" descr="C:\Users\Ирина\Desktop\Новая папка (2)\GrebZpK3D3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0436" y="2708920"/>
            <a:ext cx="3168353" cy="368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66705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127" y="1"/>
            <a:ext cx="922712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332657"/>
            <a:ext cx="3024336" cy="5793507"/>
          </a:xfrm>
        </p:spPr>
        <p:txBody>
          <a:bodyPr/>
          <a:lstStyle/>
          <a:p>
            <a:pPr marL="0" indent="0" algn="ctr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Отгибаем верхние углы  листа от середины к боковым сторонам</a:t>
            </a:r>
          </a:p>
          <a:p>
            <a:pPr marL="514350" indent="-514350">
              <a:buFont typeface="+mj-lt"/>
              <a:buAutoNum type="arabicPeriod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Отрезаем верхние углы, как изображено  на фото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  <p:pic>
        <p:nvPicPr>
          <p:cNvPr id="6146" name="Picture 2" descr="C:\Users\Ирина\Desktop\Новая папка (2)\vcoTiQtGbc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5148" y="404665"/>
            <a:ext cx="4392488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33689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127" y="1"/>
            <a:ext cx="922712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332657"/>
            <a:ext cx="3024336" cy="5793507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белом листе бумаги откладываем длину и ширину открытки в готовом виде.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 верхнего и нижнего края листа откладываем припуски шириной по 2 см.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Вырезаем по контуру.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170" name="Picture 2" descr="C:\Users\Ирина\Desktop\Новая папка (2)\cwdYjMVFPk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548680"/>
            <a:ext cx="4720411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99766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127" y="1"/>
            <a:ext cx="922712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404664"/>
            <a:ext cx="3024336" cy="5793507"/>
          </a:xfrm>
        </p:spPr>
        <p:txBody>
          <a:bodyPr>
            <a:normAutofit lnSpcReduction="1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Откладываем по верхнему припуску от боковых сторон листа по 3 см к центру.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Подрезаем по намеченным линиям и отгибаем как показано на фото.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Нижний припуск загибаем внутрь листа по намеченной линии.</a:t>
            </a:r>
          </a:p>
          <a:p>
            <a:pPr marL="457200" indent="-457200">
              <a:buFont typeface="+mj-lt"/>
              <a:buAutoNum type="arabicPeriod"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8194" name="Picture 2" descr="C:\Users\Ирина\Desktop\Новая папка (2)\7uFW184Sk0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73732"/>
            <a:ext cx="4618906" cy="6110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08450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127" y="1"/>
            <a:ext cx="922712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332657"/>
            <a:ext cx="3024336" cy="5793507"/>
          </a:xfrm>
        </p:spPr>
        <p:txBody>
          <a:bodyPr/>
          <a:lstStyle/>
          <a:p>
            <a:pPr marL="0" indent="0" algn="ctr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Вырезаем из цветной бумаги галстук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9218" name="Picture 2" descr="C:\Users\Ирина\Desktop\Новая папка\7b9c86299fc4ca8f8a8a3743526af3c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007439"/>
            <a:ext cx="2997200" cy="4229100"/>
          </a:xfrm>
          <a:prstGeom prst="rect">
            <a:avLst/>
          </a:prstGeom>
          <a:noFill/>
          <a:ln>
            <a:solidFill>
              <a:srgbClr val="7030A0"/>
            </a:solidFill>
          </a:ln>
          <a:extLst/>
        </p:spPr>
      </p:pic>
    </p:spTree>
    <p:extLst>
      <p:ext uri="{BB962C8B-B14F-4D97-AF65-F5344CB8AC3E}">
        <p14:creationId xmlns:p14="http://schemas.microsoft.com/office/powerpoint/2010/main" val="3129089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127" y="1"/>
            <a:ext cx="922712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332657"/>
            <a:ext cx="3024336" cy="5793507"/>
          </a:xfrm>
        </p:spPr>
        <p:txBody>
          <a:bodyPr/>
          <a:lstStyle/>
          <a:p>
            <a:pPr marL="0" indent="0" algn="ctr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Приклеиваем галстук к детали открытки.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42" name="Picture 2" descr="C:\Users\Ирина\Desktop\Новая папка (2)\YDVOiOwQZJw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32656"/>
            <a:ext cx="4982171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437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127" y="-51396"/>
            <a:ext cx="922712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332657"/>
            <a:ext cx="3024336" cy="5793507"/>
          </a:xfrm>
        </p:spPr>
        <p:txBody>
          <a:bodyPr/>
          <a:lstStyle/>
          <a:p>
            <a:pPr marL="0" indent="0" algn="ctr"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Приклеиваем концы воротника встык друг к другу.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Нижний припуск «рубашки» приклеиваем к  нижней части открытки.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Пишем задуманное поздравление.</a:t>
            </a:r>
          </a:p>
          <a:p>
            <a:pPr marL="0" indent="0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2292" name="Picture 4" descr="C:\Users\Ирина\Desktop\Новая папка (2)\wNWRw_5AN5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649187"/>
            <a:ext cx="2880320" cy="2900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 descr="C:\Users\Ирина\Desktop\Новая папка (2)\B1ezZ4Njaqk (1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734434" y="601859"/>
            <a:ext cx="3147740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657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</TotalTime>
  <Words>187</Words>
  <Application>Microsoft Office PowerPoint</Application>
  <PresentationFormat>Экран (4:3)</PresentationFormat>
  <Paragraphs>57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</dc:creator>
  <cp:lastModifiedBy>Ирина</cp:lastModifiedBy>
  <cp:revision>23</cp:revision>
  <dcterms:created xsi:type="dcterms:W3CDTF">2022-02-07T10:44:42Z</dcterms:created>
  <dcterms:modified xsi:type="dcterms:W3CDTF">2022-02-07T16:55:20Z</dcterms:modified>
</cp:coreProperties>
</file>