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82" r:id="rId4"/>
    <p:sldId id="280" r:id="rId5"/>
    <p:sldId id="265" r:id="rId6"/>
    <p:sldId id="257" r:id="rId7"/>
    <p:sldId id="284" r:id="rId8"/>
    <p:sldId id="258" r:id="rId9"/>
    <p:sldId id="261" r:id="rId10"/>
    <p:sldId id="259" r:id="rId11"/>
    <p:sldId id="277" r:id="rId12"/>
    <p:sldId id="281" r:id="rId13"/>
    <p:sldId id="260" r:id="rId14"/>
    <p:sldId id="263" r:id="rId15"/>
    <p:sldId id="264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8" r:id="rId26"/>
    <p:sldId id="275" r:id="rId27"/>
    <p:sldId id="276" r:id="rId28"/>
    <p:sldId id="283" r:id="rId29"/>
    <p:sldId id="285" r:id="rId30"/>
    <p:sldId id="262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3" d="100"/>
          <a:sy n="73" d="100"/>
        </p:scale>
        <p:origin x="-600" y="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97E29-F220-4930-B4FB-1DE8C1E656E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4171-E920-4BF8-99BC-7EA237E039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172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97E29-F220-4930-B4FB-1DE8C1E656E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4171-E920-4BF8-99BC-7EA237E039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695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97E29-F220-4930-B4FB-1DE8C1E656E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4171-E920-4BF8-99BC-7EA237E039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19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97E29-F220-4930-B4FB-1DE8C1E656E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4171-E920-4BF8-99BC-7EA237E039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163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97E29-F220-4930-B4FB-1DE8C1E656E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4171-E920-4BF8-99BC-7EA237E039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898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97E29-F220-4930-B4FB-1DE8C1E656E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4171-E920-4BF8-99BC-7EA237E039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554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97E29-F220-4930-B4FB-1DE8C1E656E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4171-E920-4BF8-99BC-7EA237E039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850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97E29-F220-4930-B4FB-1DE8C1E656E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4171-E920-4BF8-99BC-7EA237E039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479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97E29-F220-4930-B4FB-1DE8C1E656E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4171-E920-4BF8-99BC-7EA237E039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782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97E29-F220-4930-B4FB-1DE8C1E656E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4171-E920-4BF8-99BC-7EA237E039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27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97E29-F220-4930-B4FB-1DE8C1E656E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14171-E920-4BF8-99BC-7EA237E039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544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97E29-F220-4930-B4FB-1DE8C1E656E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14171-E920-4BF8-99BC-7EA237E039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179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openxmlformats.org/officeDocument/2006/relationships/image" Target="../media/image3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mylovarim.com/chto-takoe-karving-po-myilu-ili-vyirezanie-iz-myila.html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livemaster.ru/topic/849923-tsitaty-i-stihotvoreniya-o-tvorchestve-rukodelii-masterstve" TargetMode="External"/><Relationship Id="rId5" Type="http://schemas.openxmlformats.org/officeDocument/2006/relationships/hyperlink" Target="https://www.livemaster.ru/topic/130857-vyrezanie-rozy-po-mylu" TargetMode="External"/><Relationship Id="rId4" Type="http://schemas.openxmlformats.org/officeDocument/2006/relationships/hyperlink" Target="https://www.livemaster.ru/topic/122308-karving-po-mylu-vyrezanie-rozy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eg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20" y="-2640419"/>
            <a:ext cx="6911163" cy="121920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64388" y="239730"/>
            <a:ext cx="93617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Семинар-практикум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по декоративно-прикладному творчеству</a:t>
            </a:r>
          </a:p>
          <a:p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для 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учителей трудового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обучения</a:t>
            </a:r>
            <a:endParaRPr lang="ru-RU" sz="2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2933">
            <a:off x="1581634" y="2926378"/>
            <a:ext cx="3666928" cy="341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34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93583"/>
            <a:ext cx="6911163" cy="121920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6612" y="149290"/>
            <a:ext cx="1177523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же самое главное в технике </a:t>
            </a:r>
            <a:r>
              <a:rPr lang="ru-RU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карвинга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Ваша фантазия, без нее никуда. Поэтому, перед тем как начать творить, подумайте, что хочется получить в итоге. Поэтому, перед началом работы, желательно составить эскиз на бумаге -  нарисовать то, что Вы хотите видеть.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вырезания всегда используйте недавно изготовленное, свежее мыло. Желательно, чтобы в его состав входил глицерин. Старое мыло будет крошиться и трескаться.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339" y="3638934"/>
            <a:ext cx="4007498" cy="30056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564" y="3288076"/>
            <a:ext cx="4858139" cy="364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18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93583"/>
            <a:ext cx="6911163" cy="121920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38" y="2779020"/>
            <a:ext cx="5333223" cy="39999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5274" y="0"/>
            <a:ext cx="11513975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проверить мыло на свежесть?</a:t>
            </a:r>
          </a:p>
          <a:p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осторожно провести ногтем по боковой поверхности. На свежем останется ровная бороздка. Старое будет крошиться.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Запах тоже имеет значение. Ведь даже самое красивое мыло с неприятным запахом, не вызовет приятных эмоций.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легкое мыло для работы, мыло из глицерина.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302" y="3016210"/>
            <a:ext cx="4885355" cy="3541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7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93583"/>
            <a:ext cx="6911163" cy="121920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05" y="927201"/>
            <a:ext cx="4364936" cy="49510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8593" y="968918"/>
            <a:ext cx="3603407" cy="37077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4324" y="96204"/>
            <a:ext cx="11383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можно попробовать изготовить скульптуру-миниатюру из мыла по шаблону, а затем приниматься за работу более высокой сложности.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976" y="2240617"/>
            <a:ext cx="2753754" cy="44686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748" y="1076569"/>
            <a:ext cx="1905627" cy="24091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767" y="4676682"/>
            <a:ext cx="1800090" cy="2032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28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93583"/>
            <a:ext cx="6911163" cy="121920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9918" y="298580"/>
            <a:ext cx="1168192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декоративного вырезания из мыла потребуется: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7" y="1098799"/>
            <a:ext cx="6369698" cy="56581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221894" y="1037244"/>
            <a:ext cx="4739951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могут быть или специальные, или подобранные из кухонных ножей, резцов по дереву или картону, маникюрных инструментов.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карвинге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применяют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трафаретный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аппликационный способ или способ вырезание по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мылу. 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началом работы рисунок можно нанести предварительно карандашом.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005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93583"/>
            <a:ext cx="6911163" cy="121920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5747" y="78537"/>
            <a:ext cx="574765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посередине мыла намечаем неглубокий круг. Это будет центр нашего будущего цветка. Наметить его можно круглым ножом-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нуазеткой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обычным  ножом или резцом.</a:t>
            </a:r>
          </a:p>
          <a:p>
            <a:endParaRPr lang="ru-RU" dirty="0"/>
          </a:p>
        </p:txBody>
      </p:sp>
      <p:pic>
        <p:nvPicPr>
          <p:cNvPr id="4" name="Рисунок 3" descr="оригинальный подарок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96" y="2112216"/>
            <a:ext cx="6172200" cy="460582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6897659" y="0"/>
            <a:ext cx="50198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Далее по этому кругу делаем надрез с внутренней  стороны, наклоняя резец к центру круга.</a:t>
            </a:r>
          </a:p>
          <a:p>
            <a:endParaRPr lang="ru-RU" dirty="0"/>
          </a:p>
        </p:txBody>
      </p:sp>
      <p:pic>
        <p:nvPicPr>
          <p:cNvPr id="6" name="Рисунок 5" descr="подарки к праздникам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645" y="1754326"/>
            <a:ext cx="5500399" cy="38780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341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93583"/>
            <a:ext cx="6911163" cy="121920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4406" y="0"/>
            <a:ext cx="1194318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 тоже самое проделываем с внешней стороны круга, наклоняя резец от центра круга к внешней стороне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Подрез от намеченной линии с внутренней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центр нашей будущей розочки. </a:t>
            </a:r>
          </a:p>
          <a:p>
            <a:endParaRPr lang="ru-RU" dirty="0"/>
          </a:p>
        </p:txBody>
      </p:sp>
      <p:pic>
        <p:nvPicPr>
          <p:cNvPr id="4" name="Рисунок 3" descr="https://cs3.livemaster.ru/zhurnalfoto/8/d/9/1601111232148d9e68ef5f303cf0e33d17df92128da9280871x62000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06" y="1616650"/>
            <a:ext cx="5561045" cy="4520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cs3.livemaster.ru/zhurnalfoto/9/d/d/1601111232169dd9e24b4e4f37805010bb229ca0124c280871x177169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271" y="2388393"/>
            <a:ext cx="6022909" cy="44098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574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93583"/>
            <a:ext cx="6911163" cy="121920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1018" y="0"/>
            <a:ext cx="578498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начинаем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оформлять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центральные, скрученные в центре, лепестки розы. Вырезаем первый лепесток,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наклоняя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нож  к центру круга. Когда лепесток вырезан, подрезаем под ним  слой мыла, чтобы освободить лепесток.</a:t>
            </a:r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4" name="Рисунок 3" descr="https://cs3.livemaster.ru/zhurnalfoto/7/2/e/16011112321772e929f5f236deec61545956df5e8b4d280871x66222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18" y="2690714"/>
            <a:ext cx="5511284" cy="416728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6234402" y="-53164"/>
            <a:ext cx="58191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Затем, примерно из центра этого лепестка, вырезаем точно также второй, третий и последующие лепестки по кругу, так, чтобы лепестки заходили друг за друга. </a:t>
            </a:r>
          </a:p>
          <a:p>
            <a:endParaRPr lang="ru-RU" dirty="0"/>
          </a:p>
        </p:txBody>
      </p:sp>
      <p:pic>
        <p:nvPicPr>
          <p:cNvPr id="6" name="Рисунок 5" descr="https://cs3.livemaster.ru/zhurnalfoto/d/0/2/160111123220d025bf77a6608d985e033420e812bc9e280871x447495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3322" y="1970994"/>
            <a:ext cx="5809861" cy="46910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65142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93583"/>
            <a:ext cx="6911163" cy="121920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1688" y="0"/>
            <a:ext cx="115886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останется небольшой промежуток в центре намеченной сердцевины цветка, соединяем два лепестка, вырезая последний лепесток между ними внутри круга. Затем также режем внутри первого ряда лепестков второй ряд и более. В данном случае, здесь вырезано только два ряда, этого вполне достаточно.  Все, центр розочки, из  скрученных розовых лепестков, готов. 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945" y="2008700"/>
            <a:ext cx="6287473" cy="4780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1854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93583"/>
            <a:ext cx="6911163" cy="121920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1256" y="261257"/>
            <a:ext cx="651276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Резцом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вырезаем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раскрытый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лепесток розы,  по внешнему краю от сделанной нами "бороздки" в мыле. Резец наклоняем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себя, от центра цветка. После того, как вырезали лепесток, также подрезаем под ним основание, чтобы освободить лепесток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cs3.livemaster.ru/zhurnalfoto/2/0/7/160111121743207de9f8e87bbea704e102b4133e6ab9280871x9689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56" y="2938913"/>
            <a:ext cx="6455734" cy="3760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35282" y="261257"/>
            <a:ext cx="49265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Далее вырезаем второй и все последующие лепестки, двигаясь по кругу слева направо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cs3.livemaster.ru/zhurnalfoto/5/0/0/160111121743500aa68c75fbbc087321315e2b54fe33280871x94809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931" y="1776007"/>
            <a:ext cx="5306161" cy="3979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18162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93583"/>
            <a:ext cx="6911163" cy="121920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3935" y="298580"/>
            <a:ext cx="112527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что в итоге, после прохождения первого круга, должно получиться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Далее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режем второй круг лепестков,  располагая их по отношению к первому кругу в шахматном порядке.</a:t>
            </a:r>
            <a:r>
              <a:rPr lang="ru-RU" dirty="0"/>
              <a:t> </a:t>
            </a:r>
          </a:p>
        </p:txBody>
      </p:sp>
      <p:pic>
        <p:nvPicPr>
          <p:cNvPr id="2050" name="Picture 2" descr="https://cs3.livemaster.ru/zhurnalfoto/0/7/4/16011112175007402e3c394bf000e5e7848d9a0f6119280871x3976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98909"/>
            <a:ext cx="6915702" cy="4616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cs3.livemaster.ru/zhurnalfoto/5/4/e/16011112175054e820fe57fe0fb05fab764a77dc242b280871x13060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599" y="2074722"/>
            <a:ext cx="6092891" cy="4569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7490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20" y="-2640419"/>
            <a:ext cx="6911163" cy="121920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6531" y="335902"/>
            <a:ext cx="11346024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</a:p>
          <a:p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Создать условия для воплощения творческого вдохновения взрослых и детей;</a:t>
            </a:r>
          </a:p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популяризация детского творчества среди учителей школ и руководителей кружков внешкольных учебных учреждений;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повышение роли кружков по декоративно-прикладному творчеству в формировании творческой личности, ее художественного вкуса, познавательного интереса, творческой фантазии;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познакомить присутствующих </a:t>
            </a:r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техникой вырезания по мылу - </a:t>
            </a:r>
            <a:r>
              <a:rPr lang="ru-RU" sz="2400" b="1" i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карвингом</a:t>
            </a:r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овладение техникой </a:t>
            </a:r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резьбы по мылу и изготовления мыла в домашних условиях;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изготавливать </a:t>
            </a:r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эксклюзивное мыло и </a:t>
            </a:r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своими руками подарки </a:t>
            </a:r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400" b="1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родных и близких.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735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93583"/>
            <a:ext cx="6911163" cy="121920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1372" y="463152"/>
            <a:ext cx="4615544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Вырезаем листики</a:t>
            </a:r>
          </a:p>
          <a:p>
            <a:endParaRPr lang="ru-RU" dirty="0"/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чтобы вырезать листик, делаем следующее. Берем резец слегка овальной формы (у меня его заменяет инструмент для маникюра), и делаем на мыле вогнутый вырез, чтобы листик был фигурной формы.  Резец подводим под самые лепестки розы, чтобы соединение листика с цветком не было видно, а также чтобы не  было пустого места между розой и листиком.</a:t>
            </a:r>
          </a:p>
          <a:p>
            <a:endParaRPr lang="ru-RU" dirty="0"/>
          </a:p>
        </p:txBody>
      </p:sp>
      <p:pic>
        <p:nvPicPr>
          <p:cNvPr id="3074" name="Picture 2" descr="http://img0.liveinternet.ru/images/attach/c/5/85/990/85990348_large_P108009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1877" y="0"/>
            <a:ext cx="4111692" cy="335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0.liveinternet.ru/images/attach/c/5/85/990/85990420_large_P108009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291" y="1973357"/>
            <a:ext cx="4340354" cy="4884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63740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56737" y="-2709904"/>
            <a:ext cx="6953880" cy="122673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9918" y="279918"/>
            <a:ext cx="114393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Теперь, тем же инструментом, слева и справа от этой выемки, делаем выемки маленького размера. Располагаем их  от краев будущего листика к центру под углом.</a:t>
            </a:r>
          </a:p>
        </p:txBody>
      </p:sp>
      <p:pic>
        <p:nvPicPr>
          <p:cNvPr id="4098" name="Picture 2" descr="http://img1.liveinternet.ru/images/attach/c/5/85/990/85990339_large_P10801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72" y="1480247"/>
            <a:ext cx="5946961" cy="5377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0.liveinternet.ru/images/attach/c/5/85/990/85990422_large_P10801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875" y="1813330"/>
            <a:ext cx="6153827" cy="462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5427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5" y="-2693583"/>
            <a:ext cx="6911163" cy="121920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6332" y="0"/>
            <a:ext cx="55579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поверхность листа примерно сформирована, нужно отделить лист от массива мыла. Делаем это резцом следующим образом.</a:t>
            </a:r>
          </a:p>
        </p:txBody>
      </p:sp>
      <p:pic>
        <p:nvPicPr>
          <p:cNvPr id="5122" name="Picture 2" descr="http://img1.liveinternet.ru/images/attach/c/5/85/990/85990341_large_P10801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6" y="1622824"/>
            <a:ext cx="5422027" cy="3583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70171" y="298580"/>
            <a:ext cx="57289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Подрезаем лист резцом, двигая его слева направо, достаточно далеко заходя от края листа т одновременно делаю волновые движения рукой, чтобы получить зубчики у листика.</a:t>
            </a:r>
          </a:p>
        </p:txBody>
      </p:sp>
      <p:pic>
        <p:nvPicPr>
          <p:cNvPr id="5124" name="Picture 4" descr="http://img0.liveinternet.ru/images/attach/c/5/85/990/85990424_large_P10801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474" y="2467294"/>
            <a:ext cx="5778693" cy="4334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82618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93583"/>
            <a:ext cx="6911163" cy="121920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0436" y="0"/>
            <a:ext cx="4366727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изобразим прожилки на листочке, чтобы сделать его более похожим на лист розы. Сделать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как уголковым, так и прямым  резцом, только прямым  резать придется в два раза больше, подрезая линию сначала слева, потом справа под углом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обавляем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еще один лист такого же  размера с противоположной стороны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желании можно подкрасить серединку цветов и листики витражными красками.</a:t>
            </a:r>
          </a:p>
        </p:txBody>
      </p:sp>
      <p:pic>
        <p:nvPicPr>
          <p:cNvPr id="6146" name="Picture 2" descr="http://img0.liveinternet.ru/images/attach/c/5/85/990/85990344_large_P10801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601" y="454625"/>
            <a:ext cx="7082054" cy="5460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7644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93583"/>
            <a:ext cx="6911163" cy="121920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63" y="36239"/>
            <a:ext cx="11513976" cy="664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4219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93583"/>
            <a:ext cx="6911163" cy="121920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639" y="-53164"/>
            <a:ext cx="3524742" cy="33913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81" y="497476"/>
            <a:ext cx="4982270" cy="45631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835" y="3281935"/>
            <a:ext cx="5619024" cy="355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2724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93583"/>
            <a:ext cx="6911163" cy="121920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30221" y="-128563"/>
            <a:ext cx="94612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Мыльные отходы после резки, также можно применить в работе.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этого необходимо: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3784"/>
            <a:ext cx="5473969" cy="31574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103" y="2817428"/>
            <a:ext cx="6074170" cy="394303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07708" y="888730"/>
            <a:ext cx="29342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Добавить воду (половину объема мыла) и глицерин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1927" y="516139"/>
            <a:ext cx="3516334" cy="24956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7" y="4008774"/>
            <a:ext cx="4373428" cy="275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819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93583"/>
            <a:ext cx="6911163" cy="121920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2" y="59621"/>
            <a:ext cx="6002723" cy="38032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42" y="3081201"/>
            <a:ext cx="5491900" cy="35162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761" y="4074203"/>
            <a:ext cx="6283844" cy="27673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430" y="59621"/>
            <a:ext cx="4235343" cy="4014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7796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93583"/>
            <a:ext cx="6911163" cy="121920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221" y="149290"/>
            <a:ext cx="9442579" cy="645678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02025" y="149290"/>
            <a:ext cx="81176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Спасибо за работу. </a:t>
            </a:r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Вы </a:t>
            </a:r>
            <a:r>
              <a:rPr lang="ru-RU" sz="4400" b="1" dirty="0"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все молодцы!</a:t>
            </a:r>
          </a:p>
          <a:p>
            <a:endParaRPr lang="ru-RU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9885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74922"/>
            <a:ext cx="6911163" cy="121920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38336" y="211091"/>
            <a:ext cx="6904653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Наши руки не для скуки,</a:t>
            </a:r>
            <a:br>
              <a:rPr lang="ru-RU" sz="32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Будем ручками творить:</a:t>
            </a:r>
            <a:br>
              <a:rPr lang="ru-RU" sz="32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Вырезать и мастерить!</a:t>
            </a:r>
            <a:br>
              <a:rPr lang="ru-RU" sz="32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Много дел мы натворим,</a:t>
            </a:r>
            <a:br>
              <a:rPr lang="ru-RU" sz="32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Что-нибудь НО смастерим</a:t>
            </a:r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!</a:t>
            </a:r>
            <a:r>
              <a:rPr lang="ru-RU" sz="32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	В </a:t>
            </a:r>
            <a:r>
              <a:rPr lang="ru-RU" sz="32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руки </a:t>
            </a:r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ножечек </a:t>
            </a:r>
            <a:r>
              <a:rPr lang="ru-RU" sz="32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возьму</a:t>
            </a:r>
            <a:br>
              <a:rPr lang="ru-RU" sz="32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	И </a:t>
            </a:r>
            <a:r>
              <a:rPr lang="ru-RU" sz="32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по контуру пройду</a:t>
            </a:r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!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	Розу вырежу по мылу,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	И в коробку положу.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Вот и все, конец работе!</a:t>
            </a:r>
            <a:r>
              <a:rPr lang="ru-RU" sz="32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Похвалю себя сама.</a:t>
            </a:r>
          </a:p>
          <a:p>
            <a:r>
              <a:rPr lang="ru-RU" sz="32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Е</a:t>
            </a:r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сли случай подвернется - 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Есть подарок у меня.</a:t>
            </a:r>
            <a:r>
              <a:rPr lang="ru-RU" sz="32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endParaRPr lang="ru-RU" sz="32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7817">
            <a:off x="7064599" y="1505689"/>
            <a:ext cx="4409594" cy="409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95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946" y="2153186"/>
            <a:ext cx="2210108" cy="3696216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20" y="-2640419"/>
            <a:ext cx="6911163" cy="121920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1886" y="365125"/>
            <a:ext cx="1121539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Остин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Клеон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сказал: </a:t>
            </a:r>
            <a:endPara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Создавайте картины, на которые вы сами хотели бы смотреть, музыку, которую хотели бы слушать, пишите книги, которые хотели бы прочитать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.»</a:t>
            </a:r>
          </a:p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«Вы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удивляться вещам, которым никто кроме вас не удивляется. Чем более открыто ты делишься своими чувствами, тем больше людям нравится твое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искусство.»</a:t>
            </a:r>
          </a:p>
          <a:p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827434" y="4146570"/>
            <a:ext cx="71534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основе творчества лежит тайна. И ещё удивление.»</a:t>
            </a:r>
          </a:p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Дж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Кэмерон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9307">
            <a:off x="345225" y="3327954"/>
            <a:ext cx="2357929" cy="34578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6761">
            <a:off x="3502127" y="2931475"/>
            <a:ext cx="2141152" cy="3276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10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93583"/>
            <a:ext cx="6911163" cy="121920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1094" y="447869"/>
            <a:ext cx="10935477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Использованные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сточники: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600" b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</a:pPr>
            <a:r>
              <a:rPr lang="ru-RU" sz="2000" u="sng" dirty="0" smtClean="0">
                <a:hlinkClick r:id="rId3"/>
              </a:rPr>
              <a:t>http</a:t>
            </a:r>
            <a:r>
              <a:rPr lang="ru-RU" sz="2000" u="sng" dirty="0">
                <a:hlinkClick r:id="rId3"/>
              </a:rPr>
              <a:t>://</a:t>
            </a:r>
            <a:r>
              <a:rPr lang="ru-RU" sz="2000" u="sng" dirty="0" smtClean="0">
                <a:hlinkClick r:id="rId3"/>
              </a:rPr>
              <a:t>mylovarim.com/chto-takoe-karving-po-myilu-ili-vyirezanie-iz-myila.html</a:t>
            </a:r>
            <a:endParaRPr lang="ru-RU" sz="2000" dirty="0"/>
          </a:p>
          <a:p>
            <a:pPr>
              <a:lnSpc>
                <a:spcPct val="150000"/>
              </a:lnSpc>
            </a:pPr>
            <a:r>
              <a:rPr lang="ru-RU" sz="2000" dirty="0">
                <a:hlinkClick r:id="rId4"/>
              </a:rPr>
              <a:t>https://</a:t>
            </a:r>
            <a:r>
              <a:rPr lang="ru-RU" sz="2000" dirty="0" smtClean="0">
                <a:hlinkClick r:id="rId4"/>
              </a:rPr>
              <a:t>www.livemaster.ru/topic/122308-karving-po-mylu-vyrezanie-rozy</a:t>
            </a:r>
            <a:endParaRPr lang="ru-RU" sz="2000" dirty="0" smtClean="0"/>
          </a:p>
          <a:p>
            <a:pPr>
              <a:lnSpc>
                <a:spcPct val="150000"/>
              </a:lnSpc>
            </a:pPr>
            <a:r>
              <a:rPr lang="ru-RU" sz="2000" dirty="0">
                <a:hlinkClick r:id="rId5"/>
              </a:rPr>
              <a:t>https://</a:t>
            </a:r>
            <a:r>
              <a:rPr lang="ru-RU" sz="2000" dirty="0" smtClean="0">
                <a:hlinkClick r:id="rId5"/>
              </a:rPr>
              <a:t>www.livemaster.ru/topic/130857-vyrezanie-rozy-po-mylu</a:t>
            </a:r>
            <a:endParaRPr lang="ru-RU" sz="2000" dirty="0" smtClean="0"/>
          </a:p>
          <a:p>
            <a:pPr>
              <a:lnSpc>
                <a:spcPct val="150000"/>
              </a:lnSpc>
            </a:pPr>
            <a:r>
              <a:rPr lang="ru-RU" sz="2000" dirty="0">
                <a:hlinkClick r:id="rId6"/>
              </a:rPr>
              <a:t>https://</a:t>
            </a:r>
            <a:r>
              <a:rPr lang="ru-RU" sz="2000" dirty="0" smtClean="0">
                <a:hlinkClick r:id="rId6"/>
              </a:rPr>
              <a:t>www.livemaster.ru/topic/849923-tsitaty-i-stihotvoreniya-o-tvorchestve-rukodelii-masterstve</a:t>
            </a:r>
            <a:endParaRPr lang="ru-RU" sz="2000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6538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93583"/>
            <a:ext cx="6911163" cy="121920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92" y="1415772"/>
            <a:ext cx="3498397" cy="46712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31500" y="0"/>
            <a:ext cx="572899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err="1">
                <a:solidFill>
                  <a:srgbClr val="FF0000"/>
                </a:solidFill>
                <a:latin typeface="Monotype Corsiva" panose="03010101010201010101" pitchFamily="66" charset="0"/>
              </a:rPr>
              <a:t>Карвинг</a:t>
            </a:r>
            <a:r>
              <a:rPr lang="ru-RU" sz="80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 по </a:t>
            </a:r>
          </a:p>
          <a:p>
            <a:r>
              <a:rPr lang="ru-RU" sz="80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      мылу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741" y="3247153"/>
            <a:ext cx="3885978" cy="24242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647" y="1200023"/>
            <a:ext cx="34004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84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62"/>
            <a:ext cx="12191999" cy="68190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6612" y="167951"/>
            <a:ext cx="1179389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Хотите изготовить эксклюзивный подарок?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Предлагаю познакомиться с интересной техникой вырезания по мылу – «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карвинг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13" y="2474402"/>
            <a:ext cx="2814735" cy="42221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0200" y="2066618"/>
            <a:ext cx="3119340" cy="46298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161" y="3595069"/>
            <a:ext cx="4925675" cy="32457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59401" y="1234737"/>
            <a:ext cx="511317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 распахивает чуланы, проветривает погреба и чердаки. </a:t>
            </a:r>
            <a:endPara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Оно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исцеляет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Дж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Кэмерон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047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74922"/>
            <a:ext cx="6911163" cy="12192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3" y="-34503"/>
            <a:ext cx="1203649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Карвинг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(от англ.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Carving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«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вырезание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»)-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художественной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резки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разнообразным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предметам и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материалам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овощам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фруктам,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льду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мылу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uk-UA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возникновения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карвинга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берет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свое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начало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приблизительно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700 лет назад в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провинции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Чианг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Рай,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расположенного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севере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королевства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Сукхотай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Таиланд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uk-UA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uk-UA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400" dirty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090" y="2030125"/>
            <a:ext cx="2938140" cy="36574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68" y="2957996"/>
            <a:ext cx="4762151" cy="35716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745" y="3046638"/>
            <a:ext cx="3992880" cy="351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8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74922"/>
            <a:ext cx="6911163" cy="121920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6613" y="228687"/>
            <a:ext cx="11234056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легенде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время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буддистскому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празднику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Лойкратхонг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ночь полнолуния миллионы тайцев и туристов пускают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кратхонги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воды реки, канала, озера или пруда. Зажжённая свеча символизирует свет учения Будды, а сам ритуал — своеобразное отпущение грехов, очищение от обид и дурных мыслей, возможность начать жизнь с белого </a:t>
            </a:r>
            <a:endPara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листа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.), 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одна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жительниц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решила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вместо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настоящих</a:t>
            </a:r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украшения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плотика, </a:t>
            </a:r>
            <a:endParaRPr lang="uk-UA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</a:t>
            </a:r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фрукты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овощи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 так,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чтобы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форме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они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напоминали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цветы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Взяв за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образец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экзотических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Таиланда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uk-UA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жительница</a:t>
            </a:r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вырезала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похожий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фруктов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uk-UA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затем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украсила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своб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изысканную</a:t>
            </a:r>
            <a:endParaRPr lang="uk-UA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композицию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фруктовыми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птицами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uk-UA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напоминающей</a:t>
            </a:r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ей </a:t>
            </a:r>
            <a:r>
              <a:rPr 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птиц</a:t>
            </a:r>
            <a:r>
              <a:rPr 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саду</a:t>
            </a:r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Плотик этой женщины выделялся среди других своей необычайной красотой и навсегда вошел в историю. Этот праздник до сих пор ежегодно отмечают ноября, а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карвинг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считается одним из любимых  занятий тайцев.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362" y="1826511"/>
            <a:ext cx="4805638" cy="3452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56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93583"/>
            <a:ext cx="6911163" cy="121920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9917" y="66431"/>
            <a:ext cx="591560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конца ХХ века фигурное вырезание из овощей и фруктов становится популярным во многих странах.  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Резьба по мылу пришла к нам не очень давно, но быстро полюбилась многим мыловарам.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948" y="37821"/>
            <a:ext cx="4460514" cy="31669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79" y="1745340"/>
            <a:ext cx="4734508" cy="33141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518" y="4381780"/>
            <a:ext cx="3617944" cy="24127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756" y="2574862"/>
            <a:ext cx="4018384" cy="300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54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0417" y="-2693583"/>
            <a:ext cx="6911163" cy="121920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596" y="298580"/>
            <a:ext cx="115512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Декоративное мыло может стать замечательным украшением интерьера ванной комнаты или прекрасным элементом косметического подарка.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238" y="1406577"/>
            <a:ext cx="5876255" cy="35946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96" y="2094089"/>
            <a:ext cx="5753605" cy="43152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60238" y="5542384"/>
            <a:ext cx="58762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в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карвинге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желание творить!</a:t>
            </a:r>
          </a:p>
        </p:txBody>
      </p:sp>
    </p:spTree>
    <p:extLst>
      <p:ext uri="{BB962C8B-B14F-4D97-AF65-F5344CB8AC3E}">
        <p14:creationId xmlns:p14="http://schemas.microsoft.com/office/powerpoint/2010/main" val="294700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840</Words>
  <Application>Microsoft Office PowerPoint</Application>
  <PresentationFormat>Произвольный</PresentationFormat>
  <Paragraphs>115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Админ</cp:lastModifiedBy>
  <cp:revision>39</cp:revision>
  <dcterms:created xsi:type="dcterms:W3CDTF">2018-02-17T08:25:59Z</dcterms:created>
  <dcterms:modified xsi:type="dcterms:W3CDTF">2022-02-07T20:01:53Z</dcterms:modified>
</cp:coreProperties>
</file>