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203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629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84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371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5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01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21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966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351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8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2FD79-2C32-455B-B41F-1EF13F1E9AF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5EC11-DDCD-4E69-A280-91806B62DB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477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Мастер-класс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«Туфелька для Золушки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Поделка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бумаги своими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руками к 8 Марта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Составила: Сахарная-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Беба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И.Л.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технологии 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«Лицей» Симферопольского района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с. Мирное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Ирина\Desktop\Новая папка (2)\WB07yuEJt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656"/>
            <a:ext cx="518457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731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лист цветной бумаги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Ленты, бусины, мишура и т.д. для украшения поделки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Инструменты: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Ножницы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Клей-карандаш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Ирина\Desktop\Новая папка (2)\My5dq_suqe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44465"/>
            <a:ext cx="4968552" cy="584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535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Распечатываем выкройку на цветной бумаге.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Ирина\Desktop\Новая папка\33c547455072798ea1d1729d51551cd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5" t="36561" r="2729" b="244"/>
          <a:stretch/>
        </p:blipFill>
        <p:spPr bwMode="auto">
          <a:xfrm>
            <a:off x="3635896" y="168036"/>
            <a:ext cx="504056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481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Вырезаем выкройку по основным линиям 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Перегибаем по  пунктирным линиям,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 показано на фото.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Ирина\Desktop\Новая папка (2)\pO9pr0zsnR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44" y="201541"/>
            <a:ext cx="5058504" cy="610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201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Приклеиваем подошву к боковым деталям изделия.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Ирина\Desktop\Новая папка (2)\Zsuw6ZnTu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508" y="260648"/>
            <a:ext cx="504056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54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Склеиваем детали каблука, как на фото.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Ирина\Desktop\Новая папка (2)\u2cCYxzHEB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9"/>
            <a:ext cx="5112567" cy="57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21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Склеиваем нижние треугольные части каблука друг с другом.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Ирина\Desktop\Новая папка (2)\5Tf-hpid8M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496855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75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Новая папка (2)\1613544242_178-p-foni-dlya-prezentatsii-powerpoint-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Склеиваем хлястики друг с другом и украшаем готовое изделие.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Мамам «сладкоежкам» можно положить внутрь туфельки конфетки.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Ирина\Desktop\Новая папка\0c23491caab3d1108c6142ff42cf32f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67"/>
          <a:stretch/>
        </p:blipFill>
        <p:spPr bwMode="auto">
          <a:xfrm>
            <a:off x="3680296" y="260648"/>
            <a:ext cx="4852144" cy="292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Ирина\Desktop\Новая папка (2)\WB07yuEJtI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83203"/>
            <a:ext cx="3528392" cy="283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6676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120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9</cp:revision>
  <dcterms:created xsi:type="dcterms:W3CDTF">2022-02-07T14:32:12Z</dcterms:created>
  <dcterms:modified xsi:type="dcterms:W3CDTF">2022-02-07T17:18:49Z</dcterms:modified>
</cp:coreProperties>
</file>