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87" r:id="rId3"/>
    <p:sldId id="289" r:id="rId4"/>
    <p:sldId id="285" r:id="rId5"/>
    <p:sldId id="286" r:id="rId6"/>
    <p:sldId id="269" r:id="rId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48" autoAdjust="0"/>
    <p:restoredTop sz="94660"/>
  </p:normalViewPr>
  <p:slideViewPr>
    <p:cSldViewPr>
      <p:cViewPr varScale="1">
        <p:scale>
          <a:sx n="87" d="100"/>
          <a:sy n="87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E60AA-481B-49D6-B526-3697ACA87880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14ACF-A1CF-4CB8-8685-01379F4EAF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18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6360" y="1916832"/>
            <a:ext cx="73448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Система оценивания заданий ЕГЭ с развернутым ответом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4725144"/>
            <a:ext cx="4824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Боридько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Виктория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Валерьевна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русского языка и литературы </a:t>
            </a:r>
          </a:p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МБОУ «Трудовская школа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3"/>
            <a:ext cx="255577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777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3"/>
            <a:ext cx="2555776" cy="100811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72611" y="663079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Структура сочинения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355575"/>
            <a:ext cx="817463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400" dirty="0" smtClean="0">
                <a:latin typeface="Arial Black" pitchFamily="34" charset="0"/>
              </a:rPr>
              <a:t>Проблема исходного текста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Arial Black" pitchFamily="34" charset="0"/>
              </a:rPr>
              <a:t>Комментарий к сформулированной проблеме исходного текста</a:t>
            </a:r>
          </a:p>
          <a:p>
            <a:r>
              <a:rPr lang="ru-RU" sz="2400" b="1" i="1" dirty="0">
                <a:latin typeface="Arial Black" pitchFamily="34" charset="0"/>
              </a:rPr>
              <a:t>Структура </a:t>
            </a:r>
            <a:r>
              <a:rPr lang="ru-RU" sz="2400" b="1" i="1" dirty="0" smtClean="0">
                <a:latin typeface="Arial Black" pitchFamily="34" charset="0"/>
              </a:rPr>
              <a:t>комментария:</a:t>
            </a:r>
            <a:endParaRPr lang="ru-RU" sz="2400" i="1" dirty="0">
              <a:latin typeface="Arial Black" pitchFamily="34" charset="0"/>
            </a:endParaRPr>
          </a:p>
          <a:p>
            <a:r>
              <a:rPr lang="ru-RU" sz="2400" b="1" i="1" dirty="0" smtClean="0">
                <a:solidFill>
                  <a:srgbClr val="0070C0"/>
                </a:solidFill>
                <a:latin typeface="Arial Black" pitchFamily="34" charset="0"/>
              </a:rPr>
              <a:t>1 Пример-иллюстрация из текста + пояснение примера (</a:t>
            </a:r>
            <a:r>
              <a:rPr lang="ru-RU" sz="2400" b="1" i="1" dirty="0" err="1" smtClean="0">
                <a:solidFill>
                  <a:srgbClr val="0070C0"/>
                </a:solidFill>
                <a:latin typeface="Arial Black" pitchFamily="34" charset="0"/>
              </a:rPr>
              <a:t>микровывод</a:t>
            </a:r>
            <a:r>
              <a:rPr lang="ru-RU" sz="2400" b="1" i="1" dirty="0" smtClean="0">
                <a:solidFill>
                  <a:srgbClr val="0070C0"/>
                </a:solidFill>
                <a:latin typeface="Arial Black" pitchFamily="34" charset="0"/>
              </a:rPr>
              <a:t>)</a:t>
            </a:r>
            <a:r>
              <a:rPr lang="ru-RU" sz="2400" i="1" dirty="0" smtClean="0">
                <a:latin typeface="Arial Black" pitchFamily="34" charset="0"/>
              </a:rPr>
              <a:t/>
            </a:r>
            <a:br>
              <a:rPr lang="ru-RU" sz="2400" i="1" dirty="0" smtClean="0">
                <a:latin typeface="Arial Black" pitchFamily="34" charset="0"/>
              </a:rPr>
            </a:br>
            <a:r>
              <a:rPr lang="ru-RU" sz="2400" b="1" i="1" dirty="0" smtClean="0">
                <a:solidFill>
                  <a:srgbClr val="00B050"/>
                </a:solidFill>
                <a:latin typeface="Arial Black" pitchFamily="34" charset="0"/>
              </a:rPr>
              <a:t>Смысловая связь между примерами</a:t>
            </a:r>
            <a:br>
              <a:rPr lang="ru-RU" sz="2400" b="1" i="1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400" b="1" i="1" dirty="0" smtClean="0">
                <a:solidFill>
                  <a:srgbClr val="0070C0"/>
                </a:solidFill>
                <a:latin typeface="Arial Black" pitchFamily="34" charset="0"/>
              </a:rPr>
              <a:t>2</a:t>
            </a:r>
            <a:r>
              <a:rPr lang="ru-RU" sz="2400" b="1" i="1" dirty="0" smtClean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2400" b="1" i="1" dirty="0" smtClean="0">
                <a:solidFill>
                  <a:srgbClr val="0070C0"/>
                </a:solidFill>
                <a:latin typeface="Arial Black" pitchFamily="34" charset="0"/>
              </a:rPr>
              <a:t>Пример-иллюстрация из текста + пояснение (</a:t>
            </a:r>
            <a:r>
              <a:rPr lang="ru-RU" sz="2400" b="1" i="1" dirty="0" err="1" smtClean="0">
                <a:solidFill>
                  <a:srgbClr val="0070C0"/>
                </a:solidFill>
                <a:latin typeface="Arial Black" pitchFamily="34" charset="0"/>
              </a:rPr>
              <a:t>микровывод</a:t>
            </a:r>
            <a:r>
              <a:rPr lang="ru-RU" sz="2400" b="1" i="1" dirty="0" smtClean="0">
                <a:solidFill>
                  <a:srgbClr val="0070C0"/>
                </a:solidFill>
                <a:latin typeface="Arial Black" pitchFamily="34" charset="0"/>
              </a:rPr>
              <a:t>)</a:t>
            </a:r>
          </a:p>
          <a:p>
            <a:r>
              <a:rPr lang="ru-RU" sz="2400" dirty="0" smtClean="0">
                <a:latin typeface="Arial Black" pitchFamily="34" charset="0"/>
              </a:rPr>
              <a:t>3. Позиция автора</a:t>
            </a:r>
          </a:p>
          <a:p>
            <a:r>
              <a:rPr lang="ru-RU" sz="2400" dirty="0" smtClean="0">
                <a:latin typeface="Arial Black" pitchFamily="34" charset="0"/>
              </a:rPr>
              <a:t>4. Отношение к позиции автора (+обоснование)</a:t>
            </a:r>
          </a:p>
          <a:p>
            <a:r>
              <a:rPr lang="ru-RU" sz="2400" dirty="0" smtClean="0">
                <a:latin typeface="Arial Black" pitchFamily="34" charset="0"/>
              </a:rPr>
              <a:t>5. Вывод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9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32" t="17111" r="18048" b="37231"/>
          <a:stretch/>
        </p:blipFill>
        <p:spPr bwMode="auto">
          <a:xfrm>
            <a:off x="323528" y="116632"/>
            <a:ext cx="8568952" cy="6624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80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3"/>
            <a:ext cx="2555776" cy="1008111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32" t="27837" r="17609" b="8683"/>
          <a:stretch/>
        </p:blipFill>
        <p:spPr bwMode="auto">
          <a:xfrm>
            <a:off x="171913" y="1268760"/>
            <a:ext cx="8648559" cy="5441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75856" y="323239"/>
            <a:ext cx="4608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Грамотность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К7 – К10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65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3"/>
            <a:ext cx="2555776" cy="100811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57" t="28229" r="20789" b="6768"/>
          <a:stretch/>
        </p:blipFill>
        <p:spPr bwMode="auto">
          <a:xfrm>
            <a:off x="467544" y="1268760"/>
            <a:ext cx="8280920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785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672" y="2060848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i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7200" b="1" i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213992" cy="112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84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795</TotalTime>
  <Words>47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1</cp:lastModifiedBy>
  <cp:revision>28</cp:revision>
  <cp:lastPrinted>2020-01-14T20:35:40Z</cp:lastPrinted>
  <dcterms:created xsi:type="dcterms:W3CDTF">2019-11-12T19:49:33Z</dcterms:created>
  <dcterms:modified xsi:type="dcterms:W3CDTF">2020-01-14T20:35:46Z</dcterms:modified>
</cp:coreProperties>
</file>