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1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47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21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137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149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131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274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64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68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654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18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35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AD600-CA91-4152-A571-995154C01A46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653A1-34FA-46A3-B0D8-E4D7136C0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741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586607"/>
          </a:xfrm>
        </p:spPr>
        <p:txBody>
          <a:bodyPr>
            <a:normAutofit/>
          </a:bodyPr>
          <a:lstStyle/>
          <a:p>
            <a:r>
              <a:rPr lang="ru-RU" dirty="0" smtClean="0"/>
              <a:t> Кадетский корпус для шляхетских (дворянских) детей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161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Истоки и значение Кадетских корпусов в России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Кадетские корпуса появились при Анне Иоанновне в XVIII веке для подготовки дворян к военной и государственной службе. Петровские реформы способствовали формированию систематизированного образования.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643731"/>
            <a:ext cx="51117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265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Условия приёма и состав воспитанников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639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обучение в каждом из четырёх классов (от самого младшего — четвёртого до старшего — первого) занимало 5–6 лет.</a:t>
            </a:r>
          </a:p>
          <a:p>
            <a:r>
              <a:rPr lang="ru-RU" dirty="0" smtClean="0"/>
              <a:t>Принятие производилось преимущественно среди дворянских детей в возрасте от 5 до 18 лет, с обязательным подтверждением их происхождения и статуса.</a:t>
            </a:r>
          </a:p>
          <a:p>
            <a:r>
              <a:rPr lang="ru-RU" dirty="0" smtClean="0"/>
              <a:t>Особое внимание уделялось сыновьям офицеров и чиновников, что гарантировало качество и социальный уровень воспитанников.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885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Учебная программа и дисциплины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340768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Курсы включали военные науки, математические дисциплины и иностранные языки для всесторонней подготовки будущих служащих и офицеров.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204865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Фехтование и физическая подготовка развивали выносливость и боевые навыки, необходимые для военной карьеры.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828836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Литература и этикет формировали культурный и моральный облик кадетов, подготавливая к общественной и дворянской жизни.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828836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Музыкальные и художественные занятия развивали творческие способности и патриотическое воспитание, закладывая принципы героизма.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055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Форма и атрибутика кадета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Униформа включала мундиры с цветовой дифференциацией по корпусам, аксельбанты и кокарды, символизируя принадлежность и ответств</a:t>
            </a:r>
            <a:r>
              <a:rPr lang="ru-RU" dirty="0" smtClean="0"/>
              <a:t>енность каждого кадета.</a:t>
            </a:r>
          </a:p>
          <a:p>
            <a:endParaRPr lang="ru-RU" dirty="0" smtClean="0"/>
          </a:p>
          <a:p>
            <a:r>
              <a:rPr lang="ru-RU" dirty="0" smtClean="0"/>
              <a:t>Внешний вид отражал гордость, поддерживал дисциплину и подчёркивал статус воспитанника, формируя коллективную идентичность.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643731"/>
            <a:ext cx="51117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99662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214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 Кадетский корпус для шляхетских (дворянских) детей</vt:lpstr>
      <vt:lpstr>Истоки и значение Кадетских корпусов в России</vt:lpstr>
      <vt:lpstr>Условия приёма и состав воспитанников</vt:lpstr>
      <vt:lpstr>Учебная программа и дисциплины</vt:lpstr>
      <vt:lpstr>Форма и атрибутика кадета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Кадетский корпус для шляхетских (дворянских) детей</dc:title>
  <dc:creator>Алексей Конатьев</dc:creator>
  <cp:lastModifiedBy>Алексей Конатьев</cp:lastModifiedBy>
  <cp:revision>3</cp:revision>
  <dcterms:created xsi:type="dcterms:W3CDTF">2026-02-15T18:01:36Z</dcterms:created>
  <dcterms:modified xsi:type="dcterms:W3CDTF">2026-02-15T18:21:57Z</dcterms:modified>
</cp:coreProperties>
</file>