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0798C-1DAD-431F-9C35-23F5FCC4194A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BB972-C568-49C0-AD6F-12209E998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952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0798C-1DAD-431F-9C35-23F5FCC4194A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BB972-C568-49C0-AD6F-12209E998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36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0798C-1DAD-431F-9C35-23F5FCC4194A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BB972-C568-49C0-AD6F-12209E998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818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0798C-1DAD-431F-9C35-23F5FCC4194A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BB972-C568-49C0-AD6F-12209E998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681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0798C-1DAD-431F-9C35-23F5FCC4194A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BB972-C568-49C0-AD6F-12209E998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146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0798C-1DAD-431F-9C35-23F5FCC4194A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BB972-C568-49C0-AD6F-12209E998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581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0798C-1DAD-431F-9C35-23F5FCC4194A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BB972-C568-49C0-AD6F-12209E998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980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0798C-1DAD-431F-9C35-23F5FCC4194A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BB972-C568-49C0-AD6F-12209E998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893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0798C-1DAD-431F-9C35-23F5FCC4194A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BB972-C568-49C0-AD6F-12209E998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290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0798C-1DAD-431F-9C35-23F5FCC4194A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BB972-C568-49C0-AD6F-12209E998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325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0798C-1DAD-431F-9C35-23F5FCC4194A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BB972-C568-49C0-AD6F-12209E998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950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60798C-1DAD-431F-9C35-23F5FCC4194A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BB972-C568-49C0-AD6F-12209E998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994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Ц</a:t>
            </a:r>
            <a:r>
              <a:rPr lang="ru-RU" dirty="0" smtClean="0"/>
              <a:t>ифирные и гарнизонные школы XVIII века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3603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Образование и реформы Петра I: зарождение новой системы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Реформы Петра I создали основу для образования, отвечающего нуждам модернизации и государственного управления, что вызвало развитие школ с новым подходом к обучению.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050" y="643731"/>
            <a:ext cx="5111750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630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Цифирные школы: подготовка специалистов для государства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dirty="0" smtClean="0"/>
              <a:t>Основу обучения составляли математические дисциплины, необходимые для военной службы и гражданской бюрократии. Такие знания обеспечивали практическую подготовку чиновников и офицеров.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dirty="0" smtClean="0"/>
              <a:t>Цифирные школы распространяли светское образование, способствуя формированию грамотного административного корпуса и укрепляя позиции государства в гуманитарной и технической сферах.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" y="2174875"/>
            <a:ext cx="3951288" cy="395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268" y="2174875"/>
            <a:ext cx="3951288" cy="395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9588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Гарнизонные школы: обучение детей военных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dirty="0" smtClean="0"/>
              <a:t>Обучение включало строевую подготовку и военное дело, формируя у учеников навыки, необходимые для будущей службы в армии, а также прививая чувство ответственности.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dirty="0" smtClean="0"/>
              <a:t>Программа включала базовые знания письма и счёта, что расширяло возможности выпускников занимать административные должности в военной среде, повышая эффективность гарнизонов.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" y="2174875"/>
            <a:ext cx="3951288" cy="395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268" y="2174875"/>
            <a:ext cx="3951288" cy="395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02771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Программа обучения в цифирных школах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Обучение длилось 2-3 года, охватывая арифметику, геометрию, письмо и чтение, обеспечивая фундаментальные умения для государственных нужд.</a:t>
            </a:r>
          </a:p>
          <a:p>
            <a:r>
              <a:rPr lang="ru-RU" dirty="0" smtClean="0"/>
              <a:t>Программа была ориентирована на практическое применение знаний в различных сферах государственного управления и военной службы.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82067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Влияние цифирных и гарнизонных школ на общество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Сын солдата имел привилегии посещать гарнизонную школу, но редко мог перейти в цифирную, предназначенную для детей дворян.</a:t>
            </a:r>
          </a:p>
          <a:p>
            <a:r>
              <a:rPr lang="ru-RU" dirty="0" smtClean="0"/>
              <a:t>Образовательные системы частично сохраняли социальные границы, однако способствовали расширению возможностей для военных семей.</a:t>
            </a:r>
          </a:p>
          <a:p>
            <a:r>
              <a:rPr lang="ru-RU" dirty="0" smtClean="0"/>
              <a:t>Школы способствовали социальной мобильности, предоставляя знания, необходимые для профессионального роста в армейской и гражданской иерархии.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18034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248</Words>
  <Application>Microsoft Office PowerPoint</Application>
  <PresentationFormat>Экран 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Цифирные и гарнизонные школы XVIII века </vt:lpstr>
      <vt:lpstr>Образование и реформы Петра I: зарождение новой системы </vt:lpstr>
      <vt:lpstr>Цифирные школы: подготовка специалистов для государства </vt:lpstr>
      <vt:lpstr>Гарнизонные школы: обучение детей военных </vt:lpstr>
      <vt:lpstr>Программа обучения в цифирных школах </vt:lpstr>
      <vt:lpstr>Влияние цифирных и гарнизонных школ на общество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Цифирные и гарнизонные школы XVIII века</dc:title>
  <dc:creator>Алексей Конатьев</dc:creator>
  <cp:lastModifiedBy>Алексей Конатьев</cp:lastModifiedBy>
  <cp:revision>2</cp:revision>
  <dcterms:created xsi:type="dcterms:W3CDTF">2026-02-15T18:28:28Z</dcterms:created>
  <dcterms:modified xsi:type="dcterms:W3CDTF">2026-02-15T18:38:55Z</dcterms:modified>
</cp:coreProperties>
</file>