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58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1042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4B4E5-0CC4-4B31-B006-1A557278CE5F}" type="datetimeFigureOut">
              <a:rPr lang="ru-RU" smtClean="0"/>
              <a:t>22.01.2021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E27D7-4C4B-4F10-8194-057F8530F45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4B4E5-0CC4-4B31-B006-1A557278CE5F}" type="datetimeFigureOut">
              <a:rPr lang="ru-RU" smtClean="0"/>
              <a:t>22.01.2021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E27D7-4C4B-4F10-8194-057F8530F45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4B4E5-0CC4-4B31-B006-1A557278CE5F}" type="datetimeFigureOut">
              <a:rPr lang="ru-RU" smtClean="0"/>
              <a:t>22.01.2021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E27D7-4C4B-4F10-8194-057F8530F45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4B4E5-0CC4-4B31-B006-1A557278CE5F}" type="datetimeFigureOut">
              <a:rPr lang="ru-RU" smtClean="0"/>
              <a:t>22.01.2021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E27D7-4C4B-4F10-8194-057F8530F45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4B4E5-0CC4-4B31-B006-1A557278CE5F}" type="datetimeFigureOut">
              <a:rPr lang="ru-RU" smtClean="0"/>
              <a:t>22.01.2021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E27D7-4C4B-4F10-8194-057F8530F45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4B4E5-0CC4-4B31-B006-1A557278CE5F}" type="datetimeFigureOut">
              <a:rPr lang="ru-RU" smtClean="0"/>
              <a:t>22.01.2021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E27D7-4C4B-4F10-8194-057F8530F45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4B4E5-0CC4-4B31-B006-1A557278CE5F}" type="datetimeFigureOut">
              <a:rPr lang="ru-RU" smtClean="0"/>
              <a:t>22.01.2021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E27D7-4C4B-4F10-8194-057F8530F45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4B4E5-0CC4-4B31-B006-1A557278CE5F}" type="datetimeFigureOut">
              <a:rPr lang="ru-RU" smtClean="0"/>
              <a:t>22.01.2021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E27D7-4C4B-4F10-8194-057F8530F45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4B4E5-0CC4-4B31-B006-1A557278CE5F}" type="datetimeFigureOut">
              <a:rPr lang="ru-RU" smtClean="0"/>
              <a:t>22.01.2021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E27D7-4C4B-4F10-8194-057F8530F45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4B4E5-0CC4-4B31-B006-1A557278CE5F}" type="datetimeFigureOut">
              <a:rPr lang="ru-RU" smtClean="0"/>
              <a:t>22.01.2021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E27D7-4C4B-4F10-8194-057F8530F45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4B4E5-0CC4-4B31-B006-1A557278CE5F}" type="datetimeFigureOut">
              <a:rPr lang="ru-RU" smtClean="0"/>
              <a:t>22.01.2021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E27D7-4C4B-4F10-8194-057F8530F45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84B4E5-0CC4-4B31-B006-1A557278CE5F}" type="datetimeFigureOut">
              <a:rPr lang="ru-RU" smtClean="0"/>
              <a:t>22.01.2021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6E27D7-4C4B-4F10-8194-057F8530F458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allpaperstock.net/simple-blue-wallpapers_1363_1440x9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2276872"/>
            <a:ext cx="7772400" cy="1470025"/>
          </a:xfrm>
        </p:spPr>
        <p:txBody>
          <a:bodyPr>
            <a:noAutofit/>
          </a:bodyPr>
          <a:lstStyle/>
          <a:p>
            <a:r>
              <a:rPr lang="ru-RU" sz="9600" dirty="0" smtClean="0">
                <a:latin typeface="Times New Roman" pitchFamily="18" charset="0"/>
                <a:cs typeface="Times New Roman" pitchFamily="18" charset="0"/>
              </a:rPr>
              <a:t>Архитектура Крыма</a:t>
            </a:r>
            <a:endParaRPr lang="ru-RU" sz="9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https://pbs.twimg.com/profile_images/460160609296736256/81t5fBCZ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0528" y="3284984"/>
            <a:ext cx="2808312" cy="3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https://i0.wp.com/www.hisour.com/wp-content/uploads/2018/04/Moorish-Revival-architecture.jpg?fit=960%2C640&amp;ssl=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60527" y="4365104"/>
            <a:ext cx="4104455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https://vestikavkaza.ru/upload/2016-06-03/60618a840c50b8b661421c872158e0c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39752" y="4640793"/>
            <a:ext cx="3721026" cy="25326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4" name="Picture 10" descr="https://www.nastol.com.ua/download.php?img=201701/1920x1200/nastol.com.ua-20262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43808" y="-171400"/>
            <a:ext cx="3384376" cy="21152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6" name="Picture 12" descr="http://old.o-crimea.ru/wp-content/uploads/2016/03/vladimirskij-sobor-1024x68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12160" y="-315416"/>
            <a:ext cx="3346737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8" name="Picture 14" descr="https://mysuntime.ru/img/content/sight/77/opinion/big_8628164823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468560" y="-171400"/>
            <a:ext cx="3672408" cy="21358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allpaperstock.net/simple-blue-wallpapers_1363_1440x9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755576" y="4005064"/>
            <a:ext cx="7668344" cy="2276872"/>
          </a:xfrm>
        </p:spPr>
        <p:txBody>
          <a:bodyPr>
            <a:normAutofit/>
          </a:bodyPr>
          <a:lstStyle/>
          <a:p>
            <a:r>
              <a:rPr lang="ru-RU" sz="6600" dirty="0" err="1" smtClean="0">
                <a:latin typeface="Times New Roman" pitchFamily="18" charset="0"/>
                <a:cs typeface="Times New Roman" pitchFamily="18" charset="0"/>
              </a:rPr>
              <a:t>Джума-Джами</a:t>
            </a:r>
            <a:r>
              <a:rPr lang="ru-RU" sz="66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6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0" name="Picture 2" descr="https://krimrelax.ru/wp-content/uploads/2017/02/Dzhuma-Dzham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476672"/>
            <a:ext cx="6142486" cy="40969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allpaperstock.net/simple-blue-wallpapers_1363_1440x9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0" y="5445224"/>
            <a:ext cx="4536504" cy="1268760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Церковь св. Федора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Стратилата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4" name="Picture 2" descr="http://yaltaguide.ru/image/data/alushta/hramFedoraStra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88640"/>
            <a:ext cx="3816424" cy="53045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6" name="Picture 4" descr="https://pbs.twimg.com/media/ET0lVDfWsAIhWe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332656"/>
            <a:ext cx="4003045" cy="5040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4788024" y="5589240"/>
            <a:ext cx="3600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Собор Александра Невского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allpaperstock.net/simple-blue-wallpapers_1363_1440x9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755576" y="4653136"/>
            <a:ext cx="7668344" cy="1628800"/>
          </a:xfrm>
        </p:spPr>
        <p:txBody>
          <a:bodyPr>
            <a:normAutofit fontScale="90000"/>
          </a:bodyPr>
          <a:lstStyle/>
          <a:p>
            <a:r>
              <a:rPr lang="ru-RU" sz="6600" dirty="0" smtClean="0">
                <a:latin typeface="Times New Roman" pitchFamily="18" charset="0"/>
                <a:cs typeface="Times New Roman" pitchFamily="18" charset="0"/>
              </a:rPr>
              <a:t>Храм Воскресения Христова </a:t>
            </a:r>
            <a:endParaRPr lang="ru-RU" sz="6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80" name="Picture 4" descr="http://rasfokus.ru/images/photos/medium/f5ad6d2d7d92f406660fa6062e0d94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243245"/>
            <a:ext cx="6624736" cy="4383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allpaperstock.net/simple-blue-wallpapers_1363_1440x9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755576" y="4653136"/>
            <a:ext cx="7668344" cy="1628800"/>
          </a:xfrm>
        </p:spPr>
        <p:txBody>
          <a:bodyPr>
            <a:normAutofit/>
          </a:bodyPr>
          <a:lstStyle/>
          <a:p>
            <a:r>
              <a:rPr lang="ru-RU" sz="6600" dirty="0" err="1" smtClean="0">
                <a:latin typeface="Times New Roman" pitchFamily="18" charset="0"/>
                <a:cs typeface="Times New Roman" pitchFamily="18" charset="0"/>
              </a:rPr>
              <a:t>Ливадийский</a:t>
            </a:r>
            <a:r>
              <a:rPr lang="ru-RU" sz="6600" dirty="0" smtClean="0">
                <a:latin typeface="Times New Roman" pitchFamily="18" charset="0"/>
                <a:cs typeface="Times New Roman" pitchFamily="18" charset="0"/>
              </a:rPr>
              <a:t> дворец</a:t>
            </a:r>
            <a:endParaRPr lang="ru-RU" sz="6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2" name="Picture 2" descr="https://ic.pics.livejournal.com/y_lounger/37288140/19787/19787_origin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188640"/>
            <a:ext cx="6633456" cy="4422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allpaperstock.net/simple-blue-wallpapers_1363_1440x9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755576" y="4653136"/>
            <a:ext cx="7668344" cy="1628800"/>
          </a:xfrm>
        </p:spPr>
        <p:txBody>
          <a:bodyPr>
            <a:normAutofit fontScale="90000"/>
          </a:bodyPr>
          <a:lstStyle/>
          <a:p>
            <a:r>
              <a:rPr lang="ru-RU" sz="6600" dirty="0" err="1" smtClean="0">
                <a:latin typeface="Times New Roman" pitchFamily="18" charset="0"/>
                <a:cs typeface="Times New Roman" pitchFamily="18" charset="0"/>
              </a:rPr>
              <a:t>Воронцовский</a:t>
            </a:r>
            <a:r>
              <a:rPr lang="ru-RU" sz="6600" dirty="0" smtClean="0">
                <a:latin typeface="Times New Roman" pitchFamily="18" charset="0"/>
                <a:cs typeface="Times New Roman" pitchFamily="18" charset="0"/>
              </a:rPr>
              <a:t> дворец</a:t>
            </a:r>
            <a:endParaRPr lang="ru-RU" sz="6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6" name="Picture 2" descr="https://www.vladmuz.ru/travel_photos/crimea/vorontsovs-palace/19-bi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332656"/>
            <a:ext cx="6925641" cy="4608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allpaperstock.net/simple-blue-wallpapers_1363_1440x9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251520" y="4653136"/>
            <a:ext cx="8172400" cy="1628800"/>
          </a:xfrm>
        </p:spPr>
        <p:txBody>
          <a:bodyPr>
            <a:normAutofit fontScale="90000"/>
          </a:bodyPr>
          <a:lstStyle/>
          <a:p>
            <a:r>
              <a:rPr lang="ru-RU" sz="6600" dirty="0" smtClean="0">
                <a:latin typeface="Times New Roman" pitchFamily="18" charset="0"/>
                <a:cs typeface="Times New Roman" pitchFamily="18" charset="0"/>
              </a:rPr>
              <a:t>Массандровский дворец</a:t>
            </a:r>
            <a:endParaRPr lang="ru-RU" sz="6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0" name="Picture 2" descr="https://avatars.mds.yandex.net/get-zen_doc/3122622/pub_5ea94ce465645846ad9e1aff_5ea94f8f7c806053df50729a/scale_12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260648"/>
            <a:ext cx="6629837" cy="44143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allpaperstock.net/simple-blue-wallpapers_1363_1440x9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251520" y="4653136"/>
            <a:ext cx="8172400" cy="1628800"/>
          </a:xfrm>
        </p:spPr>
        <p:txBody>
          <a:bodyPr>
            <a:normAutofit/>
          </a:bodyPr>
          <a:lstStyle/>
          <a:p>
            <a:r>
              <a:rPr lang="ru-RU" sz="6600" dirty="0" smtClean="0">
                <a:latin typeface="Times New Roman" pitchFamily="18" charset="0"/>
                <a:cs typeface="Times New Roman" pitchFamily="18" charset="0"/>
              </a:rPr>
              <a:t>Ханский дворец</a:t>
            </a:r>
            <a:endParaRPr lang="ru-RU" sz="6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74" name="Picture 2" descr="https://gur-gur.ru/mt-content/uploads/2019/07/hanskiy-dvorec-v-bahchisarae-phot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332656"/>
            <a:ext cx="7023687" cy="4680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allpaperstock.net/simple-blue-wallpapers_1363_1440x9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251520" y="4653136"/>
            <a:ext cx="8172400" cy="1628800"/>
          </a:xfrm>
        </p:spPr>
        <p:txBody>
          <a:bodyPr>
            <a:normAutofit/>
          </a:bodyPr>
          <a:lstStyle/>
          <a:p>
            <a:r>
              <a:rPr lang="ru-RU" sz="6600" dirty="0" err="1" smtClean="0">
                <a:latin typeface="Times New Roman" pitchFamily="18" charset="0"/>
                <a:cs typeface="Times New Roman" pitchFamily="18" charset="0"/>
              </a:rPr>
              <a:t>Юсуповский</a:t>
            </a:r>
            <a:r>
              <a:rPr lang="ru-RU" sz="6600" dirty="0" smtClean="0">
                <a:latin typeface="Times New Roman" pitchFamily="18" charset="0"/>
                <a:cs typeface="Times New Roman" pitchFamily="18" charset="0"/>
              </a:rPr>
              <a:t> дворец</a:t>
            </a:r>
            <a:endParaRPr lang="ru-RU" sz="6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698" name="Picture 2" descr="https://www.neva-alushta.com/wp-content/uploads/2020/07/yusupovskiy-dvorets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99" y="188640"/>
            <a:ext cx="7017271" cy="4680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allpaperstock.net/simple-blue-wallpapers_1363_1440x9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251520" y="4653136"/>
            <a:ext cx="8172400" cy="1628800"/>
          </a:xfrm>
        </p:spPr>
        <p:txBody>
          <a:bodyPr>
            <a:normAutofit/>
          </a:bodyPr>
          <a:lstStyle/>
          <a:p>
            <a:r>
              <a:rPr lang="ru-RU" sz="6600" dirty="0" smtClean="0">
                <a:latin typeface="Times New Roman" pitchFamily="18" charset="0"/>
                <a:cs typeface="Times New Roman" pitchFamily="18" charset="0"/>
              </a:rPr>
              <a:t>Ласточкино гнездо</a:t>
            </a:r>
            <a:endParaRPr lang="ru-RU" sz="6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22" name="Picture 2" descr="https://avatars.mds.yandex.net/get-zen_doc/49107/pub_5d94724b43fdc000ae9249e2_5d9477b806cc4600b0fbb72c/scale_12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260648"/>
            <a:ext cx="6804756" cy="4536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allpaperstock.net/simple-blue-wallpapers_1363_1440x9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251520" y="4653136"/>
            <a:ext cx="8172400" cy="1628800"/>
          </a:xfrm>
        </p:spPr>
        <p:txBody>
          <a:bodyPr>
            <a:normAutofit/>
          </a:bodyPr>
          <a:lstStyle/>
          <a:p>
            <a:r>
              <a:rPr lang="ru-RU" sz="6600" dirty="0" err="1" smtClean="0">
                <a:latin typeface="Times New Roman" pitchFamily="18" charset="0"/>
                <a:cs typeface="Times New Roman" pitchFamily="18" charset="0"/>
              </a:rPr>
              <a:t>Дюльбер</a:t>
            </a:r>
            <a:endParaRPr lang="ru-RU" sz="6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46" name="Picture 2" descr="https://bron-center.ru/public/sites/tabs_photo/426/69402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260648"/>
            <a:ext cx="7015234" cy="4680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allpaperstock.net/simple-blue-wallpapers_1363_1440x9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5220072" y="0"/>
            <a:ext cx="3491880" cy="6858000"/>
          </a:xfrm>
        </p:spPr>
        <p:txBody>
          <a:bodyPr>
            <a:normAutofit/>
          </a:bodyPr>
          <a:lstStyle/>
          <a:p>
            <a:r>
              <a:rPr lang="ru-RU" sz="6600" dirty="0" smtClean="0">
                <a:latin typeface="Times New Roman" pitchFamily="18" charset="0"/>
                <a:cs typeface="Times New Roman" pitchFamily="18" charset="0"/>
              </a:rPr>
              <a:t>Башня крепости </a:t>
            </a:r>
            <a:r>
              <a:rPr lang="ru-RU" sz="6600" dirty="0" err="1" smtClean="0">
                <a:latin typeface="Times New Roman" pitchFamily="18" charset="0"/>
                <a:cs typeface="Times New Roman" pitchFamily="18" charset="0"/>
              </a:rPr>
              <a:t>Алустон</a:t>
            </a:r>
            <a:endParaRPr lang="ru-RU" sz="6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http://dostoyanieplaneti.ru/media/k2/galleries/3125/877473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539" y="116632"/>
            <a:ext cx="4416490" cy="6624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allpaperstock.net/simple-blue-wallpapers_1363_1440x9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251520" y="4653136"/>
            <a:ext cx="8172400" cy="1628800"/>
          </a:xfrm>
        </p:spPr>
        <p:txBody>
          <a:bodyPr>
            <a:normAutofit/>
          </a:bodyPr>
          <a:lstStyle/>
          <a:p>
            <a:r>
              <a:rPr lang="ru-RU" sz="6600" smtClean="0">
                <a:latin typeface="Times New Roman" pitchFamily="18" charset="0"/>
                <a:cs typeface="Times New Roman" pitchFamily="18" charset="0"/>
              </a:rPr>
              <a:t>Карасан</a:t>
            </a:r>
            <a:endParaRPr lang="ru-RU" sz="6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70" name="Picture 2" descr="https://bron-center.ru/public/sites/tabs_photo/639/45179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260648"/>
            <a:ext cx="7207101" cy="48028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allpaperstock.net/simple-blue-wallpapers_1363_1440x9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323528" y="3717032"/>
            <a:ext cx="8496944" cy="2852936"/>
          </a:xfrm>
        </p:spPr>
        <p:txBody>
          <a:bodyPr>
            <a:normAutofit/>
          </a:bodyPr>
          <a:lstStyle/>
          <a:p>
            <a:r>
              <a:rPr lang="ru-RU" sz="6600" dirty="0" smtClean="0">
                <a:latin typeface="Times New Roman" pitchFamily="18" charset="0"/>
                <a:cs typeface="Times New Roman" pitchFamily="18" charset="0"/>
              </a:rPr>
              <a:t>Неаполь Скифский</a:t>
            </a:r>
            <a:endParaRPr lang="ru-RU" sz="6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https://avatars.mds.yandex.net/get-zen_doc/1875939/pub_5e86f54a11bf9c2ca754938a_5e86f7eac0c17b53a2c37c33/scale_1200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260648"/>
            <a:ext cx="5940425" cy="39602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allpaperstock.net/simple-blue-wallpapers_1363_1440x9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539552" y="4077072"/>
            <a:ext cx="7920880" cy="2780928"/>
          </a:xfrm>
        </p:spPr>
        <p:txBody>
          <a:bodyPr>
            <a:normAutofit/>
          </a:bodyPr>
          <a:lstStyle/>
          <a:p>
            <a:r>
              <a:rPr lang="ru-RU" sz="6600" dirty="0" err="1" smtClean="0">
                <a:latin typeface="Times New Roman" pitchFamily="18" charset="0"/>
                <a:cs typeface="Times New Roman" pitchFamily="18" charset="0"/>
              </a:rPr>
              <a:t>Ени-Кале</a:t>
            </a:r>
            <a:endParaRPr lang="ru-RU" sz="6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2" name="AutoShape 2" descr="https://i.photographers.ua/thumbnails/pictures/601/800x_1000449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64" name="AutoShape 4" descr="https://i.photographers.ua/thumbnails/pictures/601/800x_1000449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66" name="AutoShape 6" descr="https://i.photographers.ua/thumbnails/pictures/601/800x_1000449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367" name="Picture 7" descr="C:\Users\user\Desktop\800x_1000449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476672"/>
            <a:ext cx="7344816" cy="4223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allpaperstock.net/simple-blue-wallpapers_1363_1440x9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755576" y="4005064"/>
            <a:ext cx="7668344" cy="2276872"/>
          </a:xfrm>
        </p:spPr>
        <p:txBody>
          <a:bodyPr>
            <a:normAutofit/>
          </a:bodyPr>
          <a:lstStyle/>
          <a:p>
            <a:r>
              <a:rPr lang="ru-RU" sz="6600" dirty="0" err="1" smtClean="0">
                <a:latin typeface="Times New Roman" pitchFamily="18" charset="0"/>
                <a:cs typeface="Times New Roman" pitchFamily="18" charset="0"/>
              </a:rPr>
              <a:t>Чуфут</a:t>
            </a:r>
            <a:r>
              <a:rPr lang="ru-RU" sz="6600" dirty="0" smtClean="0">
                <a:latin typeface="Times New Roman" pitchFamily="18" charset="0"/>
                <a:cs typeface="Times New Roman" pitchFamily="18" charset="0"/>
              </a:rPr>
              <a:t>- Кале</a:t>
            </a:r>
            <a:endParaRPr lang="ru-RU" sz="6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http://www.mytravelbook.org/object_foto/2017/01/Peshernyi_gorod_CHufut-Kale_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404664"/>
            <a:ext cx="6120680" cy="41628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allpaperstock.net/simple-blue-wallpapers_1363_1440x9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755576" y="4005064"/>
            <a:ext cx="7668344" cy="2276872"/>
          </a:xfrm>
        </p:spPr>
        <p:txBody>
          <a:bodyPr>
            <a:normAutofit/>
          </a:bodyPr>
          <a:lstStyle/>
          <a:p>
            <a:r>
              <a:rPr lang="ru-RU" sz="6600" dirty="0" smtClean="0">
                <a:latin typeface="Times New Roman" pitchFamily="18" charset="0"/>
                <a:cs typeface="Times New Roman" pitchFamily="18" charset="0"/>
              </a:rPr>
              <a:t>Генуэзская крепость</a:t>
            </a:r>
            <a:endParaRPr lang="ru-RU" sz="6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 descr="http://rasim-sudak.ru/wp-content/uploads/2018/01/418073_main-1024x6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332656"/>
            <a:ext cx="6354511" cy="4263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allpaperstock.net/simple-blue-wallpapers_1363_1440x9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755576" y="4005064"/>
            <a:ext cx="7668344" cy="2276872"/>
          </a:xfrm>
        </p:spPr>
        <p:txBody>
          <a:bodyPr>
            <a:normAutofit/>
          </a:bodyPr>
          <a:lstStyle/>
          <a:p>
            <a:r>
              <a:rPr lang="ru-RU" sz="6600" dirty="0" smtClean="0">
                <a:latin typeface="Times New Roman" pitchFamily="18" charset="0"/>
                <a:cs typeface="Times New Roman" pitchFamily="18" charset="0"/>
              </a:rPr>
              <a:t>Муфти - </a:t>
            </a:r>
            <a:r>
              <a:rPr lang="ru-RU" sz="6600" dirty="0" err="1" smtClean="0">
                <a:latin typeface="Times New Roman" pitchFamily="18" charset="0"/>
                <a:cs typeface="Times New Roman" pitchFamily="18" charset="0"/>
              </a:rPr>
              <a:t>Джами</a:t>
            </a:r>
            <a:endParaRPr lang="ru-RU" sz="6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8" name="Picture 2" descr="https://travelcrimea.com/images/83/62/8362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332656"/>
            <a:ext cx="6480720" cy="43162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allpaperstock.net/simple-blue-wallpapers_1363_1440x9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755576" y="4005064"/>
            <a:ext cx="7668344" cy="2276872"/>
          </a:xfrm>
        </p:spPr>
        <p:txBody>
          <a:bodyPr>
            <a:normAutofit/>
          </a:bodyPr>
          <a:lstStyle/>
          <a:p>
            <a:r>
              <a:rPr lang="ru-RU" sz="6600" dirty="0" err="1" smtClean="0">
                <a:latin typeface="Times New Roman" pitchFamily="18" charset="0"/>
                <a:cs typeface="Times New Roman" pitchFamily="18" charset="0"/>
              </a:rPr>
              <a:t>Тахталы-Джами</a:t>
            </a:r>
            <a:endParaRPr lang="ru-RU" sz="6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2" name="Picture 2" descr="https://content-28.foto.my.mail.ru/mail/aqua0000/29976/b-299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404664"/>
            <a:ext cx="5568618" cy="4176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allpaperstock.net/simple-blue-wallpapers_1363_1440x9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755576" y="4005064"/>
            <a:ext cx="7668344" cy="2276872"/>
          </a:xfrm>
        </p:spPr>
        <p:txBody>
          <a:bodyPr>
            <a:normAutofit/>
          </a:bodyPr>
          <a:lstStyle/>
          <a:p>
            <a:r>
              <a:rPr lang="ru-RU" sz="6600" dirty="0" err="1" smtClean="0">
                <a:latin typeface="Times New Roman" pitchFamily="18" charset="0"/>
                <a:cs typeface="Times New Roman" pitchFamily="18" charset="0"/>
              </a:rPr>
              <a:t>Солхатская</a:t>
            </a:r>
            <a:r>
              <a:rPr lang="ru-RU" sz="6600" dirty="0" smtClean="0">
                <a:latin typeface="Times New Roman" pitchFamily="18" charset="0"/>
                <a:cs typeface="Times New Roman" pitchFamily="18" charset="0"/>
              </a:rPr>
              <a:t> мечеть </a:t>
            </a:r>
            <a:r>
              <a:rPr lang="ru-RU" sz="6600" dirty="0" err="1" smtClean="0">
                <a:latin typeface="Times New Roman" pitchFamily="18" charset="0"/>
                <a:cs typeface="Times New Roman" pitchFamily="18" charset="0"/>
              </a:rPr>
              <a:t>Бейбарса</a:t>
            </a:r>
            <a:endParaRPr lang="ru-RU" sz="6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6" name="Picture 2" descr="https://www.feobit.ru/upload/landing/ef9/ef9dcb245349d6d0f1bf0c1ae0ac10a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188640"/>
            <a:ext cx="6092358" cy="40333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45</Words>
  <Application>Microsoft Office PowerPoint</Application>
  <PresentationFormat>Экран (4:3)</PresentationFormat>
  <Paragraphs>21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Архитектура Крыма</vt:lpstr>
      <vt:lpstr>Башня крепости Алустон</vt:lpstr>
      <vt:lpstr>Неаполь Скифский</vt:lpstr>
      <vt:lpstr>Ени-Кале</vt:lpstr>
      <vt:lpstr>Чуфут- Кале</vt:lpstr>
      <vt:lpstr>Генуэзская крепость</vt:lpstr>
      <vt:lpstr>Муфти - Джами</vt:lpstr>
      <vt:lpstr>Тахталы-Джами</vt:lpstr>
      <vt:lpstr>Солхатская мечеть Бейбарса</vt:lpstr>
      <vt:lpstr>Джума-Джами </vt:lpstr>
      <vt:lpstr>Церковь св. Федора Стратилата  </vt:lpstr>
      <vt:lpstr>Храм Воскресения Христова </vt:lpstr>
      <vt:lpstr>Ливадийский дворец</vt:lpstr>
      <vt:lpstr>Воронцовский дворец</vt:lpstr>
      <vt:lpstr>Массандровский дворец</vt:lpstr>
      <vt:lpstr>Ханский дворец</vt:lpstr>
      <vt:lpstr>Юсуповский дворец</vt:lpstr>
      <vt:lpstr>Ласточкино гнездо</vt:lpstr>
      <vt:lpstr>Дюльбер</vt:lpstr>
      <vt:lpstr>Карасан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Архитектура Крыма</dc:title>
  <dc:creator>user</dc:creator>
  <cp:lastModifiedBy>user</cp:lastModifiedBy>
  <cp:revision>5</cp:revision>
  <dcterms:created xsi:type="dcterms:W3CDTF">2021-01-22T13:37:49Z</dcterms:created>
  <dcterms:modified xsi:type="dcterms:W3CDTF">2021-01-22T14:22:01Z</dcterms:modified>
</cp:coreProperties>
</file>