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aleway" charset="-52"/>
      <p:regular r:id="rId10"/>
      <p:bold r:id="rId11"/>
      <p:italic r:id="rId12"/>
      <p:boldItalic r:id="rId13"/>
    </p:embeddedFont>
    <p:embeddedFont>
      <p:font typeface="Lato" charset="0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92d7bec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92d7bec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592d7bec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592d7bec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592d7bec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592d7bec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592d7bec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592d7bec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592d7bec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592d7bec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592d7bec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592d7bec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802450" y="630225"/>
            <a:ext cx="79008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27887"/>
              <a:buFont typeface="Arial"/>
              <a:buNone/>
            </a:pPr>
            <a:r>
              <a:rPr lang="ru" sz="3944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Асан-Сабри Айвазовнынъ «Аннеджигим, нердесинъ?! Кель!» эсеринде баш къараманынынъ фаджиалы омюри</a:t>
            </a:r>
            <a:r>
              <a:rPr lang="ru" sz="3066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66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75" y="3804745"/>
            <a:ext cx="6331500" cy="675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«Денисовка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мектеби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МБУМси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Менасова</a:t>
            </a:r>
            <a:r>
              <a:rPr lang="ru-RU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72100" y="383325"/>
            <a:ext cx="81789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0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</a:t>
            </a:r>
            <a:r>
              <a:rPr lang="ru" sz="3400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лиц-сорав</a:t>
            </a:r>
            <a:endParaRPr sz="34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13150" y="1133775"/>
            <a:ext cx="8247600" cy="3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-2286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" sz="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И. Гаспринский не ерде ве не вакъыт дюньягъа келе?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Тасиль алгъан ерлери?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Авропадаки къайсы университетте Гаспринский лекцияларны динъледи?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Къайсы шеэрнинъ башы эди? (Багъчасарай)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Къайсы мевзуларгъа озь иджадыны багъышлай?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Онынъ насыл эсерлерини 7-8 сыныфлардан хатырлайсынъыз?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7. И. Гаспринскийнынъ энъ мешур цитатасы не? </a:t>
            </a:r>
            <a:endParaRPr sz="23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725"/>
            <a:ext cx="2642550" cy="38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125" y="2141100"/>
            <a:ext cx="3095329" cy="30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500" y="166837"/>
            <a:ext cx="3007925" cy="37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775" y="1456550"/>
            <a:ext cx="2430200" cy="35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6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188175" y="1211350"/>
            <a:ext cx="45438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/>
              <a:t>Асан-Сабри Айвазов</a:t>
            </a:r>
            <a:endParaRPr sz="2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5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1878-1938</a:t>
            </a:r>
            <a:endParaRPr sz="2800" b="1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0" y="243700"/>
            <a:ext cx="3291401" cy="46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650" y="68000"/>
            <a:ext cx="3618599" cy="49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83346" y="767625"/>
            <a:ext cx="8283300" cy="3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51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8"/>
              <a:buNone/>
            </a:pPr>
            <a:r>
              <a:rPr lang="ru" sz="2408" b="1" dirty="0">
                <a:latin typeface="Times New Roman"/>
                <a:ea typeface="Times New Roman"/>
                <a:cs typeface="Times New Roman"/>
                <a:sym typeface="Times New Roman"/>
              </a:rPr>
              <a:t>Асан-Сабри Айвазов не ерде ве не вакъыт догъды?</a:t>
            </a: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51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8"/>
              <a:buNone/>
            </a:pPr>
            <a:r>
              <a:rPr lang="ru" sz="2408" b="1" dirty="0">
                <a:latin typeface="Times New Roman"/>
                <a:ea typeface="Times New Roman"/>
                <a:cs typeface="Times New Roman"/>
                <a:sym typeface="Times New Roman"/>
              </a:rPr>
              <a:t>Муэллиф «Аннеджигим, нердесинъ? Кель!» эсеринде насыл мевзуны ачыкълай?</a:t>
            </a: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51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8"/>
              <a:buNone/>
            </a:pPr>
            <a:r>
              <a:rPr lang="ru" sz="2408" b="1" dirty="0">
                <a:latin typeface="Times New Roman"/>
                <a:ea typeface="Times New Roman"/>
                <a:cs typeface="Times New Roman"/>
                <a:sym typeface="Times New Roman"/>
              </a:rPr>
              <a:t>Шадиенинъ образы нени темсиль эте?</a:t>
            </a: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51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8"/>
              <a:buNone/>
            </a:pPr>
            <a:r>
              <a:rPr lang="ru" sz="2408" b="1" dirty="0">
                <a:latin typeface="Times New Roman"/>
                <a:ea typeface="Times New Roman"/>
                <a:cs typeface="Times New Roman"/>
                <a:sym typeface="Times New Roman"/>
              </a:rPr>
              <a:t>Асан-Сабри Айвазов озь икяесинде нени акс эте?</a:t>
            </a:r>
            <a:endParaRPr sz="2408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89550" y="575950"/>
            <a:ext cx="8332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5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ru" sz="3500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вге </a:t>
            </a:r>
            <a:r>
              <a:rPr lang="ru" sz="35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вазифе</a:t>
            </a:r>
            <a:endParaRPr sz="3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524950" y="1435075"/>
            <a:ext cx="82068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00" b="1">
                <a:latin typeface="Times New Roman"/>
                <a:ea typeface="Times New Roman"/>
                <a:cs typeface="Times New Roman"/>
                <a:sym typeface="Times New Roman"/>
              </a:rPr>
              <a:t>«Аннеджигим, нердесинъ?! Кель!» эсерини окъумакъ, муэллиф акъкъында малюматны текрарламакъ. 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500" b="1">
                <a:latin typeface="Times New Roman"/>
                <a:ea typeface="Times New Roman"/>
                <a:cs typeface="Times New Roman"/>
                <a:sym typeface="Times New Roman"/>
              </a:rPr>
              <a:t>Мевзу боюнджа тестлевге азырланмакъ. 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PresentationFormat>Экран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Raleway</vt:lpstr>
      <vt:lpstr>Lato</vt:lpstr>
      <vt:lpstr>Comic Sans MS</vt:lpstr>
      <vt:lpstr>Swiss</vt:lpstr>
      <vt:lpstr>Асан-Сабри Айвазовнынъ «Аннеджигим, нердесинъ?! Кель!» эсеринде баш къараманынынъ фаджиалы омюри  </vt:lpstr>
      <vt:lpstr>Блиц-сорав</vt:lpstr>
      <vt:lpstr>Слайд 3</vt:lpstr>
      <vt:lpstr>Слайд 4</vt:lpstr>
      <vt:lpstr>Слайд 5</vt:lpstr>
      <vt:lpstr>Слайд 6</vt:lpstr>
      <vt:lpstr>Эвге вазифе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Асан-Сабри Айвазовнынъ «Аннеджигим, нердесинъ?! Кель!» эсеринде баш къараманынынъ фаджиалы омюри  </dc:title>
  <cp:lastModifiedBy>Эльзара</cp:lastModifiedBy>
  <cp:revision>2</cp:revision>
  <dcterms:modified xsi:type="dcterms:W3CDTF">2021-05-07T15:51:49Z</dcterms:modified>
</cp:coreProperties>
</file>