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Raleway" charset="-52"/>
      <p:regular r:id="rId10"/>
      <p:bold r:id="rId11"/>
      <p:italic r:id="rId12"/>
      <p:boldItalic r:id="rId13"/>
    </p:embeddedFont>
    <p:embeddedFont>
      <p:font typeface="Lato" charset="0"/>
      <p:regular r:id="rId14"/>
      <p:bold r:id="rId15"/>
      <p:italic r:id="rId16"/>
      <p:boldItalic r:id="rId17"/>
    </p:embeddedFont>
    <p:embeddedFont>
      <p:font typeface="Comic Sans MS" pitchFamily="66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592d7bec7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d592d7bec7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d592d7bec7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d592d7bec7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d592d7bec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d592d7bec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592d7bec7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d592d7bec7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d592d7bec7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d592d7bec7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d592d7bec7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d592d7bec7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rgbClr val="B6D7A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Requires="p14">
      <p:transition spd="slow" p14:dur="1000">
        <p:fade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/>
          </p:nvPr>
        </p:nvSpPr>
        <p:spPr>
          <a:xfrm>
            <a:off x="802450" y="630225"/>
            <a:ext cx="7900800" cy="29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27887"/>
              <a:buFont typeface="Arial"/>
              <a:buNone/>
            </a:pPr>
            <a:r>
              <a:rPr lang="ru" sz="3944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Асан-Сабри Айвазовнынъ «Аннеджигим, нердесинъ?! Кель!» эсеринде баш къараманынынъ фаджиалы омюри</a:t>
            </a:r>
            <a:r>
              <a:rPr lang="ru" sz="3066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066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1"/>
          </p:nvPr>
        </p:nvSpPr>
        <p:spPr>
          <a:xfrm>
            <a:off x="2390275" y="3804745"/>
            <a:ext cx="6331500" cy="67545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2500" lnSpcReduction="10000"/>
          </a:bodyPr>
          <a:lstStyle/>
          <a:p>
            <a:pPr algn="r"/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«Денисовка </a:t>
            </a: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мектеби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МБУМси</a:t>
            </a:r>
            <a:endParaRPr lang="ru-RU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Менасова</a:t>
            </a:r>
            <a:r>
              <a:rPr lang="ru-RU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А.С.</a:t>
            </a:r>
            <a:endParaRPr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472100" y="383325"/>
            <a:ext cx="8178900" cy="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400" dirty="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Б</a:t>
            </a:r>
            <a:r>
              <a:rPr lang="ru" sz="3400" dirty="0" smtClean="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лиц-сорав</a:t>
            </a:r>
            <a:endParaRPr sz="3400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>
            <a:off x="413150" y="1133775"/>
            <a:ext cx="8247600" cy="3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-22860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 b="1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ru" sz="1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ru" sz="7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200" b="1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И. Гаспринский не ерде ве не вакъыт дюньягъа келе? </a:t>
            </a:r>
            <a:endParaRPr sz="1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22860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2.</a:t>
            </a:r>
            <a:r>
              <a:rPr lang="ru" sz="1200" b="1"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Тасиль алгъан ерлери? </a:t>
            </a:r>
            <a:endParaRPr sz="1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22860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3.</a:t>
            </a:r>
            <a:r>
              <a:rPr lang="ru" sz="1200" b="1"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Авропадаки къайсы университетте Гаспринский лекцияларны динъледи? </a:t>
            </a:r>
            <a:endParaRPr sz="1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228600" algn="just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4.</a:t>
            </a:r>
            <a:r>
              <a:rPr lang="ru" sz="1200" b="1"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Къайсы шеэрнинъ башы эди? (Багъчасарай)</a:t>
            </a:r>
            <a:endParaRPr sz="1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22860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5.</a:t>
            </a:r>
            <a:r>
              <a:rPr lang="ru" sz="1200" b="1"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Къайсы мевзуларгъа озь иджадыны багъышлай? </a:t>
            </a:r>
            <a:endParaRPr sz="1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22860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6.</a:t>
            </a:r>
            <a:r>
              <a:rPr lang="ru" sz="1200" b="1"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Онынъ насыл эсерлерини 7-8 сыныфлардан хатырлайсынъыз? </a:t>
            </a:r>
            <a:endParaRPr sz="1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22860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700" b="1">
                <a:latin typeface="Times New Roman"/>
                <a:ea typeface="Times New Roman"/>
                <a:cs typeface="Times New Roman"/>
                <a:sym typeface="Times New Roman"/>
              </a:rPr>
              <a:t>7. И. Гаспринскийнынъ энъ мешур цитатасы не? 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1725"/>
            <a:ext cx="2642550" cy="381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8125" y="2141100"/>
            <a:ext cx="3095329" cy="300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35500" y="166837"/>
            <a:ext cx="3007925" cy="372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35775" y="1456550"/>
            <a:ext cx="2430200" cy="352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Requires="p14">
      <p:transition spd="slow" p14:dur="16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body" idx="1"/>
          </p:nvPr>
        </p:nvSpPr>
        <p:spPr>
          <a:xfrm>
            <a:off x="4188175" y="1211350"/>
            <a:ext cx="4543800" cy="3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/>
              <a:t>Асан-Сабри Айвазов</a:t>
            </a:r>
            <a:endParaRPr sz="2800"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35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1878-1938</a:t>
            </a:r>
            <a:endParaRPr sz="2800" b="1"/>
          </a:p>
        </p:txBody>
      </p:sp>
      <p:pic>
        <p:nvPicPr>
          <p:cNvPr id="96" name="Google Shape;9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900" y="243700"/>
            <a:ext cx="3291401" cy="465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7650" y="68000"/>
            <a:ext cx="3618599" cy="494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>
            <a:spLocks noGrp="1"/>
          </p:cNvSpPr>
          <p:nvPr>
            <p:ph type="body" idx="1"/>
          </p:nvPr>
        </p:nvSpPr>
        <p:spPr>
          <a:xfrm>
            <a:off x="283346" y="767625"/>
            <a:ext cx="8283300" cy="38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515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2408"/>
              <a:buNone/>
            </a:pPr>
            <a:r>
              <a:rPr lang="ru" sz="2408" b="1" dirty="0">
                <a:latin typeface="Times New Roman"/>
                <a:ea typeface="Times New Roman"/>
                <a:cs typeface="Times New Roman"/>
                <a:sym typeface="Times New Roman"/>
              </a:rPr>
              <a:t>Асан-Сабри Айвазов не ерде ве не вакъыт догъды?</a:t>
            </a:r>
            <a:endParaRPr sz="2408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endParaRPr sz="2408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515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2408"/>
              <a:buNone/>
            </a:pPr>
            <a:r>
              <a:rPr lang="ru" sz="2408" b="1" dirty="0">
                <a:latin typeface="Times New Roman"/>
                <a:ea typeface="Times New Roman"/>
                <a:cs typeface="Times New Roman"/>
                <a:sym typeface="Times New Roman"/>
              </a:rPr>
              <a:t>Муэллиф «Аннеджигим, нердесинъ? Кель!» эсеринде насыл мевзуны ачыкълай?</a:t>
            </a:r>
            <a:endParaRPr sz="2408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endParaRPr sz="2408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515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2408"/>
              <a:buNone/>
            </a:pPr>
            <a:r>
              <a:rPr lang="ru" sz="2408" b="1" dirty="0">
                <a:latin typeface="Times New Roman"/>
                <a:ea typeface="Times New Roman"/>
                <a:cs typeface="Times New Roman"/>
                <a:sym typeface="Times New Roman"/>
              </a:rPr>
              <a:t>Шадиенинъ образы нени темсиль эте?</a:t>
            </a:r>
            <a:endParaRPr sz="2408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endParaRPr sz="2408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515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2408"/>
              <a:buNone/>
            </a:pPr>
            <a:r>
              <a:rPr lang="ru" sz="2408" b="1" dirty="0">
                <a:latin typeface="Times New Roman"/>
                <a:ea typeface="Times New Roman"/>
                <a:cs typeface="Times New Roman"/>
                <a:sym typeface="Times New Roman"/>
              </a:rPr>
              <a:t>Асан-Сабри Айвазов озь икяесинде нени акс эте?</a:t>
            </a:r>
            <a:endParaRPr sz="2408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xfrm>
            <a:off x="389550" y="575950"/>
            <a:ext cx="83322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50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</a:t>
            </a:r>
            <a:r>
              <a:rPr lang="ru" sz="3500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вге </a:t>
            </a:r>
            <a:r>
              <a:rPr lang="ru" sz="3500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вазифе</a:t>
            </a:r>
            <a:endParaRPr sz="35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1"/>
          </p:nvPr>
        </p:nvSpPr>
        <p:spPr>
          <a:xfrm>
            <a:off x="524950" y="1435075"/>
            <a:ext cx="8206800" cy="31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500" b="1" i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500" b="1">
                <a:latin typeface="Times New Roman"/>
                <a:ea typeface="Times New Roman"/>
                <a:cs typeface="Times New Roman"/>
                <a:sym typeface="Times New Roman"/>
              </a:rPr>
              <a:t>«Аннеджигим, нердесинъ?! Кель!» эсерини окъумакъ, муэллиф акъкъында малюматны текрарламакъ. </a:t>
            </a:r>
            <a:endParaRPr sz="2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500" b="1">
                <a:latin typeface="Times New Roman"/>
                <a:ea typeface="Times New Roman"/>
                <a:cs typeface="Times New Roman"/>
                <a:sym typeface="Times New Roman"/>
              </a:rPr>
              <a:t>Мевзу боюнджа тестлевге азырланмакъ. </a:t>
            </a:r>
            <a:endParaRPr sz="2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</Words>
  <PresentationFormat>Экран (16:9)</PresentationFormat>
  <Paragraphs>24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Raleway</vt:lpstr>
      <vt:lpstr>Lato</vt:lpstr>
      <vt:lpstr>Comic Sans MS</vt:lpstr>
      <vt:lpstr>Swiss</vt:lpstr>
      <vt:lpstr>Асан-Сабри Айвазовнынъ «Аннеджигим, нердесинъ?! Кель!» эсеринде баш къараманынынъ фаджиалы омюри  </vt:lpstr>
      <vt:lpstr>Блиц-сорав</vt:lpstr>
      <vt:lpstr>Слайд 3</vt:lpstr>
      <vt:lpstr>Слайд 4</vt:lpstr>
      <vt:lpstr>Слайд 5</vt:lpstr>
      <vt:lpstr>Слайд 6</vt:lpstr>
      <vt:lpstr>Эвге вазифе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Асан-Сабри Айвазовнынъ «Аннеджигим, нердесинъ?! Кель!» эсеринде баш къараманынынъ фаджиалы омюри  </dc:title>
  <cp:lastModifiedBy>Эльзара</cp:lastModifiedBy>
  <cp:revision>2</cp:revision>
  <dcterms:modified xsi:type="dcterms:W3CDTF">2021-05-07T15:51:49Z</dcterms:modified>
</cp:coreProperties>
</file>