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2075560-3F0B-41F9-A33A-C971F655360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B7C70C9-12FA-4A33-8CAC-52225E13C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560-3F0B-41F9-A33A-C971F655360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70C9-12FA-4A33-8CAC-52225E13C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560-3F0B-41F9-A33A-C971F655360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70C9-12FA-4A33-8CAC-52225E13C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560-3F0B-41F9-A33A-C971F655360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70C9-12FA-4A33-8CAC-52225E13C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560-3F0B-41F9-A33A-C971F655360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70C9-12FA-4A33-8CAC-52225E13C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560-3F0B-41F9-A33A-C971F655360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70C9-12FA-4A33-8CAC-52225E13C8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560-3F0B-41F9-A33A-C971F655360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70C9-12FA-4A33-8CAC-52225E13C8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560-3F0B-41F9-A33A-C971F655360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70C9-12FA-4A33-8CAC-52225E13C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5560-3F0B-41F9-A33A-C971F655360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70C9-12FA-4A33-8CAC-52225E13C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2075560-3F0B-41F9-A33A-C971F655360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B7C70C9-12FA-4A33-8CAC-52225E13C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2075560-3F0B-41F9-A33A-C971F655360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B7C70C9-12FA-4A33-8CAC-52225E13C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2075560-3F0B-41F9-A33A-C971F655360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B7C70C9-12FA-4A33-8CAC-52225E13C8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4624"/>
            <a:ext cx="6629400" cy="353751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Мастер-класс</a:t>
            </a:r>
            <a:br>
              <a:rPr lang="ru-RU" sz="2400" dirty="0" smtClean="0"/>
            </a:br>
            <a:r>
              <a:rPr lang="ru-RU" sz="2400" dirty="0" smtClean="0"/>
              <a:t>«Новые формы организации</a:t>
            </a:r>
            <a:br>
              <a:rPr lang="ru-RU" sz="2400" dirty="0" smtClean="0"/>
            </a:br>
            <a:r>
              <a:rPr lang="ru-RU" sz="2400" dirty="0" smtClean="0"/>
              <a:t> обучения и воспитания детей </a:t>
            </a:r>
            <a:br>
              <a:rPr lang="ru-RU" sz="2400" dirty="0" smtClean="0"/>
            </a:br>
            <a:r>
              <a:rPr lang="ru-RU" sz="2400" dirty="0" smtClean="0"/>
              <a:t>в дополнительном образовании. </a:t>
            </a:r>
            <a:br>
              <a:rPr lang="ru-RU" sz="2400" dirty="0" smtClean="0"/>
            </a:br>
            <a:r>
              <a:rPr lang="ru-RU" sz="2400" dirty="0" smtClean="0"/>
              <a:t>Использование техник </a:t>
            </a:r>
            <a:r>
              <a:rPr lang="ru-RU" sz="2400" dirty="0" err="1" smtClean="0"/>
              <a:t>скорочтения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553200" cy="4572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Педагог дополнительного образования </a:t>
            </a:r>
          </a:p>
          <a:p>
            <a:r>
              <a:rPr lang="ru-RU" sz="1800" dirty="0" smtClean="0"/>
              <a:t>МБОУ ДО «ЦДЮТ»</a:t>
            </a:r>
          </a:p>
          <a:p>
            <a:r>
              <a:rPr lang="ru-RU" sz="1800" dirty="0" smtClean="0"/>
              <a:t>Симферопольского района</a:t>
            </a:r>
          </a:p>
          <a:p>
            <a:r>
              <a:rPr lang="ru-RU" sz="1800" b="1" dirty="0" err="1" smtClean="0"/>
              <a:t>Воринка</a:t>
            </a:r>
            <a:r>
              <a:rPr lang="ru-RU" sz="1800" b="1" dirty="0" smtClean="0"/>
              <a:t> </a:t>
            </a:r>
            <a:r>
              <a:rPr lang="ru-RU" sz="1800" b="1" dirty="0"/>
              <a:t>Н</a:t>
            </a:r>
            <a:r>
              <a:rPr lang="ru-RU" sz="1800" b="1" dirty="0" smtClean="0"/>
              <a:t>аталия </a:t>
            </a:r>
            <a:r>
              <a:rPr lang="ru-RU" sz="1800" b="1" dirty="0"/>
              <a:t>А</a:t>
            </a:r>
            <a:r>
              <a:rPr lang="ru-RU" sz="1800" b="1" dirty="0" smtClean="0"/>
              <a:t>лександровна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73353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Динамическая пауза</a:t>
            </a:r>
            <a:endParaRPr lang="ru-RU" dirty="0"/>
          </a:p>
        </p:txBody>
      </p:sp>
      <p:pic>
        <p:nvPicPr>
          <p:cNvPr id="3" name="Неизвестен - руки,плечи,уши,нос Игра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9912" y="2924944"/>
            <a:ext cx="1490390" cy="14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37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Тексты </a:t>
            </a:r>
            <a:r>
              <a:rPr lang="ru-RU" sz="2400" dirty="0"/>
              <a:t>для увеличения </a:t>
            </a:r>
            <a:r>
              <a:rPr lang="ru-RU" sz="2400" dirty="0" smtClean="0"/>
              <a:t> </a:t>
            </a:r>
            <a:r>
              <a:rPr lang="ru-RU" sz="2400" dirty="0"/>
              <a:t>скорости чтения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674092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98665" y="2348880"/>
            <a:ext cx="254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Перевернутые тексты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460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Тексты для увеличения </a:t>
            </a:r>
            <a:r>
              <a:rPr lang="ru-RU" sz="2400" dirty="0" smtClean="0"/>
              <a:t> </a:t>
            </a:r>
            <a:r>
              <a:rPr lang="ru-RU" sz="2400" dirty="0"/>
              <a:t>скорости чтения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1976" y="1628800"/>
            <a:ext cx="2280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Зеркальные тексты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5900" y="2060848"/>
            <a:ext cx="6372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 err="1" smtClean="0"/>
              <a:t>цето</a:t>
            </a:r>
            <a:r>
              <a:rPr lang="ru-RU" dirty="0" smtClean="0"/>
              <a:t> </a:t>
            </a:r>
            <a:r>
              <a:rPr lang="ru-RU" dirty="0" err="1" smtClean="0"/>
              <a:t>лазакс</a:t>
            </a:r>
            <a:r>
              <a:rPr lang="ru-RU" dirty="0" smtClean="0"/>
              <a:t> — </a:t>
            </a:r>
            <a:r>
              <a:rPr lang="ru-RU" dirty="0" err="1" smtClean="0"/>
              <a:t>икур</a:t>
            </a:r>
            <a:r>
              <a:rPr lang="ru-RU" dirty="0" smtClean="0"/>
              <a:t> </a:t>
            </a:r>
            <a:r>
              <a:rPr lang="ru-RU" dirty="0" err="1" smtClean="0"/>
              <a:t>иовт</a:t>
            </a:r>
            <a:r>
              <a:rPr lang="ru-RU" dirty="0" smtClean="0"/>
              <a:t> </a:t>
            </a:r>
            <a:r>
              <a:rPr lang="ru-RU" dirty="0" err="1" smtClean="0"/>
              <a:t>тачелыв</a:t>
            </a:r>
            <a:r>
              <a:rPr lang="ru-RU" dirty="0" smtClean="0"/>
              <a:t> </a:t>
            </a:r>
            <a:r>
              <a:rPr lang="ru-RU" dirty="0" err="1" smtClean="0"/>
              <a:t>оньлетазябо</a:t>
            </a:r>
            <a:r>
              <a:rPr lang="ru-RU" dirty="0" smtClean="0"/>
              <a:t> </a:t>
            </a:r>
            <a:r>
              <a:rPr lang="ru-RU" dirty="0" err="1" smtClean="0"/>
              <a:t>ытнемуртсни</a:t>
            </a:r>
            <a:r>
              <a:rPr lang="ru-RU" dirty="0" smtClean="0"/>
              <a:t> </a:t>
            </a:r>
            <a:r>
              <a:rPr lang="ru-RU" dirty="0" err="1" smtClean="0"/>
              <a:t>итЭ</a:t>
            </a:r>
            <a:r>
              <a:rPr lang="ru-RU" dirty="0" smtClean="0"/>
              <a:t> —</a:t>
            </a:r>
          </a:p>
          <a:p>
            <a:r>
              <a:rPr lang="ru-RU" dirty="0" smtClean="0"/>
              <a:t>.</a:t>
            </a:r>
            <a:r>
              <a:rPr lang="ru-RU" dirty="0" err="1" smtClean="0"/>
              <a:t>отолод</a:t>
            </a:r>
            <a:r>
              <a:rPr lang="ru-RU" dirty="0" smtClean="0"/>
              <a:t> ,</a:t>
            </a:r>
            <a:r>
              <a:rPr lang="ru-RU" dirty="0" err="1" smtClean="0"/>
              <a:t>олревс</a:t>
            </a:r>
            <a:r>
              <a:rPr lang="ru-RU" dirty="0" smtClean="0"/>
              <a:t> ,</a:t>
            </a:r>
            <a:r>
              <a:rPr lang="ru-RU" dirty="0" err="1" smtClean="0"/>
              <a:t>киньлипан</a:t>
            </a:r>
            <a:r>
              <a:rPr lang="ru-RU" dirty="0" smtClean="0"/>
              <a:t> ,</a:t>
            </a:r>
            <a:r>
              <a:rPr lang="ru-RU" dirty="0" err="1" smtClean="0"/>
              <a:t>аксематс</a:t>
            </a:r>
            <a:r>
              <a:rPr lang="ru-RU" dirty="0" smtClean="0"/>
              <a:t> </a:t>
            </a:r>
            <a:r>
              <a:rPr lang="ru-RU" dirty="0" err="1" smtClean="0"/>
              <a:t>илажел</a:t>
            </a:r>
            <a:r>
              <a:rPr lang="ru-RU" dirty="0" smtClean="0"/>
              <a:t> </a:t>
            </a:r>
            <a:r>
              <a:rPr lang="ru-RU" dirty="0" err="1" smtClean="0"/>
              <a:t>маТ</a:t>
            </a:r>
            <a:r>
              <a:rPr lang="ru-RU" dirty="0" smtClean="0"/>
              <a:t> .</a:t>
            </a:r>
            <a:r>
              <a:rPr lang="ru-RU" dirty="0" err="1" smtClean="0"/>
              <a:t>котревс</a:t>
            </a:r>
            <a:r>
              <a:rPr lang="ru-RU" dirty="0" smtClean="0"/>
              <a:t> </a:t>
            </a:r>
            <a:r>
              <a:rPr lang="ru-RU" dirty="0" err="1" smtClean="0"/>
              <a:t>йошьлоб</a:t>
            </a:r>
            <a:r>
              <a:rPr lang="ru-RU" dirty="0" smtClean="0"/>
              <a:t> </a:t>
            </a:r>
            <a:r>
              <a:rPr lang="ru-RU" dirty="0" err="1" smtClean="0"/>
              <a:t>сенирп</a:t>
            </a:r>
            <a:r>
              <a:rPr lang="ru-RU" dirty="0" smtClean="0"/>
              <a:t> </a:t>
            </a:r>
            <a:r>
              <a:rPr lang="ru-RU" dirty="0" err="1" smtClean="0"/>
              <a:t>апап</a:t>
            </a:r>
            <a:r>
              <a:rPr lang="ru-RU" dirty="0" smtClean="0"/>
              <a:t> </a:t>
            </a:r>
            <a:r>
              <a:rPr lang="ru-RU" dirty="0" err="1" smtClean="0"/>
              <a:t>тов</a:t>
            </a:r>
            <a:r>
              <a:rPr lang="ru-RU" dirty="0" smtClean="0"/>
              <a:t> </a:t>
            </a:r>
            <a:r>
              <a:rPr lang="ru-RU" dirty="0" err="1" smtClean="0"/>
              <a:t>оН</a:t>
            </a:r>
            <a:endParaRPr lang="ru-RU" dirty="0" smtClean="0"/>
          </a:p>
          <a:p>
            <a:r>
              <a:rPr lang="ru-RU" dirty="0" smtClean="0"/>
              <a:t>.</a:t>
            </a:r>
            <a:r>
              <a:rPr lang="ru-RU" dirty="0" err="1" smtClean="0"/>
              <a:t>ястюасакирп</a:t>
            </a:r>
            <a:r>
              <a:rPr lang="ru-RU" dirty="0" smtClean="0"/>
              <a:t> </a:t>
            </a:r>
            <a:r>
              <a:rPr lang="ru-RU" dirty="0" err="1" smtClean="0"/>
              <a:t>умеч</a:t>
            </a:r>
            <a:r>
              <a:rPr lang="ru-RU" dirty="0" smtClean="0"/>
              <a:t> к ,</a:t>
            </a:r>
            <a:r>
              <a:rPr lang="ru-RU" dirty="0" err="1" smtClean="0"/>
              <a:t>есв</a:t>
            </a:r>
            <a:r>
              <a:rPr lang="ru-RU" dirty="0" smtClean="0"/>
              <a:t> </a:t>
            </a:r>
            <a:r>
              <a:rPr lang="ru-RU" dirty="0" err="1" smtClean="0"/>
              <a:t>тюьб</a:t>
            </a:r>
            <a:r>
              <a:rPr lang="ru-RU" dirty="0" smtClean="0"/>
              <a:t> </a:t>
            </a:r>
            <a:r>
              <a:rPr lang="ru-RU" dirty="0" err="1" smtClean="0"/>
              <a:t>инО</a:t>
            </a:r>
            <a:r>
              <a:rPr lang="ru-RU" dirty="0" smtClean="0"/>
              <a:t> .</a:t>
            </a:r>
            <a:r>
              <a:rPr lang="ru-RU" dirty="0" err="1" smtClean="0"/>
              <a:t>имыннемак</a:t>
            </a:r>
            <a:r>
              <a:rPr lang="ru-RU" dirty="0" smtClean="0"/>
              <a:t> </a:t>
            </a:r>
            <a:r>
              <a:rPr lang="ru-RU" dirty="0" err="1" smtClean="0"/>
              <a:t>икур</a:t>
            </a:r>
            <a:r>
              <a:rPr lang="ru-RU" dirty="0" smtClean="0"/>
              <a:t> </a:t>
            </a:r>
            <a:r>
              <a:rPr lang="ru-RU" dirty="0" err="1" smtClean="0"/>
              <a:t>ынишелА</a:t>
            </a:r>
            <a:r>
              <a:rPr lang="ru-RU" dirty="0" smtClean="0"/>
              <a:t> </a:t>
            </a:r>
            <a:r>
              <a:rPr lang="ru-RU" dirty="0" err="1" smtClean="0"/>
              <a:t>алавзан</a:t>
            </a:r>
            <a:r>
              <a:rPr lang="ru-RU" dirty="0" smtClean="0"/>
              <a:t> </a:t>
            </a:r>
            <a:r>
              <a:rPr lang="ru-RU" dirty="0" err="1" smtClean="0"/>
              <a:t>амаМ</a:t>
            </a:r>
            <a:endParaRPr lang="ru-RU" dirty="0" smtClean="0"/>
          </a:p>
          <a:p>
            <a:r>
              <a:rPr lang="ru-RU" dirty="0" smtClean="0"/>
              <a:t>.</a:t>
            </a:r>
            <a:r>
              <a:rPr lang="ru-RU" dirty="0" err="1" smtClean="0"/>
              <a:t>улкетс</a:t>
            </a:r>
            <a:r>
              <a:rPr lang="ru-RU" dirty="0" smtClean="0"/>
              <a:t> оп </a:t>
            </a:r>
            <a:r>
              <a:rPr lang="ru-RU" dirty="0" err="1" smtClean="0"/>
              <a:t>яслеширп</a:t>
            </a:r>
            <a:r>
              <a:rPr lang="ru-RU" dirty="0" smtClean="0"/>
              <a:t> </a:t>
            </a:r>
            <a:r>
              <a:rPr lang="ru-RU" dirty="0" err="1" smtClean="0"/>
              <a:t>актолом</a:t>
            </a:r>
            <a:r>
              <a:rPr lang="ru-RU" dirty="0" smtClean="0"/>
              <a:t> раду еж </a:t>
            </a:r>
            <a:r>
              <a:rPr lang="ru-RU" dirty="0" err="1" smtClean="0"/>
              <a:t>йывреП</a:t>
            </a:r>
            <a:r>
              <a:rPr lang="ru-RU" dirty="0" smtClean="0"/>
              <a:t> .</a:t>
            </a:r>
            <a:r>
              <a:rPr lang="ru-RU" dirty="0" err="1" smtClean="0"/>
              <a:t>ьташев</a:t>
            </a:r>
            <a:r>
              <a:rPr lang="ru-RU" dirty="0" smtClean="0"/>
              <a:t> </a:t>
            </a:r>
            <a:r>
              <a:rPr lang="ru-RU" dirty="0" err="1" smtClean="0"/>
              <a:t>унетс</a:t>
            </a:r>
            <a:r>
              <a:rPr lang="ru-RU" dirty="0" smtClean="0"/>
              <a:t> ан </a:t>
            </a:r>
            <a:r>
              <a:rPr lang="ru-RU" dirty="0" err="1" smtClean="0"/>
              <a:t>унитрак</a:t>
            </a:r>
            <a:r>
              <a:rPr lang="ru-RU" dirty="0" smtClean="0"/>
              <a:t> </a:t>
            </a:r>
            <a:r>
              <a:rPr lang="ru-RU" dirty="0" err="1" smtClean="0"/>
              <a:t>ашелА</a:t>
            </a:r>
            <a:r>
              <a:rPr lang="ru-RU" dirty="0" smtClean="0"/>
              <a:t> </a:t>
            </a:r>
            <a:r>
              <a:rPr lang="ru-RU" dirty="0" err="1" smtClean="0"/>
              <a:t>латС</a:t>
            </a:r>
            <a:r>
              <a:rPr lang="ru-RU" dirty="0" smtClean="0"/>
              <a:t> .</a:t>
            </a:r>
            <a:r>
              <a:rPr lang="ru-RU" dirty="0" err="1" smtClean="0"/>
              <a:t>тсанмиг</a:t>
            </a:r>
            <a:r>
              <a:rPr lang="ru-RU" dirty="0" smtClean="0"/>
              <a:t> </a:t>
            </a:r>
            <a:r>
              <a:rPr lang="ru-RU" dirty="0" err="1" smtClean="0"/>
              <a:t>йыншудзов</a:t>
            </a:r>
            <a:r>
              <a:rPr lang="ru-RU" dirty="0" smtClean="0"/>
              <a:t> как ,</a:t>
            </a:r>
            <a:r>
              <a:rPr lang="ru-RU" dirty="0" err="1" smtClean="0"/>
              <a:t>сивоп</a:t>
            </a:r>
            <a:r>
              <a:rPr lang="ru-RU" dirty="0" smtClean="0"/>
              <a:t> </a:t>
            </a:r>
            <a:r>
              <a:rPr lang="ru-RU" dirty="0" err="1" smtClean="0"/>
              <a:t>ашелА</a:t>
            </a:r>
            <a:r>
              <a:rPr lang="ru-RU" dirty="0" smtClean="0"/>
              <a:t> и ,</a:t>
            </a:r>
            <a:r>
              <a:rPr lang="ru-RU" dirty="0" err="1" smtClean="0"/>
              <a:t>аличоксыв</a:t>
            </a:r>
            <a:r>
              <a:rPr lang="ru-RU" dirty="0" smtClean="0"/>
              <a:t> </a:t>
            </a:r>
            <a:r>
              <a:rPr lang="ru-RU" dirty="0" err="1" smtClean="0"/>
              <a:t>актерубаТ</a:t>
            </a:r>
            <a:r>
              <a:rPr lang="ru-RU" dirty="0" smtClean="0"/>
              <a:t> .</a:t>
            </a:r>
            <a:r>
              <a:rPr lang="ru-RU" dirty="0" err="1" smtClean="0"/>
              <a:t>укчопмал</a:t>
            </a:r>
            <a:r>
              <a:rPr lang="ru-RU" dirty="0" smtClean="0"/>
              <a:t> </a:t>
            </a:r>
            <a:r>
              <a:rPr lang="ru-RU" dirty="0" err="1" smtClean="0"/>
              <a:t>ертсюл</a:t>
            </a:r>
            <a:r>
              <a:rPr lang="ru-RU" dirty="0" smtClean="0"/>
              <a:t> в </a:t>
            </a:r>
            <a:r>
              <a:rPr lang="ru-RU" dirty="0" err="1" smtClean="0"/>
              <a:t>ьтинемс</a:t>
            </a:r>
            <a:r>
              <a:rPr lang="ru-RU" dirty="0" smtClean="0"/>
              <a:t> </a:t>
            </a:r>
            <a:r>
              <a:rPr lang="ru-RU" dirty="0" err="1" smtClean="0"/>
              <a:t>кичьлам</a:t>
            </a:r>
            <a:r>
              <a:rPr lang="ru-RU" dirty="0" smtClean="0"/>
              <a:t> </a:t>
            </a:r>
            <a:r>
              <a:rPr lang="ru-RU" dirty="0" err="1" smtClean="0"/>
              <a:t>яслязВ</a:t>
            </a:r>
            <a:r>
              <a:rPr lang="ru-RU" dirty="0" smtClean="0"/>
              <a:t> .</a:t>
            </a:r>
            <a:r>
              <a:rPr lang="ru-RU" dirty="0" err="1" smtClean="0"/>
              <a:t>иклоксо</a:t>
            </a:r>
            <a:r>
              <a:rPr lang="ru-RU" dirty="0" smtClean="0"/>
              <a:t> </a:t>
            </a:r>
            <a:r>
              <a:rPr lang="ru-RU" dirty="0" err="1" smtClean="0"/>
              <a:t>лоп</a:t>
            </a:r>
            <a:r>
              <a:rPr lang="ru-RU" dirty="0" smtClean="0"/>
              <a:t> ан </a:t>
            </a:r>
            <a:r>
              <a:rPr lang="ru-RU" dirty="0" err="1" smtClean="0"/>
              <a:t>илетелоп</a:t>
            </a:r>
            <a:r>
              <a:rPr lang="ru-RU" dirty="0" smtClean="0"/>
              <a:t> — </a:t>
            </a:r>
            <a:r>
              <a:rPr lang="ru-RU" dirty="0" err="1" smtClean="0"/>
              <a:t>имакшач</a:t>
            </a:r>
            <a:r>
              <a:rPr lang="ru-RU" dirty="0" smtClean="0"/>
              <a:t> с </a:t>
            </a:r>
            <a:r>
              <a:rPr lang="ru-RU" dirty="0" err="1" smtClean="0"/>
              <a:t>сондоп</a:t>
            </a:r>
            <a:r>
              <a:rPr lang="ru-RU" dirty="0" smtClean="0"/>
              <a:t> но </a:t>
            </a:r>
            <a:r>
              <a:rPr lang="ru-RU" dirty="0" err="1" smtClean="0"/>
              <a:t>сеноП</a:t>
            </a:r>
            <a:r>
              <a:rPr lang="ru-RU" dirty="0" smtClean="0"/>
              <a:t> .</a:t>
            </a:r>
            <a:r>
              <a:rPr lang="ru-RU" dirty="0" err="1" smtClean="0"/>
              <a:t>ьчомоп</a:t>
            </a:r>
            <a:r>
              <a:rPr lang="ru-RU" dirty="0" smtClean="0"/>
              <a:t> </a:t>
            </a:r>
            <a:r>
              <a:rPr lang="ru-RU" dirty="0" err="1" smtClean="0"/>
              <a:t>летох</a:t>
            </a:r>
            <a:r>
              <a:rPr lang="ru-RU" dirty="0" smtClean="0"/>
              <a:t> </a:t>
            </a:r>
            <a:r>
              <a:rPr lang="ru-RU" dirty="0" err="1" smtClean="0"/>
              <a:t>месв</a:t>
            </a:r>
            <a:r>
              <a:rPr lang="ru-RU" dirty="0" smtClean="0"/>
              <a:t> </a:t>
            </a:r>
            <a:r>
              <a:rPr lang="ru-RU" dirty="0" err="1" smtClean="0"/>
              <a:t>ашелА</a:t>
            </a:r>
            <a:endParaRPr lang="ru-RU" dirty="0" smtClean="0"/>
          </a:p>
          <a:p>
            <a:r>
              <a:rPr lang="ru-RU" dirty="0" smtClean="0"/>
              <a:t>?</a:t>
            </a:r>
            <a:r>
              <a:rPr lang="ru-RU" dirty="0" err="1" smtClean="0"/>
              <a:t>умечоП</a:t>
            </a:r>
            <a:r>
              <a:rPr lang="ru-RU" dirty="0" smtClean="0"/>
              <a:t> .</a:t>
            </a:r>
            <a:r>
              <a:rPr lang="ru-RU" dirty="0" err="1" smtClean="0"/>
              <a:t>имынняверед</a:t>
            </a:r>
            <a:r>
              <a:rPr lang="ru-RU" dirty="0" smtClean="0"/>
              <a:t> </a:t>
            </a:r>
            <a:r>
              <a:rPr lang="ru-RU" dirty="0" err="1" smtClean="0"/>
              <a:t>лавызан</a:t>
            </a:r>
            <a:r>
              <a:rPr lang="ru-RU" dirty="0" smtClean="0"/>
              <a:t> </a:t>
            </a:r>
            <a:r>
              <a:rPr lang="ru-RU" dirty="0" err="1" smtClean="0"/>
              <a:t>апап</a:t>
            </a:r>
            <a:r>
              <a:rPr lang="ru-RU" dirty="0" smtClean="0"/>
              <a:t> </a:t>
            </a:r>
            <a:r>
              <a:rPr lang="ru-RU" dirty="0" err="1" smtClean="0"/>
              <a:t>икур</a:t>
            </a:r>
            <a:r>
              <a:rPr lang="ru-RU" dirty="0" smtClean="0"/>
              <a:t> </a:t>
            </a:r>
            <a:r>
              <a:rPr lang="ru-RU" dirty="0" err="1" smtClean="0"/>
              <a:t>ынишелА</a:t>
            </a:r>
            <a:r>
              <a:rPr lang="ru-RU" dirty="0" smtClean="0"/>
              <a:t> </a:t>
            </a:r>
            <a:r>
              <a:rPr lang="ru-RU" dirty="0" err="1" smtClean="0"/>
              <a:t>тов</a:t>
            </a:r>
            <a:r>
              <a:rPr lang="ru-RU" dirty="0" smtClean="0"/>
              <a:t> А .</a:t>
            </a:r>
            <a:r>
              <a:rPr lang="ru-RU" dirty="0" err="1" smtClean="0"/>
              <a:t>имакур</a:t>
            </a:r>
            <a:r>
              <a:rPr lang="ru-RU" dirty="0" smtClean="0"/>
              <a:t> </a:t>
            </a:r>
            <a:r>
              <a:rPr lang="ru-RU" dirty="0" err="1" smtClean="0"/>
              <a:t>имытолоз</a:t>
            </a:r>
            <a:r>
              <a:rPr lang="ru-RU" dirty="0" smtClean="0"/>
              <a:t> с </a:t>
            </a:r>
            <a:r>
              <a:rPr lang="ru-RU" dirty="0" err="1" smtClean="0"/>
              <a:t>идюл</a:t>
            </a:r>
            <a:r>
              <a:rPr lang="ru-RU" dirty="0" smtClean="0"/>
              <a:t> </a:t>
            </a:r>
            <a:r>
              <a:rPr lang="ru-RU" dirty="0" err="1" smtClean="0"/>
              <a:t>ьтсе</a:t>
            </a:r>
            <a:r>
              <a:rPr lang="ru-RU" dirty="0" smtClean="0"/>
              <a:t> </a:t>
            </a:r>
            <a:r>
              <a:rPr lang="ru-RU" dirty="0" err="1" smtClean="0"/>
              <a:t>отч</a:t>
            </a:r>
            <a:r>
              <a:rPr lang="ru-RU" dirty="0" smtClean="0"/>
              <a:t> ,</a:t>
            </a:r>
            <a:r>
              <a:rPr lang="ru-RU" dirty="0" err="1" smtClean="0"/>
              <a:t>лахылс</a:t>
            </a:r>
            <a:r>
              <a:rPr lang="ru-RU" dirty="0" smtClean="0"/>
              <a:t> </a:t>
            </a:r>
            <a:r>
              <a:rPr lang="ru-RU" dirty="0" err="1" smtClean="0"/>
              <a:t>ашелА</a:t>
            </a:r>
            <a:endParaRPr lang="ru-RU" dirty="0" smtClean="0"/>
          </a:p>
          <a:p>
            <a:r>
              <a:rPr lang="ru-RU" dirty="0" err="1" smtClean="0"/>
              <a:t>кинщомоП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091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Тексты для увеличения </a:t>
            </a:r>
            <a:r>
              <a:rPr lang="ru-RU" sz="2400" dirty="0" smtClean="0"/>
              <a:t> </a:t>
            </a:r>
            <a:r>
              <a:rPr lang="ru-RU" sz="2400" dirty="0"/>
              <a:t>скорости чтения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5183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Перепутанные буквы</a:t>
            </a:r>
          </a:p>
          <a:p>
            <a:endParaRPr lang="ru-RU" b="1" dirty="0" smtClean="0"/>
          </a:p>
          <a:p>
            <a:r>
              <a:rPr lang="ru-RU" dirty="0" smtClean="0"/>
              <a:t>В селу</a:t>
            </a:r>
          </a:p>
          <a:p>
            <a:r>
              <a:rPr lang="ru-RU" dirty="0" err="1" smtClean="0"/>
              <a:t>ляотС</a:t>
            </a:r>
            <a:r>
              <a:rPr lang="ru-RU" dirty="0" smtClean="0"/>
              <a:t> </a:t>
            </a:r>
            <a:r>
              <a:rPr lang="ru-RU" dirty="0" err="1" smtClean="0"/>
              <a:t>кийраж</a:t>
            </a:r>
            <a:r>
              <a:rPr lang="ru-RU" dirty="0" smtClean="0"/>
              <a:t> </a:t>
            </a:r>
            <a:r>
              <a:rPr lang="ru-RU" dirty="0" err="1" smtClean="0"/>
              <a:t>недь</a:t>
            </a:r>
            <a:r>
              <a:rPr lang="ru-RU" dirty="0" smtClean="0"/>
              <a:t>. </a:t>
            </a:r>
            <a:r>
              <a:rPr lang="ru-RU" dirty="0" err="1" smtClean="0"/>
              <a:t>горьИ</a:t>
            </a:r>
            <a:r>
              <a:rPr lang="ru-RU" dirty="0" smtClean="0"/>
              <a:t> и </a:t>
            </a:r>
            <a:r>
              <a:rPr lang="ru-RU" dirty="0" err="1" smtClean="0"/>
              <a:t>гейреС</a:t>
            </a:r>
            <a:r>
              <a:rPr lang="ru-RU" dirty="0" smtClean="0"/>
              <a:t> </a:t>
            </a:r>
            <a:r>
              <a:rPr lang="ru-RU" dirty="0" err="1" smtClean="0"/>
              <a:t>шопли</a:t>
            </a:r>
            <a:r>
              <a:rPr lang="ru-RU" dirty="0" smtClean="0"/>
              <a:t> в сел. </a:t>
            </a:r>
            <a:r>
              <a:rPr lang="ru-RU" dirty="0" err="1" smtClean="0"/>
              <a:t>ниО</a:t>
            </a:r>
            <a:r>
              <a:rPr lang="ru-RU" dirty="0" smtClean="0"/>
              <a:t> </a:t>
            </a:r>
            <a:r>
              <a:rPr lang="ru-RU" dirty="0" err="1" smtClean="0"/>
              <a:t>леси</a:t>
            </a:r>
            <a:r>
              <a:rPr lang="ru-RU" dirty="0" smtClean="0"/>
              <a:t> </a:t>
            </a:r>
            <a:r>
              <a:rPr lang="ru-RU" dirty="0" err="1" smtClean="0"/>
              <a:t>доп</a:t>
            </a:r>
            <a:r>
              <a:rPr lang="ru-RU" dirty="0" smtClean="0"/>
              <a:t> </a:t>
            </a:r>
            <a:r>
              <a:rPr lang="ru-RU" dirty="0" err="1" smtClean="0"/>
              <a:t>леь</a:t>
            </a:r>
            <a:r>
              <a:rPr lang="ru-RU" dirty="0" smtClean="0"/>
              <a:t>. </a:t>
            </a:r>
            <a:r>
              <a:rPr lang="ru-RU" dirty="0" err="1" smtClean="0"/>
              <a:t>маТ</a:t>
            </a:r>
            <a:r>
              <a:rPr lang="ru-RU" dirty="0" smtClean="0"/>
              <a:t> </a:t>
            </a:r>
            <a:r>
              <a:rPr lang="ru-RU" dirty="0" err="1" smtClean="0"/>
              <a:t>лыба</a:t>
            </a:r>
            <a:r>
              <a:rPr lang="ru-RU" dirty="0" smtClean="0"/>
              <a:t> </a:t>
            </a:r>
            <a:r>
              <a:rPr lang="ru-RU" dirty="0" err="1" smtClean="0"/>
              <a:t>неть</a:t>
            </a:r>
            <a:r>
              <a:rPr lang="ru-RU" dirty="0" smtClean="0"/>
              <a:t>. </a:t>
            </a:r>
            <a:r>
              <a:rPr lang="ru-RU" dirty="0" err="1" smtClean="0"/>
              <a:t>акойК</a:t>
            </a:r>
            <a:r>
              <a:rPr lang="ru-RU" dirty="0" smtClean="0"/>
              <a:t> </a:t>
            </a:r>
            <a:r>
              <a:rPr lang="ru-RU" dirty="0" err="1" smtClean="0"/>
              <a:t>верьз</a:t>
            </a:r>
            <a:r>
              <a:rPr lang="ru-RU" dirty="0" smtClean="0"/>
              <a:t> в </a:t>
            </a:r>
            <a:r>
              <a:rPr lang="ru-RU" dirty="0" err="1" smtClean="0"/>
              <a:t>стугых</a:t>
            </a:r>
            <a:r>
              <a:rPr lang="ru-RU" dirty="0" smtClean="0"/>
              <a:t> </a:t>
            </a:r>
            <a:r>
              <a:rPr lang="ru-RU" dirty="0" err="1" smtClean="0"/>
              <a:t>теввях</a:t>
            </a:r>
            <a:r>
              <a:rPr lang="ru-RU" dirty="0" smtClean="0"/>
              <a:t>? </a:t>
            </a:r>
            <a:r>
              <a:rPr lang="ru-RU" dirty="0" err="1" smtClean="0"/>
              <a:t>аД</a:t>
            </a:r>
            <a:r>
              <a:rPr lang="ru-RU" dirty="0" smtClean="0"/>
              <a:t> </a:t>
            </a:r>
            <a:r>
              <a:rPr lang="ru-RU" dirty="0" err="1" smtClean="0"/>
              <a:t>отэ</a:t>
            </a:r>
            <a:r>
              <a:rPr lang="ru-RU" dirty="0" smtClean="0"/>
              <a:t> </a:t>
            </a:r>
            <a:r>
              <a:rPr lang="ru-RU" dirty="0" err="1" smtClean="0"/>
              <a:t>жырая</a:t>
            </a:r>
            <a:r>
              <a:rPr lang="ru-RU" dirty="0" smtClean="0"/>
              <a:t> </a:t>
            </a:r>
            <a:r>
              <a:rPr lang="ru-RU" dirty="0" err="1" smtClean="0"/>
              <a:t>лебка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035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Тексты для увеличения </a:t>
            </a:r>
            <a:r>
              <a:rPr lang="ru-RU" sz="2400" dirty="0" smtClean="0"/>
              <a:t> </a:t>
            </a:r>
            <a:r>
              <a:rPr lang="ru-RU" sz="2400" dirty="0"/>
              <a:t>скорости чтения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44824"/>
            <a:ext cx="6534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Тексты с пропусками букв</a:t>
            </a:r>
          </a:p>
          <a:p>
            <a:endParaRPr lang="ru-RU" b="1" dirty="0" smtClean="0"/>
          </a:p>
          <a:p>
            <a:r>
              <a:rPr lang="ru-RU" dirty="0" smtClean="0"/>
              <a:t>КРОТ</a:t>
            </a:r>
          </a:p>
          <a:p>
            <a:r>
              <a:rPr lang="ru-RU" dirty="0" err="1" smtClean="0"/>
              <a:t>Кр.т</a:t>
            </a:r>
            <a:r>
              <a:rPr lang="ru-RU" dirty="0" smtClean="0"/>
              <a:t> </a:t>
            </a:r>
            <a:r>
              <a:rPr lang="ru-RU" dirty="0" err="1" smtClean="0"/>
              <a:t>л.б.л</a:t>
            </a:r>
            <a:r>
              <a:rPr lang="ru-RU" dirty="0" smtClean="0"/>
              <a:t> </a:t>
            </a:r>
            <a:r>
              <a:rPr lang="ru-RU" dirty="0" err="1" smtClean="0"/>
              <a:t>бр.д.ть</a:t>
            </a:r>
            <a:r>
              <a:rPr lang="ru-RU" dirty="0" smtClean="0"/>
              <a:t> п. </a:t>
            </a:r>
            <a:r>
              <a:rPr lang="ru-RU" dirty="0" err="1" smtClean="0"/>
              <a:t>пр.хл.дн.м</a:t>
            </a:r>
            <a:r>
              <a:rPr lang="ru-RU" dirty="0" smtClean="0"/>
              <a:t> п.д..</a:t>
            </a:r>
            <a:r>
              <a:rPr lang="ru-RU" dirty="0" err="1" smtClean="0"/>
              <a:t>мн.м</a:t>
            </a:r>
            <a:r>
              <a:rPr lang="ru-RU" dirty="0" smtClean="0"/>
              <a:t> </a:t>
            </a:r>
            <a:r>
              <a:rPr lang="ru-RU" dirty="0" err="1" smtClean="0"/>
              <a:t>х.д.м</a:t>
            </a:r>
            <a:r>
              <a:rPr lang="ru-RU" dirty="0" smtClean="0"/>
              <a:t> </a:t>
            </a:r>
            <a:r>
              <a:rPr lang="ru-RU" dirty="0" err="1" smtClean="0"/>
              <a:t>к.т.р</a:t>
            </a:r>
            <a:r>
              <a:rPr lang="ru-RU" dirty="0" smtClean="0"/>
              <a:t>.. </a:t>
            </a:r>
            <a:r>
              <a:rPr lang="ru-RU" dirty="0" err="1" smtClean="0"/>
              <a:t>пр.р.л</a:t>
            </a:r>
            <a:r>
              <a:rPr lang="ru-RU" dirty="0" smtClean="0"/>
              <a:t>. . </a:t>
            </a:r>
            <a:r>
              <a:rPr lang="ru-RU" dirty="0" err="1" smtClean="0"/>
              <a:t>в.ч.ст.л</a:t>
            </a:r>
            <a:r>
              <a:rPr lang="ru-RU" dirty="0" smtClean="0"/>
              <a:t>. .г. </a:t>
            </a:r>
            <a:r>
              <a:rPr lang="ru-RU" dirty="0" err="1" smtClean="0"/>
              <a:t>р.д.т.л</a:t>
            </a:r>
            <a:r>
              <a:rPr lang="ru-RU" dirty="0" smtClean="0"/>
              <a:t>. . </a:t>
            </a:r>
            <a:r>
              <a:rPr lang="ru-RU" dirty="0" err="1" smtClean="0"/>
              <a:t>д.д</a:t>
            </a:r>
            <a:r>
              <a:rPr lang="ru-RU" dirty="0" smtClean="0"/>
              <a:t>. Он </a:t>
            </a:r>
            <a:r>
              <a:rPr lang="ru-RU" dirty="0" err="1" smtClean="0"/>
              <a:t>вз.б.р.лс</a:t>
            </a:r>
            <a:r>
              <a:rPr lang="ru-RU" dirty="0" smtClean="0"/>
              <a:t>. н. </a:t>
            </a:r>
            <a:r>
              <a:rPr lang="ru-RU" dirty="0" err="1" smtClean="0"/>
              <a:t>в.рхн</a:t>
            </a:r>
            <a:r>
              <a:rPr lang="ru-RU" dirty="0" smtClean="0"/>
              <a:t>.. </a:t>
            </a:r>
            <a:r>
              <a:rPr lang="ru-RU" dirty="0" err="1" smtClean="0"/>
              <a:t>г.л.р</a:t>
            </a:r>
            <a:r>
              <a:rPr lang="ru-RU" dirty="0" smtClean="0"/>
              <a:t>.. . </a:t>
            </a:r>
            <a:r>
              <a:rPr lang="ru-RU" dirty="0" err="1" smtClean="0"/>
              <a:t>сп.ск.лс</a:t>
            </a:r>
            <a:r>
              <a:rPr lang="ru-RU" dirty="0" smtClean="0"/>
              <a:t>. </a:t>
            </a:r>
            <a:r>
              <a:rPr lang="ru-RU" dirty="0" err="1" smtClean="0"/>
              <a:t>вн</a:t>
            </a:r>
            <a:r>
              <a:rPr lang="ru-RU" dirty="0" smtClean="0"/>
              <a:t>.. </a:t>
            </a:r>
            <a:r>
              <a:rPr lang="ru-RU" dirty="0" err="1" smtClean="0"/>
              <a:t>гд</a:t>
            </a:r>
            <a:r>
              <a:rPr lang="ru-RU" dirty="0" smtClean="0"/>
              <a:t>. </a:t>
            </a:r>
            <a:r>
              <a:rPr lang="ru-RU" dirty="0" err="1" smtClean="0"/>
              <a:t>н.х.д.л.сь</a:t>
            </a:r>
            <a:r>
              <a:rPr lang="ru-RU" dirty="0" smtClean="0"/>
              <a:t> </a:t>
            </a:r>
            <a:r>
              <a:rPr lang="ru-RU" dirty="0" err="1" smtClean="0"/>
              <a:t>кл.д.в</a:t>
            </a:r>
            <a:r>
              <a:rPr lang="ru-RU" dirty="0" smtClean="0"/>
              <a:t>.. с ..</a:t>
            </a:r>
            <a:r>
              <a:rPr lang="ru-RU" dirty="0" err="1" smtClean="0"/>
              <a:t>п.с.м</a:t>
            </a:r>
            <a:r>
              <a:rPr lang="ru-RU" dirty="0" smtClean="0"/>
              <a:t>. </a:t>
            </a:r>
            <a:r>
              <a:rPr lang="ru-RU" dirty="0" err="1" smtClean="0"/>
              <a:t>съ.стн.г</a:t>
            </a:r>
            <a:r>
              <a:rPr lang="ru-RU" dirty="0" smtClean="0"/>
              <a:t>. </a:t>
            </a:r>
            <a:r>
              <a:rPr lang="ru-RU" dirty="0" err="1" smtClean="0"/>
              <a:t>впр.к</a:t>
            </a:r>
            <a:r>
              <a:rPr lang="ru-RU" dirty="0" smtClean="0"/>
              <a:t> </a:t>
            </a:r>
            <a:r>
              <a:rPr lang="ru-RU" dirty="0" err="1" smtClean="0"/>
              <a:t>Обсл.д</a:t>
            </a:r>
            <a:r>
              <a:rPr lang="ru-RU" dirty="0" smtClean="0"/>
              <a:t>.. св.. </a:t>
            </a:r>
            <a:r>
              <a:rPr lang="ru-RU" dirty="0" err="1" smtClean="0"/>
              <a:t>вл.д.н</a:t>
            </a:r>
            <a:r>
              <a:rPr lang="ru-RU" dirty="0" smtClean="0"/>
              <a:t>.. . </a:t>
            </a:r>
            <a:r>
              <a:rPr lang="ru-RU" dirty="0" err="1" smtClean="0"/>
              <a:t>б.г.тств</a:t>
            </a:r>
            <a:r>
              <a:rPr lang="ru-RU" dirty="0" smtClean="0"/>
              <a:t>. .н .</a:t>
            </a:r>
            <a:r>
              <a:rPr lang="ru-RU" dirty="0" err="1" smtClean="0"/>
              <a:t>бн.р.ж.л</a:t>
            </a:r>
            <a:r>
              <a:rPr lang="ru-RU" dirty="0" smtClean="0"/>
              <a:t> .</a:t>
            </a:r>
            <a:r>
              <a:rPr lang="ru-RU" dirty="0" err="1" smtClean="0"/>
              <a:t>дн.жд</a:t>
            </a:r>
            <a:r>
              <a:rPr lang="ru-RU" dirty="0" smtClean="0"/>
              <a:t>. н..</a:t>
            </a:r>
            <a:r>
              <a:rPr lang="ru-RU" dirty="0" err="1" smtClean="0"/>
              <a:t>н.к.м.й</a:t>
            </a:r>
            <a:r>
              <a:rPr lang="ru-RU" dirty="0" smtClean="0"/>
              <a:t> л.. . </a:t>
            </a:r>
            <a:r>
              <a:rPr lang="ru-RU" dirty="0" err="1" smtClean="0"/>
              <a:t>р.ш.л</a:t>
            </a:r>
            <a:r>
              <a:rPr lang="ru-RU" dirty="0" smtClean="0"/>
              <a:t> ..</a:t>
            </a:r>
            <a:r>
              <a:rPr lang="ru-RU" dirty="0" err="1" smtClean="0"/>
              <a:t>н.ть</a:t>
            </a:r>
            <a:r>
              <a:rPr lang="ru-RU" dirty="0" smtClean="0"/>
              <a:t> </a:t>
            </a:r>
            <a:r>
              <a:rPr lang="ru-RU" dirty="0" err="1" smtClean="0"/>
              <a:t>к.д</a:t>
            </a:r>
            <a:r>
              <a:rPr lang="ru-RU" dirty="0" smtClean="0"/>
              <a:t>. .н </a:t>
            </a:r>
            <a:r>
              <a:rPr lang="ru-RU" dirty="0" err="1" smtClean="0"/>
              <a:t>в.д.т</a:t>
            </a:r>
            <a:r>
              <a:rPr lang="ru-RU" dirty="0" smtClean="0"/>
              <a:t> - </a:t>
            </a:r>
            <a:r>
              <a:rPr lang="ru-RU" dirty="0" err="1" smtClean="0"/>
              <a:t>Ост.н.в.сь</a:t>
            </a:r>
            <a:r>
              <a:rPr lang="ru-RU" dirty="0" smtClean="0"/>
              <a:t>! - </a:t>
            </a:r>
            <a:r>
              <a:rPr lang="ru-RU" dirty="0" err="1" smtClean="0"/>
              <a:t>п.сл.ш.лс</a:t>
            </a:r>
            <a:r>
              <a:rPr lang="ru-RU" dirty="0" smtClean="0"/>
              <a:t>. пр.д.ст.р.г..</a:t>
            </a:r>
            <a:r>
              <a:rPr lang="ru-RU" dirty="0" err="1" smtClean="0"/>
              <a:t>щ.й</a:t>
            </a:r>
            <a:r>
              <a:rPr lang="ru-RU" dirty="0" smtClean="0"/>
              <a:t> </a:t>
            </a:r>
            <a:r>
              <a:rPr lang="ru-RU" dirty="0" err="1" smtClean="0"/>
              <a:t>г.л.с</a:t>
            </a:r>
            <a:r>
              <a:rPr lang="ru-RU" dirty="0" smtClean="0"/>
              <a:t> - </a:t>
            </a:r>
            <a:r>
              <a:rPr lang="ru-RU" dirty="0" err="1" smtClean="0"/>
              <a:t>Эт.т</a:t>
            </a:r>
            <a:r>
              <a:rPr lang="ru-RU" dirty="0" smtClean="0"/>
              <a:t> </a:t>
            </a:r>
            <a:r>
              <a:rPr lang="ru-RU" dirty="0" err="1" smtClean="0"/>
              <a:t>п.ть</a:t>
            </a:r>
            <a:r>
              <a:rPr lang="ru-RU" dirty="0" smtClean="0"/>
              <a:t> .</a:t>
            </a:r>
            <a:r>
              <a:rPr lang="ru-RU" dirty="0" err="1" smtClean="0"/>
              <a:t>п.с.н</a:t>
            </a:r>
            <a:r>
              <a:rPr lang="ru-RU" dirty="0" smtClean="0"/>
              <a:t> Н. </a:t>
            </a:r>
            <a:r>
              <a:rPr lang="ru-RU" dirty="0" err="1" smtClean="0"/>
              <a:t>дв.ж.м</a:t>
            </a:r>
            <a:r>
              <a:rPr lang="ru-RU" dirty="0" smtClean="0"/>
              <a:t> </a:t>
            </a:r>
            <a:r>
              <a:rPr lang="ru-RU" dirty="0" err="1" smtClean="0"/>
              <a:t>дв.ж.м.й</a:t>
            </a:r>
            <a:r>
              <a:rPr lang="ru-RU" dirty="0" smtClean="0"/>
              <a:t> </a:t>
            </a:r>
            <a:r>
              <a:rPr lang="ru-RU" dirty="0" err="1" smtClean="0"/>
              <a:t>л.б.п.тств.м</a:t>
            </a:r>
            <a:r>
              <a:rPr lang="ru-RU" dirty="0" smtClean="0"/>
              <a:t> </a:t>
            </a:r>
            <a:r>
              <a:rPr lang="ru-RU" dirty="0" err="1" smtClean="0"/>
              <a:t>кр.т</a:t>
            </a:r>
            <a:r>
              <a:rPr lang="ru-RU" dirty="0" smtClean="0"/>
              <a:t> </a:t>
            </a:r>
            <a:r>
              <a:rPr lang="ru-RU" dirty="0" err="1" smtClean="0"/>
              <a:t>п.л</a:t>
            </a:r>
            <a:r>
              <a:rPr lang="ru-RU" dirty="0" smtClean="0"/>
              <a:t>. вс. </a:t>
            </a:r>
            <a:r>
              <a:rPr lang="ru-RU" dirty="0" err="1" smtClean="0"/>
              <a:t>в.ш</a:t>
            </a:r>
            <a:r>
              <a:rPr lang="ru-RU" dirty="0" smtClean="0"/>
              <a:t>. . </a:t>
            </a:r>
            <a:r>
              <a:rPr lang="ru-RU" dirty="0" err="1" smtClean="0"/>
              <a:t>в.ш</a:t>
            </a:r>
            <a:r>
              <a:rPr lang="ru-RU" dirty="0" smtClean="0"/>
              <a:t>. , </a:t>
            </a:r>
            <a:r>
              <a:rPr lang="ru-RU" dirty="0" err="1" smtClean="0"/>
              <a:t>н.к.н.ц</a:t>
            </a:r>
            <a:r>
              <a:rPr lang="ru-RU" dirty="0" smtClean="0"/>
              <a:t> </a:t>
            </a:r>
            <a:r>
              <a:rPr lang="ru-RU" dirty="0" err="1" smtClean="0"/>
              <a:t>р.ск.д.в</a:t>
            </a:r>
            <a:r>
              <a:rPr lang="ru-RU" dirty="0" smtClean="0"/>
              <a:t> </a:t>
            </a:r>
            <a:r>
              <a:rPr lang="ru-RU" dirty="0" err="1" smtClean="0"/>
              <a:t>л.п.м</a:t>
            </a:r>
            <a:r>
              <a:rPr lang="ru-RU" dirty="0" smtClean="0"/>
              <a:t>. ..мл. .</a:t>
            </a:r>
            <a:r>
              <a:rPr lang="ru-RU" dirty="0" err="1" smtClean="0"/>
              <a:t>в.д.л</a:t>
            </a:r>
            <a:r>
              <a:rPr lang="ru-RU" dirty="0" smtClean="0"/>
              <a:t> г.л.б..-</a:t>
            </a:r>
            <a:r>
              <a:rPr lang="ru-RU" dirty="0" err="1" smtClean="0"/>
              <a:t>пр.г.л.б</a:t>
            </a:r>
            <a:r>
              <a:rPr lang="ru-RU" dirty="0" smtClean="0"/>
              <a:t>.. б..</a:t>
            </a:r>
            <a:r>
              <a:rPr lang="ru-RU" dirty="0" err="1" smtClean="0"/>
              <a:t>дн</a:t>
            </a:r>
            <a:r>
              <a:rPr lang="ru-RU" dirty="0" smtClean="0"/>
              <a:t>. , .ткр.</a:t>
            </a:r>
            <a:r>
              <a:rPr lang="ru-RU" dirty="0" err="1" smtClean="0"/>
              <a:t>вш</a:t>
            </a:r>
            <a:r>
              <a:rPr lang="ru-RU" dirty="0" smtClean="0"/>
              <a:t>..с. </a:t>
            </a:r>
            <a:r>
              <a:rPr lang="ru-RU" dirty="0" err="1" smtClean="0"/>
              <a:t>п.р.д</a:t>
            </a:r>
            <a:r>
              <a:rPr lang="ru-RU" dirty="0" smtClean="0"/>
              <a:t> </a:t>
            </a:r>
            <a:r>
              <a:rPr lang="ru-RU" dirty="0" err="1" smtClean="0"/>
              <a:t>н.м</a:t>
            </a:r>
            <a:r>
              <a:rPr lang="ru-RU" dirty="0" smtClean="0"/>
              <a:t> Н. .т. </a:t>
            </a:r>
            <a:r>
              <a:rPr lang="ru-RU" dirty="0" err="1" smtClean="0"/>
              <a:t>б.л</a:t>
            </a:r>
            <a:r>
              <a:rPr lang="ru-RU" dirty="0" smtClean="0"/>
              <a:t>. </a:t>
            </a:r>
            <a:r>
              <a:rPr lang="ru-RU" dirty="0" err="1" smtClean="0"/>
              <a:t>п.сл.дн</a:t>
            </a:r>
            <a:r>
              <a:rPr lang="ru-RU" dirty="0" smtClean="0"/>
              <a:t>.. чт. </a:t>
            </a:r>
            <a:r>
              <a:rPr lang="ru-RU" dirty="0" err="1" smtClean="0"/>
              <a:t>б.дн.г</a:t>
            </a:r>
            <a:r>
              <a:rPr lang="ru-RU" dirty="0" smtClean="0"/>
              <a:t>. .</a:t>
            </a:r>
            <a:r>
              <a:rPr lang="ru-RU" dirty="0" err="1" smtClean="0"/>
              <a:t>в.д.л</a:t>
            </a:r>
            <a:r>
              <a:rPr lang="ru-RU" dirty="0" smtClean="0"/>
              <a:t> в </a:t>
            </a:r>
            <a:r>
              <a:rPr lang="ru-RU" dirty="0" err="1" smtClean="0"/>
              <a:t>ж..н</a:t>
            </a:r>
            <a:r>
              <a:rPr lang="ru-RU" dirty="0" smtClean="0"/>
              <a:t>. </a:t>
            </a:r>
            <a:r>
              <a:rPr lang="ru-RU" dirty="0" err="1" smtClean="0"/>
              <a:t>Ярк.й</a:t>
            </a:r>
            <a:r>
              <a:rPr lang="ru-RU" dirty="0" smtClean="0"/>
              <a:t> </a:t>
            </a:r>
            <a:r>
              <a:rPr lang="ru-RU" dirty="0" err="1" smtClean="0"/>
              <a:t>л.ч</a:t>
            </a:r>
            <a:r>
              <a:rPr lang="ru-RU" dirty="0" smtClean="0"/>
              <a:t> </a:t>
            </a:r>
            <a:r>
              <a:rPr lang="ru-RU" dirty="0" err="1" smtClean="0"/>
              <a:t>с.лнц</a:t>
            </a:r>
            <a:r>
              <a:rPr lang="ru-RU" dirty="0" smtClean="0"/>
              <a:t>. .</a:t>
            </a:r>
            <a:r>
              <a:rPr lang="ru-RU" dirty="0" err="1" smtClean="0"/>
              <a:t>д.р.л</a:t>
            </a:r>
            <a:r>
              <a:rPr lang="ru-RU" dirty="0" smtClean="0"/>
              <a:t> в </a:t>
            </a:r>
            <a:r>
              <a:rPr lang="ru-RU" dirty="0" err="1" smtClean="0"/>
              <a:t>п.дсл.п.в.т</a:t>
            </a:r>
            <a:r>
              <a:rPr lang="ru-RU" dirty="0" smtClean="0"/>
              <a:t>.. гл...- </a:t>
            </a:r>
            <a:r>
              <a:rPr lang="ru-RU" dirty="0" err="1" smtClean="0"/>
              <a:t>щ.л.чк</a:t>
            </a:r>
            <a:r>
              <a:rPr lang="ru-RU" dirty="0" smtClean="0"/>
              <a:t>. . .</a:t>
            </a:r>
            <a:r>
              <a:rPr lang="ru-RU" dirty="0" err="1" smtClean="0"/>
              <a:t>сл.п.л</a:t>
            </a:r>
            <a:r>
              <a:rPr lang="ru-RU" dirty="0" smtClean="0"/>
              <a:t> </a:t>
            </a:r>
            <a:r>
              <a:rPr lang="ru-RU" dirty="0" err="1" smtClean="0"/>
              <a:t>кр.т</a:t>
            </a:r>
            <a:r>
              <a:rPr lang="ru-RU" dirty="0" smtClean="0"/>
              <a:t>. </a:t>
            </a:r>
            <a:r>
              <a:rPr lang="ru-RU" dirty="0" err="1" smtClean="0"/>
              <a:t>В.т</a:t>
            </a:r>
            <a:r>
              <a:rPr lang="ru-RU" dirty="0" smtClean="0"/>
              <a:t> </a:t>
            </a:r>
            <a:r>
              <a:rPr lang="ru-RU" dirty="0" err="1" smtClean="0"/>
              <a:t>т.к</a:t>
            </a:r>
            <a:r>
              <a:rPr lang="ru-RU" dirty="0" smtClean="0"/>
              <a:t> ж. . </a:t>
            </a:r>
            <a:r>
              <a:rPr lang="ru-RU" dirty="0" err="1" smtClean="0"/>
              <a:t>л.жь</a:t>
            </a:r>
            <a:r>
              <a:rPr lang="ru-RU" dirty="0" smtClean="0"/>
              <a:t> </a:t>
            </a:r>
            <a:r>
              <a:rPr lang="ru-RU" dirty="0" err="1" smtClean="0"/>
              <a:t>м.ж.т</a:t>
            </a:r>
            <a:r>
              <a:rPr lang="ru-RU" dirty="0" smtClean="0"/>
              <a:t> </a:t>
            </a:r>
            <a:r>
              <a:rPr lang="ru-RU" dirty="0" err="1" smtClean="0"/>
              <a:t>ж.ть</a:t>
            </a:r>
            <a:r>
              <a:rPr lang="ru-RU" dirty="0" smtClean="0"/>
              <a:t> </a:t>
            </a:r>
            <a:r>
              <a:rPr lang="ru-RU" dirty="0" err="1" smtClean="0"/>
              <a:t>пр.п.в..ч</a:t>
            </a:r>
            <a:r>
              <a:rPr lang="ru-RU" dirty="0" smtClean="0"/>
              <a:t>. </a:t>
            </a:r>
            <a:r>
              <a:rPr lang="ru-RU" dirty="0" err="1" smtClean="0"/>
              <a:t>т.льк</a:t>
            </a:r>
            <a:r>
              <a:rPr lang="ru-RU" dirty="0" smtClean="0"/>
              <a:t>. </a:t>
            </a:r>
            <a:r>
              <a:rPr lang="ru-RU" dirty="0" err="1" smtClean="0"/>
              <a:t>х.р.н.сь</a:t>
            </a:r>
            <a:r>
              <a:rPr lang="ru-RU" dirty="0" smtClean="0"/>
              <a:t> в .</a:t>
            </a:r>
            <a:r>
              <a:rPr lang="ru-RU" dirty="0" err="1" smtClean="0"/>
              <a:t>кр.т</a:t>
            </a:r>
            <a:r>
              <a:rPr lang="ru-RU" dirty="0" smtClean="0"/>
              <a:t>.. </a:t>
            </a:r>
            <a:r>
              <a:rPr lang="ru-RU" dirty="0" err="1" smtClean="0"/>
              <a:t>Едв</a:t>
            </a:r>
            <a:r>
              <a:rPr lang="ru-RU" dirty="0" smtClean="0"/>
              <a:t>. .н. п..</a:t>
            </a:r>
            <a:r>
              <a:rPr lang="ru-RU" dirty="0" err="1" smtClean="0"/>
              <a:t>вл</a:t>
            </a:r>
            <a:r>
              <a:rPr lang="ru-RU" dirty="0" smtClean="0"/>
              <a:t>..тс. н. </a:t>
            </a:r>
            <a:r>
              <a:rPr lang="ru-RU" dirty="0" err="1" smtClean="0"/>
              <a:t>св.т</a:t>
            </a:r>
            <a:r>
              <a:rPr lang="ru-RU" dirty="0" smtClean="0"/>
              <a:t> </a:t>
            </a:r>
            <a:r>
              <a:rPr lang="ru-RU" dirty="0" err="1" smtClean="0"/>
              <a:t>к.к</a:t>
            </a:r>
            <a:r>
              <a:rPr lang="ru-RU" dirty="0" smtClean="0"/>
              <a:t> </a:t>
            </a:r>
            <a:r>
              <a:rPr lang="ru-RU" dirty="0" err="1" smtClean="0"/>
              <a:t>т.тч.с</a:t>
            </a:r>
            <a:r>
              <a:rPr lang="ru-RU" dirty="0" smtClean="0"/>
              <a:t> .</a:t>
            </a:r>
            <a:r>
              <a:rPr lang="ru-RU" dirty="0" err="1" smtClean="0"/>
              <a:t>м.р..т</a:t>
            </a:r>
            <a:r>
              <a:rPr lang="ru-RU" dirty="0" smtClean="0"/>
              <a:t> .</a:t>
            </a:r>
            <a:r>
              <a:rPr lang="ru-RU" dirty="0" err="1" smtClean="0"/>
              <a:t>сл.пл.нн</a:t>
            </a:r>
            <a:r>
              <a:rPr lang="ru-RU" dirty="0" smtClean="0"/>
              <a:t>.. </a:t>
            </a:r>
            <a:r>
              <a:rPr lang="ru-RU" dirty="0" err="1" smtClean="0"/>
              <a:t>пр.вд.й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867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Тексты для увеличения </a:t>
            </a:r>
            <a:r>
              <a:rPr lang="ru-RU" sz="2400" dirty="0" smtClean="0"/>
              <a:t> </a:t>
            </a:r>
            <a:r>
              <a:rPr lang="ru-RU" sz="2400" dirty="0" smtClean="0"/>
              <a:t>скорости чтения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772816"/>
            <a:ext cx="203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Тексты без верха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9436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296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Тексты для увеличения </a:t>
            </a:r>
            <a:r>
              <a:rPr lang="ru-RU" sz="2400" dirty="0" smtClean="0"/>
              <a:t> </a:t>
            </a:r>
            <a:r>
              <a:rPr lang="ru-RU" sz="2400" dirty="0" smtClean="0"/>
              <a:t>скорости чтения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772816"/>
            <a:ext cx="1909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Тексты без низа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93248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864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Тексты для увеличения </a:t>
            </a:r>
            <a:r>
              <a:rPr lang="ru-RU" sz="2400" dirty="0" smtClean="0"/>
              <a:t> </a:t>
            </a:r>
            <a:r>
              <a:rPr lang="ru-RU" sz="2400" dirty="0"/>
              <a:t>скорости чтения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1700808"/>
            <a:ext cx="2767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«Зашумлённые» тексты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79976"/>
            <a:ext cx="5056857" cy="342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203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Тексты для </a:t>
            </a:r>
            <a:r>
              <a:rPr lang="ru-RU" sz="2400" dirty="0" smtClean="0"/>
              <a:t>увеличения </a:t>
            </a:r>
            <a:r>
              <a:rPr lang="ru-RU" sz="2400" dirty="0"/>
              <a:t>скорости чтения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9039" y="1916832"/>
            <a:ext cx="2425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Тексты вверх ногами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9949" y="2647165"/>
            <a:ext cx="4468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ƍɐdʞ</a:t>
            </a:r>
            <a:r>
              <a:rPr lang="en-US" dirty="0" smtClean="0"/>
              <a:t> </a:t>
            </a:r>
            <a:r>
              <a:rPr lang="en-US" dirty="0" err="1" smtClean="0"/>
              <a:t>ıqdƍʎ</a:t>
            </a:r>
            <a:r>
              <a:rPr lang="el-GR" dirty="0" smtClean="0"/>
              <a:t>ε </a:t>
            </a:r>
            <a:r>
              <a:rPr lang="en-US" dirty="0" err="1" smtClean="0"/>
              <a:t>ıqʚʞʎƍ</a:t>
            </a:r>
            <a:endParaRPr lang="en-US" dirty="0" smtClean="0"/>
          </a:p>
          <a:p>
            <a:r>
              <a:rPr lang="en-US" dirty="0" err="1" smtClean="0"/>
              <a:t>ƍv</a:t>
            </a:r>
            <a:r>
              <a:rPr lang="ru-RU" dirty="0" smtClean="0"/>
              <a:t>о</a:t>
            </a:r>
            <a:r>
              <a:rPr lang="en-US" dirty="0" err="1" smtClean="0"/>
              <a:t>ɯɔ</a:t>
            </a:r>
            <a:r>
              <a:rPr lang="en-US" dirty="0" smtClean="0"/>
              <a:t> </a:t>
            </a:r>
            <a:r>
              <a:rPr lang="en-US" dirty="0" err="1" smtClean="0"/>
              <a:t>ɐdƍǝ</a:t>
            </a:r>
            <a:r>
              <a:rPr lang="el-GR" dirty="0" smtClean="0"/>
              <a:t>ε </a:t>
            </a:r>
            <a:r>
              <a:rPr lang="en-US" dirty="0" err="1" smtClean="0"/>
              <a:t>ıqƍʎ</a:t>
            </a:r>
            <a:r>
              <a:rPr lang="el-GR" dirty="0" smtClean="0"/>
              <a:t>ε</a:t>
            </a:r>
          </a:p>
          <a:p>
            <a:r>
              <a:rPr lang="en-US" dirty="0" err="1" smtClean="0"/>
              <a:t>ıqƍ</a:t>
            </a:r>
            <a:r>
              <a:rPr lang="ru-RU" dirty="0" smtClean="0"/>
              <a:t>и</a:t>
            </a:r>
            <a:r>
              <a:rPr lang="en-US" dirty="0" err="1" smtClean="0"/>
              <a:t>dɹ</a:t>
            </a:r>
            <a:r>
              <a:rPr lang="en-US" dirty="0" smtClean="0"/>
              <a:t> </a:t>
            </a:r>
            <a:r>
              <a:rPr lang="en-US" dirty="0" err="1" smtClean="0"/>
              <a:t>ɐʞʎƍ</a:t>
            </a:r>
            <a:r>
              <a:rPr lang="el-GR" dirty="0" smtClean="0"/>
              <a:t>ε</a:t>
            </a:r>
            <a:r>
              <a:rPr lang="en-US" dirty="0" smtClean="0"/>
              <a:t>ɐ </a:t>
            </a:r>
            <a:r>
              <a:rPr lang="en-US" dirty="0" err="1" smtClean="0"/>
              <a:t>ɐƍıqd</a:t>
            </a:r>
            <a:endParaRPr lang="en-US" dirty="0" smtClean="0"/>
          </a:p>
          <a:p>
            <a:r>
              <a:rPr lang="en-US" dirty="0" err="1" smtClean="0"/>
              <a:t>ɐƍʎm</a:t>
            </a:r>
            <a:r>
              <a:rPr lang="en-US" dirty="0" smtClean="0"/>
              <a:t> </a:t>
            </a:r>
            <a:r>
              <a:rPr lang="en-US" dirty="0" err="1" smtClean="0"/>
              <a:t>ɐƍɐƍ</a:t>
            </a:r>
            <a:r>
              <a:rPr lang="en-US" dirty="0" smtClean="0"/>
              <a:t> ɯ</a:t>
            </a:r>
            <a:r>
              <a:rPr lang="ru-RU" dirty="0" smtClean="0"/>
              <a:t>н</a:t>
            </a:r>
            <a:r>
              <a:rPr lang="en-US" dirty="0" err="1" smtClean="0"/>
              <a:t>ɐƍ</a:t>
            </a:r>
            <a:endParaRPr lang="en-US" dirty="0" smtClean="0"/>
          </a:p>
          <a:p>
            <a:r>
              <a:rPr lang="ru-RU" dirty="0" smtClean="0"/>
              <a:t>о</a:t>
            </a:r>
            <a:r>
              <a:rPr lang="en-US" dirty="0" err="1" smtClean="0"/>
              <a:t>ƍǝ</a:t>
            </a:r>
            <a:r>
              <a:rPr lang="ru-RU" dirty="0" smtClean="0"/>
              <a:t>н </a:t>
            </a:r>
            <a:r>
              <a:rPr lang="en-US" dirty="0" err="1" smtClean="0"/>
              <a:t>ɯv</a:t>
            </a:r>
            <a:r>
              <a:rPr lang="ru-RU" dirty="0" smtClean="0"/>
              <a:t>о</a:t>
            </a:r>
            <a:r>
              <a:rPr lang="en-US" dirty="0" smtClean="0"/>
              <a:t>ƍ ɯ</a:t>
            </a:r>
            <a:r>
              <a:rPr lang="ru-RU" dirty="0" smtClean="0"/>
              <a:t>ни</a:t>
            </a:r>
            <a:r>
              <a:rPr lang="en-US" dirty="0" smtClean="0"/>
              <a:t>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57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Тексты для </a:t>
            </a:r>
            <a:r>
              <a:rPr lang="ru-RU" sz="2400" dirty="0" smtClean="0"/>
              <a:t>увеличения </a:t>
            </a:r>
            <a:r>
              <a:rPr lang="ru-RU" sz="2400" dirty="0"/>
              <a:t>скорости чтения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844824"/>
            <a:ext cx="2921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Чтение сплошного текста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Котупалнапол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КотБарсиккаталклубок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90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6965245" cy="1202485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/>
              <a:t>Цель проведения мастер-класса</a:t>
            </a:r>
            <a:r>
              <a:rPr lang="ru-RU" sz="2400" dirty="0"/>
              <a:t>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научить </a:t>
            </a:r>
            <a:r>
              <a:rPr lang="ru-RU" sz="2400" dirty="0"/>
              <a:t>применять активные </a:t>
            </a:r>
            <a:r>
              <a:rPr lang="ru-RU" sz="2400" dirty="0" smtClean="0"/>
              <a:t>методы</a:t>
            </a:r>
            <a:br>
              <a:rPr lang="ru-RU" sz="2400" dirty="0" smtClean="0"/>
            </a:br>
            <a:r>
              <a:rPr lang="ru-RU" sz="2400" dirty="0" smtClean="0"/>
              <a:t>обучения </a:t>
            </a:r>
            <a:r>
              <a:rPr lang="ru-RU" sz="2400" dirty="0" err="1" smtClean="0"/>
              <a:t>скорочтению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u="sng" dirty="0"/>
              <a:t>Задачи: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•обозначить </a:t>
            </a:r>
            <a:r>
              <a:rPr lang="ru-RU" sz="2400" dirty="0"/>
              <a:t>актуальность использования техник </a:t>
            </a:r>
            <a:r>
              <a:rPr lang="ru-RU" sz="2400" dirty="0" smtClean="0"/>
              <a:t>скорочтения;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•ознакомить </a:t>
            </a:r>
            <a:r>
              <a:rPr lang="ru-RU" sz="2400" dirty="0"/>
              <a:t>участников мастер-класса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техниками </a:t>
            </a:r>
            <a:r>
              <a:rPr lang="ru-RU" sz="2400" dirty="0" smtClean="0"/>
              <a:t>скорочтения;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•провести </a:t>
            </a:r>
            <a:r>
              <a:rPr lang="ru-RU" sz="2400" dirty="0"/>
              <a:t>практическую часть мастер-класса по формированию умения применения техник </a:t>
            </a:r>
            <a:r>
              <a:rPr lang="ru-RU" sz="2400" dirty="0" smtClean="0"/>
              <a:t>скорочтения.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2630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Упражнение «Слоговой тренинг</a:t>
            </a:r>
            <a:r>
              <a:rPr lang="ru-RU" sz="2400" dirty="0" smtClean="0"/>
              <a:t>» - речевая </a:t>
            </a:r>
            <a:r>
              <a:rPr lang="ru-RU" sz="2400" dirty="0" smtClean="0"/>
              <a:t>гимнастика. </a:t>
            </a:r>
            <a:r>
              <a:rPr lang="ru-RU" sz="2400" dirty="0"/>
              <a:t>Развиваем артикуляцию, стимулируем мышечный тонус, гибкость произношения.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96" y="2132856"/>
            <a:ext cx="360838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101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Упражнение для улучшения памяти и </a:t>
            </a:r>
            <a:r>
              <a:rPr lang="ru-RU" sz="2400" dirty="0" smtClean="0"/>
              <a:t>дикции -</a:t>
            </a:r>
            <a:r>
              <a:rPr lang="ru-RU" sz="2400" dirty="0"/>
              <a:t>с</a:t>
            </a:r>
            <a:r>
              <a:rPr lang="ru-RU" sz="2400" dirty="0" smtClean="0"/>
              <a:t>короговорки</a:t>
            </a: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243387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995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924944"/>
            <a:ext cx="7344816" cy="120248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800" dirty="0" smtClean="0"/>
              <a:t>Регулярное </a:t>
            </a:r>
            <a:r>
              <a:rPr lang="ru-RU" sz="2800" dirty="0"/>
              <a:t>выполнение </a:t>
            </a:r>
            <a:r>
              <a:rPr lang="ru-RU" sz="2800" dirty="0" smtClean="0"/>
              <a:t>данных </a:t>
            </a:r>
            <a:r>
              <a:rPr lang="ru-RU" sz="2800" dirty="0" smtClean="0"/>
              <a:t>упражнений на каждом занятии </a:t>
            </a:r>
            <a:r>
              <a:rPr lang="ru-RU" sz="2800" dirty="0"/>
              <a:t>улучшает не только качество чтения, но </a:t>
            </a:r>
            <a:r>
              <a:rPr lang="ru-RU" sz="2800" dirty="0" smtClean="0"/>
              <a:t>и увеличивает скорость чтения.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</a:t>
            </a:r>
            <a:r>
              <a:rPr lang="ru-RU" sz="2800" dirty="0" smtClean="0"/>
              <a:t>	Таким </a:t>
            </a:r>
            <a:r>
              <a:rPr lang="ru-RU" sz="2800" dirty="0"/>
              <a:t>образом, скорочтение – это набор техник, которые нужно выполнять постоянно и увеличивать сложность для того, чтобы достигнуть результата. </a:t>
            </a:r>
            <a:r>
              <a:rPr lang="ru-RU" sz="2800" dirty="0" smtClean="0"/>
              <a:t>Это </a:t>
            </a:r>
            <a:r>
              <a:rPr lang="ru-RU" sz="2800" dirty="0"/>
              <a:t>действительно работает</a:t>
            </a:r>
            <a:r>
              <a:rPr lang="ru-RU" sz="2800" dirty="0" smtClean="0"/>
              <a:t>. </a:t>
            </a:r>
            <a:r>
              <a:rPr lang="ru-RU" sz="2800" dirty="0"/>
              <a:t>Скорость чтения увеличивается в 2 раза с учетом понимания текста.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173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"Сегодня читатель - завтра </a:t>
            </a:r>
            <a:r>
              <a:rPr lang="ru-RU" dirty="0" smtClean="0"/>
              <a:t>лидер"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                                               Маргарет </a:t>
            </a:r>
            <a:r>
              <a:rPr lang="ru-RU" dirty="0" err="1">
                <a:solidFill>
                  <a:schemeClr val="tx1"/>
                </a:solidFill>
              </a:rPr>
              <a:t>Фуллер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878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sz="2700" dirty="0" smtClean="0"/>
              <a:t> </a:t>
            </a:r>
            <a:r>
              <a:rPr lang="ru-RU" sz="2700" dirty="0"/>
              <a:t>«Рисование двумя руками»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" b="7003"/>
          <a:stretch/>
        </p:blipFill>
        <p:spPr bwMode="auto">
          <a:xfrm>
            <a:off x="3203848" y="1484784"/>
            <a:ext cx="2520279" cy="335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501317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Одновременные движения обеих рук активируют сразу оба полушария. Создаются новые нейронные связи. Как следствие, повышается умственная активность и работоспособность.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018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6254044" cy="1362075"/>
          </a:xfrm>
        </p:spPr>
        <p:txBody>
          <a:bodyPr>
            <a:normAutofit/>
          </a:bodyPr>
          <a:lstStyle/>
          <a:p>
            <a:r>
              <a:rPr lang="ru-RU" sz="2400" dirty="0"/>
              <a:t>Одна из техник развития навыка </a:t>
            </a:r>
            <a:r>
              <a:rPr lang="ru-RU" sz="2400" dirty="0" err="1"/>
              <a:t>скорочтения</a:t>
            </a:r>
            <a:r>
              <a:rPr lang="ru-RU" sz="2400" dirty="0"/>
              <a:t> – это таблицы </a:t>
            </a:r>
            <a:r>
              <a:rPr lang="ru-RU" sz="2400" dirty="0" err="1"/>
              <a:t>Шульте</a:t>
            </a:r>
            <a:r>
              <a:rPr lang="ru-RU" sz="2400" dirty="0"/>
              <a:t>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Основной </a:t>
            </a:r>
            <a:r>
              <a:rPr lang="ru-RU" dirty="0" smtClean="0">
                <a:solidFill>
                  <a:schemeClr val="tx1"/>
                </a:solidFill>
              </a:rPr>
              <a:t>принцип - концентрация </a:t>
            </a:r>
            <a:r>
              <a:rPr lang="ru-RU" dirty="0">
                <a:solidFill>
                  <a:schemeClr val="tx1"/>
                </a:solidFill>
              </a:rPr>
              <a:t>внимания на центре. </a:t>
            </a:r>
          </a:p>
        </p:txBody>
      </p:sp>
    </p:spTree>
    <p:extLst>
      <p:ext uri="{BB962C8B-B14F-4D97-AF65-F5344CB8AC3E}">
        <p14:creationId xmlns:p14="http://schemas.microsoft.com/office/powerpoint/2010/main" val="1990932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5596" r="5312" b="21114"/>
          <a:stretch/>
        </p:blipFill>
        <p:spPr bwMode="auto">
          <a:xfrm>
            <a:off x="2627784" y="980728"/>
            <a:ext cx="4087905" cy="481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080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4353074" cy="435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</a:t>
            </a:r>
            <a:r>
              <a:rPr lang="ru-RU" dirty="0" err="1" smtClean="0"/>
              <a:t>Шульте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691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254044" cy="13620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Упражнение «Алфавит»-синхронизация полушарий головного мозга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3501951" cy="356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404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254044" cy="1362075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2400" dirty="0"/>
              <a:t>«Струп-тест»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1628800"/>
            <a:ext cx="6231467" cy="130951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пражнение </a:t>
            </a:r>
            <a:r>
              <a:rPr lang="ru-RU" dirty="0">
                <a:solidFill>
                  <a:schemeClr val="tx1"/>
                </a:solidFill>
              </a:rPr>
              <a:t>развивает внимание и умение концентрироваться </a:t>
            </a: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понимании прочитанного.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865687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761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Упражнение </a:t>
            </a:r>
            <a:r>
              <a:rPr lang="ru-RU" sz="2400" dirty="0"/>
              <a:t>на развитие </a:t>
            </a:r>
            <a:r>
              <a:rPr lang="ru-RU" sz="2400" dirty="0" smtClean="0"/>
              <a:t>чтения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с пониманием «Поиск букв»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1988838"/>
            <a:ext cx="496252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941168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Когда ребенок учится искать буквы, написанные разными шрифтами, он легко воспринимает текст, написанный разным шрифтом.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28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147</TotalTime>
  <Words>620</Words>
  <Application>Microsoft Office PowerPoint</Application>
  <PresentationFormat>Экран (4:3)</PresentationFormat>
  <Paragraphs>59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Brush Script MT</vt:lpstr>
      <vt:lpstr>Constantia</vt:lpstr>
      <vt:lpstr>Franklin Gothic Book</vt:lpstr>
      <vt:lpstr>Rage Italic</vt:lpstr>
      <vt:lpstr>Кнопка</vt:lpstr>
      <vt:lpstr>Мастер-класс «Новые формы организации  обучения и воспитания детей  в дополнительном образовании.  Использование техник скорочтения»</vt:lpstr>
      <vt:lpstr>Цель проведения мастер-класса:  научить применять активные методы обучения скорочтению. Задачи: •обозначить актуальность использования техник скорочтения; •ознакомить участников мастер-класса  с техниками скорочтения; •провести практическую часть мастер-класса по формированию умения применения техник скорочтения. </vt:lpstr>
      <vt:lpstr> «Рисование двумя руками»</vt:lpstr>
      <vt:lpstr>Одна из техник развития навыка скорочтения – это таблицы Шульте. </vt:lpstr>
      <vt:lpstr>Презентация PowerPoint</vt:lpstr>
      <vt:lpstr>Таблица Шульте</vt:lpstr>
      <vt:lpstr>Упражнение «Алфавит»-синхронизация полушарий головного мозга</vt:lpstr>
      <vt:lpstr> «Струп-тест»</vt:lpstr>
      <vt:lpstr>Упражнение на развитие чтения  с пониманием «Поиск букв»</vt:lpstr>
      <vt:lpstr>Динамическая пауза</vt:lpstr>
      <vt:lpstr>Тексты для увеличения  скорости чтения</vt:lpstr>
      <vt:lpstr>Тексты для увеличения  скорости чтения</vt:lpstr>
      <vt:lpstr>Тексты для увеличения  скорости чтения</vt:lpstr>
      <vt:lpstr>Тексты для увеличения  скорости чтения</vt:lpstr>
      <vt:lpstr>Тексты для увеличения  скорости чтения</vt:lpstr>
      <vt:lpstr>Тексты для увеличения  скорости чтения</vt:lpstr>
      <vt:lpstr>Тексты для увеличения  скорости чтения</vt:lpstr>
      <vt:lpstr>Тексты для увеличения скорости чтения</vt:lpstr>
      <vt:lpstr>Тексты для увеличения скорости чтения</vt:lpstr>
      <vt:lpstr>Упражнение «Слоговой тренинг» - речевая гимнастика. Развиваем артикуляцию, стимулируем мышечный тонус, гибкость произношения. </vt:lpstr>
      <vt:lpstr>Упражнение для улучшения памяти и дикции -скороговорки</vt:lpstr>
      <vt:lpstr> Регулярное выполнение данных упражнений на каждом занятии улучшает не только качество чтения, но и увеличивает скорость чтения.         Таким образом, скорочтение – это набор техник, которые нужно выполнять постоянно и увеличивать сложность для того, чтобы достигнуть результата. Это действительно работает. Скорость чтения увеличивается в 2 раза с учетом понимания текста. </vt:lpstr>
      <vt:lpstr>"Сегодня читатель - завтра лидер"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«новые формы организации  обучения и воспитания детей  в дополнительном образовании.  Использование техник скорочтения»</dc:title>
  <dc:creator>юзер</dc:creator>
  <cp:lastModifiedBy>Fatma</cp:lastModifiedBy>
  <cp:revision>12</cp:revision>
  <dcterms:created xsi:type="dcterms:W3CDTF">2023-05-30T19:38:37Z</dcterms:created>
  <dcterms:modified xsi:type="dcterms:W3CDTF">2024-03-15T06:20:18Z</dcterms:modified>
</cp:coreProperties>
</file>