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15" r:id="rId4"/>
    <p:sldMasterId id="2147483728" r:id="rId5"/>
    <p:sldMasterId id="2147483741" r:id="rId6"/>
    <p:sldMasterId id="2147483799" r:id="rId7"/>
  </p:sldMasterIdLst>
  <p:notesMasterIdLst>
    <p:notesMasterId r:id="rId13"/>
  </p:notesMasterIdLst>
  <p:sldIdLst>
    <p:sldId id="324" r:id="rId8"/>
    <p:sldId id="351" r:id="rId9"/>
    <p:sldId id="342" r:id="rId10"/>
    <p:sldId id="341" r:id="rId11"/>
    <p:sldId id="352" r:id="rId12"/>
  </p:sldIdLst>
  <p:sldSz cx="9144000" cy="5143500" type="screen16x9"/>
  <p:notesSz cx="6808788" cy="9940925"/>
  <p:defaultTextStyle>
    <a:defPPr>
      <a:defRPr lang="ru-RU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205"/>
    <a:srgbClr val="EAE7EE"/>
    <a:srgbClr val="FFFFFF"/>
    <a:srgbClr val="D8ECCB"/>
    <a:srgbClr val="64B22F"/>
    <a:srgbClr val="52A1C3"/>
    <a:srgbClr val="0074A7"/>
    <a:srgbClr val="FEEDDF"/>
    <a:srgbClr val="0073A8"/>
    <a:srgbClr val="F0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6403" autoAdjust="0"/>
  </p:normalViewPr>
  <p:slideViewPr>
    <p:cSldViewPr>
      <p:cViewPr varScale="1">
        <p:scale>
          <a:sx n="118" d="100"/>
          <a:sy n="118" d="100"/>
        </p:scale>
        <p:origin x="-60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0475" cy="498772"/>
          </a:xfrm>
          <a:prstGeom prst="rect">
            <a:avLst/>
          </a:prstGeom>
        </p:spPr>
        <p:txBody>
          <a:bodyPr vert="horz" lIns="92317" tIns="46160" rIns="92317" bIns="4616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4"/>
            <a:ext cx="2950475" cy="498772"/>
          </a:xfrm>
          <a:prstGeom prst="rect">
            <a:avLst/>
          </a:prstGeom>
        </p:spPr>
        <p:txBody>
          <a:bodyPr vert="horz" lIns="92317" tIns="46160" rIns="92317" bIns="46160" rtlCol="0"/>
          <a:lstStyle>
            <a:lvl1pPr algn="r">
              <a:defRPr sz="1200"/>
            </a:lvl1pPr>
          </a:lstStyle>
          <a:p>
            <a:fld id="{4EF014B8-E910-4D24-AFE3-04D3F0C347A4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7" tIns="46160" rIns="92317" bIns="461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2317" tIns="46160" rIns="92317" bIns="461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1"/>
          </a:xfrm>
          <a:prstGeom prst="rect">
            <a:avLst/>
          </a:prstGeom>
        </p:spPr>
        <p:txBody>
          <a:bodyPr vert="horz" lIns="92317" tIns="46160" rIns="92317" bIns="4616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5"/>
            <a:ext cx="2950475" cy="498771"/>
          </a:xfrm>
          <a:prstGeom prst="rect">
            <a:avLst/>
          </a:prstGeom>
        </p:spPr>
        <p:txBody>
          <a:bodyPr vert="horz" lIns="92317" tIns="46160" rIns="92317" bIns="46160" rtlCol="0" anchor="b"/>
          <a:lstStyle>
            <a:lvl1pPr algn="r">
              <a:defRPr sz="1200"/>
            </a:lvl1pPr>
          </a:lstStyle>
          <a:p>
            <a:fld id="{3D0FA186-E46C-462A-BFAC-8019311EC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9300"/>
            <a:ext cx="6630988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8015" indent="-286473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672" indent="-227588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216" indent="-227588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755" indent="-227588" defTabSz="1032900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2115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0472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833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7190" indent="-227588" defTabSz="1032900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618">
              <a:defRPr/>
            </a:pPr>
            <a:fld id="{308871B5-35D2-4750-994F-CA94AF9A947F}" type="slidenum">
              <a:rPr lang="ru-RU" smtClean="0">
                <a:solidFill>
                  <a:prstClr val="black"/>
                </a:solidFill>
              </a:rPr>
              <a:pPr defTabSz="915618"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1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A186-E46C-462A-BFAC-8019311ECFA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7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A186-E46C-462A-BFAC-8019311ECFA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FA186-E46C-462A-BFAC-8019311ECFA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7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1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2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2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2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2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6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6783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2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2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2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2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6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6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906398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2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2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2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76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2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2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2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3084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9744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033318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74779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8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8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8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3184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1796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4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436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708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21795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4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5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3" y="122985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4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5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3" y="291494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296524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14248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5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4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9163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07234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05666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36173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70" indent="-12855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62132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4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3549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97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36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8" indent="0" algn="ctr">
              <a:buNone/>
              <a:defRPr sz="1500"/>
            </a:lvl2pPr>
            <a:lvl3pPr marL="685577" indent="0" algn="ctr">
              <a:buNone/>
              <a:defRPr sz="1400"/>
            </a:lvl3pPr>
            <a:lvl4pPr marL="1028366" indent="0" algn="ctr">
              <a:buNone/>
              <a:defRPr sz="1200"/>
            </a:lvl4pPr>
            <a:lvl5pPr marL="1371153" indent="0" algn="ctr">
              <a:buNone/>
              <a:defRPr sz="1200"/>
            </a:lvl5pPr>
            <a:lvl6pPr marL="1713944" indent="0" algn="ctr">
              <a:buNone/>
              <a:defRPr sz="1200"/>
            </a:lvl6pPr>
            <a:lvl7pPr marL="2056730" indent="0" algn="ctr">
              <a:buNone/>
              <a:defRPr sz="1200"/>
            </a:lvl7pPr>
            <a:lvl8pPr marL="2399515" indent="0" algn="ctr">
              <a:buNone/>
              <a:defRPr sz="1200"/>
            </a:lvl8pPr>
            <a:lvl9pPr marL="274230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93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22"/>
            <a:ext cx="7772401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84614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71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2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25" indent="-18570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65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81" indent="-17142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4462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22"/>
            <a:ext cx="7772401" cy="3470672"/>
          </a:xfrm>
        </p:spPr>
        <p:txBody>
          <a:bodyPr numCol="2" spcCol="20571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2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39" indent="-17142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65" indent="-171422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81" indent="-171422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78793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5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03966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5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92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914400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170214"/>
            <a:ext cx="3811587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6377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1096713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352539"/>
            <a:ext cx="3811587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9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526667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8984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4634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9" y="7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91424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69" y="0"/>
            <a:ext cx="197147" cy="195486"/>
          </a:xfrm>
          <a:prstGeom prst="rect">
            <a:avLst/>
          </a:prstGeom>
          <a:solidFill>
            <a:schemeClr val="bg1"/>
          </a:solidFill>
        </p:spPr>
        <p:txBody>
          <a:bodyPr lIns="68571" tIns="34289" rIns="68571" bIns="34289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5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5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86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95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6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7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8" y="0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6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7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8" y="2564892"/>
            <a:ext cx="2297430" cy="257860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001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8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3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2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7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2" y="0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4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3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2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7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2" y="1282446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4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3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2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7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2" y="2564892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3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2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7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2" y="3847338"/>
            <a:ext cx="1536192" cy="1296162"/>
          </a:xfrm>
        </p:spPr>
        <p:txBody>
          <a:bodyPr lIns="137141" tIns="68571" rIns="137141" bIns="6857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59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5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3354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5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45839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08833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24950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91883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6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79" indent="-114279">
              <a:buFont typeface="Arial" panose="020B0604020202020204" pitchFamily="34" charset="0"/>
              <a:buChar char="•"/>
              <a:defRPr sz="1100"/>
            </a:lvl2pPr>
            <a:lvl3pPr marL="228558" indent="-114279">
              <a:defRPr sz="1100"/>
            </a:lvl3pPr>
            <a:lvl4pPr marL="399980" indent="-171422">
              <a:defRPr sz="1100"/>
            </a:lvl4pPr>
            <a:lvl5pPr marL="571402" indent="-171422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12805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293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595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04824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7726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14961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55766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43439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3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3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532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3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3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477631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5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8036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6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8670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29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7448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5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1035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5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5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5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5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2197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0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0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0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21268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0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0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0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68525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33261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818565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1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1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1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1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5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69115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5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227511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227511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227511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227511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159235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315923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33583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22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8" indent="0">
              <a:buNone/>
              <a:defRPr sz="1500" b="1"/>
            </a:lvl2pPr>
            <a:lvl3pPr marL="685577" indent="0">
              <a:buNone/>
              <a:defRPr sz="1400" b="1"/>
            </a:lvl3pPr>
            <a:lvl4pPr marL="1028366" indent="0">
              <a:buNone/>
              <a:defRPr sz="1200" b="1"/>
            </a:lvl4pPr>
            <a:lvl5pPr marL="1371153" indent="0">
              <a:buNone/>
              <a:defRPr sz="1200" b="1"/>
            </a:lvl5pPr>
            <a:lvl6pPr marL="1713944" indent="0">
              <a:buNone/>
              <a:defRPr sz="1200" b="1"/>
            </a:lvl6pPr>
            <a:lvl7pPr marL="2056730" indent="0">
              <a:buNone/>
              <a:defRPr sz="1200" b="1"/>
            </a:lvl7pPr>
            <a:lvl8pPr marL="2399515" indent="0">
              <a:buNone/>
              <a:defRPr sz="1200" b="1"/>
            </a:lvl8pPr>
            <a:lvl9pPr marL="274230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88" indent="0">
              <a:buNone/>
              <a:defRPr sz="1500" b="1"/>
            </a:lvl2pPr>
            <a:lvl3pPr marL="685577" indent="0">
              <a:buNone/>
              <a:defRPr sz="1400" b="1"/>
            </a:lvl3pPr>
            <a:lvl4pPr marL="1028366" indent="0">
              <a:buNone/>
              <a:defRPr sz="1200" b="1"/>
            </a:lvl4pPr>
            <a:lvl5pPr marL="1371153" indent="0">
              <a:buNone/>
              <a:defRPr sz="1200" b="1"/>
            </a:lvl5pPr>
            <a:lvl6pPr marL="1713944" indent="0">
              <a:buNone/>
              <a:defRPr sz="1200" b="1"/>
            </a:lvl6pPr>
            <a:lvl7pPr marL="2056730" indent="0">
              <a:buNone/>
              <a:defRPr sz="1200" b="1"/>
            </a:lvl7pPr>
            <a:lvl8pPr marL="2399515" indent="0">
              <a:buNone/>
              <a:defRPr sz="1200" b="1"/>
            </a:lvl8pPr>
            <a:lvl9pPr marL="274230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658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2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22751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222751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222751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95564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71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2"/>
            <a:ext cx="3814191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458341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458341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41" tIns="68571" rIns="137141" bIns="6857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38" indent="-128570">
              <a:defRPr sz="1100">
                <a:solidFill>
                  <a:srgbClr val="FFFFFF"/>
                </a:solidFill>
              </a:defRPr>
            </a:lvl3pPr>
            <a:lvl4pPr marL="385709" indent="-128570">
              <a:defRPr sz="1100">
                <a:solidFill>
                  <a:srgbClr val="FFFFFF"/>
                </a:solidFill>
              </a:defRPr>
            </a:lvl4pPr>
            <a:lvl5pPr marL="557129" indent="-17142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9"/>
            <a:ext cx="3813048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0" indent="-128570">
              <a:buFont typeface="Arial" panose="020B0604020202020204" pitchFamily="34" charset="0"/>
              <a:buChar char="•"/>
              <a:defRPr sz="1100"/>
            </a:lvl2pPr>
            <a:lvl3pPr marL="257138" indent="-128570">
              <a:defRPr sz="1100"/>
            </a:lvl3pPr>
            <a:lvl4pPr marL="385709" indent="-128570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85417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05092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5" y="1229842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5" y="2365160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5" y="3500478"/>
            <a:ext cx="1034421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66387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82287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0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2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3192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01021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2" y="122984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50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2" y="291493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99165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3502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150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6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62" y="1229842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50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6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62" y="2914933"/>
            <a:ext cx="1150615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331481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4831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80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8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85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2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08756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85116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13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8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2006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904" y="1229843"/>
            <a:ext cx="1049444" cy="104944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709" indent="-12857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0508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1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8" indent="0">
              <a:buNone/>
              <a:defRPr sz="1100"/>
            </a:lvl2pPr>
            <a:lvl3pPr marL="685577" indent="0">
              <a:buNone/>
              <a:defRPr sz="900"/>
            </a:lvl3pPr>
            <a:lvl4pPr marL="1028366" indent="0">
              <a:buNone/>
              <a:defRPr sz="800"/>
            </a:lvl4pPr>
            <a:lvl5pPr marL="1371153" indent="0">
              <a:buNone/>
              <a:defRPr sz="800"/>
            </a:lvl5pPr>
            <a:lvl6pPr marL="1713944" indent="0">
              <a:buNone/>
              <a:defRPr sz="800"/>
            </a:lvl6pPr>
            <a:lvl7pPr marL="2056730" indent="0">
              <a:buNone/>
              <a:defRPr sz="800"/>
            </a:lvl7pPr>
            <a:lvl8pPr marL="2399515" indent="0">
              <a:buNone/>
              <a:defRPr sz="800"/>
            </a:lvl8pPr>
            <a:lvl9pPr marL="27423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0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7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88" indent="0">
              <a:buNone/>
              <a:defRPr sz="2100"/>
            </a:lvl2pPr>
            <a:lvl3pPr marL="685577" indent="0">
              <a:buNone/>
              <a:defRPr sz="1800"/>
            </a:lvl3pPr>
            <a:lvl4pPr marL="1028366" indent="0">
              <a:buNone/>
              <a:defRPr sz="1500"/>
            </a:lvl4pPr>
            <a:lvl5pPr marL="1371153" indent="0">
              <a:buNone/>
              <a:defRPr sz="1500"/>
            </a:lvl5pPr>
            <a:lvl6pPr marL="1713944" indent="0">
              <a:buNone/>
              <a:defRPr sz="1500"/>
            </a:lvl6pPr>
            <a:lvl7pPr marL="2056730" indent="0">
              <a:buNone/>
              <a:defRPr sz="1500"/>
            </a:lvl7pPr>
            <a:lvl8pPr marL="2399515" indent="0">
              <a:buNone/>
              <a:defRPr sz="1500"/>
            </a:lvl8pPr>
            <a:lvl9pPr marL="2742302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88" indent="0">
              <a:buNone/>
              <a:defRPr sz="1100"/>
            </a:lvl2pPr>
            <a:lvl3pPr marL="685577" indent="0">
              <a:buNone/>
              <a:defRPr sz="900"/>
            </a:lvl3pPr>
            <a:lvl4pPr marL="1028366" indent="0">
              <a:buNone/>
              <a:defRPr sz="800"/>
            </a:lvl4pPr>
            <a:lvl5pPr marL="1371153" indent="0">
              <a:buNone/>
              <a:defRPr sz="800"/>
            </a:lvl5pPr>
            <a:lvl6pPr marL="1713944" indent="0">
              <a:buNone/>
              <a:defRPr sz="800"/>
            </a:lvl6pPr>
            <a:lvl7pPr marL="2056730" indent="0">
              <a:buNone/>
              <a:defRPr sz="800"/>
            </a:lvl7pPr>
            <a:lvl8pPr marL="2399515" indent="0">
              <a:buNone/>
              <a:defRPr sz="800"/>
            </a:lvl8pPr>
            <a:lvl9pPr marL="274230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9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49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99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" y="108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21" tIns="30965" rIns="61921" bIns="30965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7" y="1205174"/>
            <a:ext cx="7320689" cy="3621939"/>
          </a:xfrm>
        </p:spPr>
        <p:txBody>
          <a:bodyPr/>
          <a:lstStyle>
            <a:lvl1pPr marL="246161" indent="0">
              <a:buFontTx/>
              <a:buNone/>
              <a:defRPr b="1">
                <a:latin typeface="+mj-lt"/>
              </a:defRPr>
            </a:lvl1pPr>
            <a:lvl2pPr marL="244010" indent="2159">
              <a:defRPr>
                <a:latin typeface="+mj-lt"/>
              </a:defRPr>
            </a:lvl2pPr>
            <a:lvl3pPr marL="425676" indent="-176290">
              <a:tabLst/>
              <a:defRPr>
                <a:latin typeface="+mj-lt"/>
              </a:defRPr>
            </a:lvl3pPr>
            <a:lvl4pPr marL="0" indent="244010">
              <a:lnSpc>
                <a:spcPts val="1224"/>
              </a:lnSpc>
              <a:spcBef>
                <a:spcPts val="272"/>
              </a:spcBef>
              <a:defRPr>
                <a:latin typeface="+mj-lt"/>
              </a:defRPr>
            </a:lvl4pPr>
            <a:lvl5pPr>
              <a:lnSpc>
                <a:spcPts val="1224"/>
              </a:lnSpc>
              <a:spcBef>
                <a:spcPts val="27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23"/>
            <a:ext cx="7337192" cy="829352"/>
          </a:xfrm>
        </p:spPr>
        <p:txBody>
          <a:bodyPr/>
          <a:lstStyle>
            <a:lvl1pPr marL="0" marR="0" indent="0" defTabSz="7062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4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7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3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9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619015" y="3710532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71" tIns="51939" rIns="103871" bIns="51939" anchor="ctr"/>
          <a:lstStyle/>
          <a:p>
            <a:pPr algn="ctr" defTabSz="1038691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619015" y="4670968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71" tIns="51939" rIns="103871" bIns="51939" anchor="ctr"/>
          <a:lstStyle/>
          <a:p>
            <a:pPr algn="ctr" defTabSz="1038691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91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58"/>
            <a:ext cx="8482012" cy="3614071"/>
          </a:xfrm>
        </p:spPr>
        <p:txBody>
          <a:bodyPr lIns="0" tIns="0" rIns="0" bIns="0"/>
          <a:lstStyle>
            <a:lvl1pPr marL="150020" indent="-150020">
              <a:buClr>
                <a:srgbClr val="C00000"/>
              </a:buClr>
              <a:buFont typeface="Arial" pitchFamily="34" charset="0"/>
              <a:buChar char="•"/>
              <a:defRPr sz="24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6791" indent="-15677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6806" indent="-15002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13585" indent="-15677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63598" indent="-15002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01406" y="4681719"/>
            <a:ext cx="472736" cy="273844"/>
          </a:xfrm>
        </p:spPr>
        <p:txBody>
          <a:bodyPr lIns="0" rIns="0"/>
          <a:lstStyle>
            <a:lvl1pPr algn="ctr">
              <a:defRPr sz="2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" y="1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71" tIns="51939" rIns="103871" bIns="51939" anchor="ctr"/>
          <a:lstStyle/>
          <a:p>
            <a:pPr algn="ctr" defTabSz="1038691"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74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2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76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6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61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5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4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38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65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7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237" indent="0">
              <a:buNone/>
              <a:defRPr sz="1700" b="1"/>
            </a:lvl2pPr>
            <a:lvl3pPr marL="778465" indent="0">
              <a:buNone/>
              <a:defRPr sz="1500" b="1"/>
            </a:lvl3pPr>
            <a:lvl4pPr marL="1167698" indent="0">
              <a:buNone/>
              <a:defRPr sz="1400" b="1"/>
            </a:lvl4pPr>
            <a:lvl5pPr marL="1556930" indent="0">
              <a:buNone/>
              <a:defRPr sz="1400" b="1"/>
            </a:lvl5pPr>
            <a:lvl6pPr marL="1946165" indent="0">
              <a:buNone/>
              <a:defRPr sz="1400" b="1"/>
            </a:lvl6pPr>
            <a:lvl7pPr marL="2335394" indent="0">
              <a:buNone/>
              <a:defRPr sz="1400" b="1"/>
            </a:lvl7pPr>
            <a:lvl8pPr marL="2724629" indent="0">
              <a:buNone/>
              <a:defRPr sz="1400" b="1"/>
            </a:lvl8pPr>
            <a:lvl9pPr marL="311385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237" indent="0">
              <a:buNone/>
              <a:defRPr sz="1700" b="1"/>
            </a:lvl2pPr>
            <a:lvl3pPr marL="778465" indent="0">
              <a:buNone/>
              <a:defRPr sz="1500" b="1"/>
            </a:lvl3pPr>
            <a:lvl4pPr marL="1167698" indent="0">
              <a:buNone/>
              <a:defRPr sz="1400" b="1"/>
            </a:lvl4pPr>
            <a:lvl5pPr marL="1556930" indent="0">
              <a:buNone/>
              <a:defRPr sz="1400" b="1"/>
            </a:lvl5pPr>
            <a:lvl6pPr marL="1946165" indent="0">
              <a:buNone/>
              <a:defRPr sz="1400" b="1"/>
            </a:lvl6pPr>
            <a:lvl7pPr marL="2335394" indent="0">
              <a:buNone/>
              <a:defRPr sz="1400" b="1"/>
            </a:lvl7pPr>
            <a:lvl8pPr marL="2724629" indent="0">
              <a:buNone/>
              <a:defRPr sz="1400" b="1"/>
            </a:lvl8pPr>
            <a:lvl9pPr marL="311385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0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5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47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37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63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7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89237" indent="0">
              <a:buNone/>
              <a:defRPr sz="1000"/>
            </a:lvl2pPr>
            <a:lvl3pPr marL="778465" indent="0">
              <a:buNone/>
              <a:defRPr sz="900"/>
            </a:lvl3pPr>
            <a:lvl4pPr marL="1167698" indent="0">
              <a:buNone/>
              <a:defRPr sz="800"/>
            </a:lvl4pPr>
            <a:lvl5pPr marL="1556930" indent="0">
              <a:buNone/>
              <a:defRPr sz="800"/>
            </a:lvl5pPr>
            <a:lvl6pPr marL="1946165" indent="0">
              <a:buNone/>
              <a:defRPr sz="800"/>
            </a:lvl6pPr>
            <a:lvl7pPr marL="2335394" indent="0">
              <a:buNone/>
              <a:defRPr sz="800"/>
            </a:lvl7pPr>
            <a:lvl8pPr marL="2724629" indent="0">
              <a:buNone/>
              <a:defRPr sz="800"/>
            </a:lvl8pPr>
            <a:lvl9pPr marL="31138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6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237" indent="0">
              <a:buNone/>
              <a:defRPr sz="2400"/>
            </a:lvl2pPr>
            <a:lvl3pPr marL="778465" indent="0">
              <a:buNone/>
              <a:defRPr sz="2000"/>
            </a:lvl3pPr>
            <a:lvl4pPr marL="1167698" indent="0">
              <a:buNone/>
              <a:defRPr sz="1700"/>
            </a:lvl4pPr>
            <a:lvl5pPr marL="1556930" indent="0">
              <a:buNone/>
              <a:defRPr sz="1700"/>
            </a:lvl5pPr>
            <a:lvl6pPr marL="1946165" indent="0">
              <a:buNone/>
              <a:defRPr sz="1700"/>
            </a:lvl6pPr>
            <a:lvl7pPr marL="2335394" indent="0">
              <a:buNone/>
              <a:defRPr sz="1700"/>
            </a:lvl7pPr>
            <a:lvl8pPr marL="2724629" indent="0">
              <a:buNone/>
              <a:defRPr sz="1700"/>
            </a:lvl8pPr>
            <a:lvl9pPr marL="3113858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237" indent="0">
              <a:buNone/>
              <a:defRPr sz="1000"/>
            </a:lvl2pPr>
            <a:lvl3pPr marL="778465" indent="0">
              <a:buNone/>
              <a:defRPr sz="900"/>
            </a:lvl3pPr>
            <a:lvl4pPr marL="1167698" indent="0">
              <a:buNone/>
              <a:defRPr sz="800"/>
            </a:lvl4pPr>
            <a:lvl5pPr marL="1556930" indent="0">
              <a:buNone/>
              <a:defRPr sz="800"/>
            </a:lvl5pPr>
            <a:lvl6pPr marL="1946165" indent="0">
              <a:buNone/>
              <a:defRPr sz="800"/>
            </a:lvl6pPr>
            <a:lvl7pPr marL="2335394" indent="0">
              <a:buNone/>
              <a:defRPr sz="800"/>
            </a:lvl7pPr>
            <a:lvl8pPr marL="2724629" indent="0">
              <a:buNone/>
              <a:defRPr sz="800"/>
            </a:lvl8pPr>
            <a:lvl9pPr marL="311385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2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75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670" tIns="37334" rIns="74670" bIns="3733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16086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10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2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283076" y="1851670"/>
            <a:ext cx="4176464" cy="864096"/>
          </a:xfrm>
          <a:prstGeom prst="rect">
            <a:avLst/>
          </a:prstGeom>
        </p:spPr>
        <p:txBody>
          <a:bodyPr vert="horz" wrap="square" lIns="118508" tIns="59254" rIns="118508" bIns="59254" rtlCol="0" anchor="ctr">
            <a:noAutofit/>
          </a:bodyPr>
          <a:lstStyle/>
          <a:p>
            <a:pPr algn="ctr" defTabSz="1185038"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00" b="1" dirty="0">
                <a:solidFill>
                  <a:prstClr val="white"/>
                </a:solidFill>
              </a:rPr>
            </a:br>
            <a:r>
              <a:rPr lang="ru-RU" sz="2000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78248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159786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2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3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9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18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619024" y="3710535"/>
            <a:ext cx="433387" cy="9461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0" tIns="51540" rIns="103070" bIns="51540" anchor="ctr"/>
          <a:lstStyle/>
          <a:p>
            <a:pPr algn="ctr" defTabSz="1030676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8619024" y="4670968"/>
            <a:ext cx="433387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0" tIns="51540" rIns="103070" bIns="51540" anchor="ctr"/>
          <a:lstStyle/>
          <a:p>
            <a:pPr algn="ctr" defTabSz="1030676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91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088" y="1022991"/>
            <a:ext cx="8482012" cy="3614071"/>
          </a:xfrm>
        </p:spPr>
        <p:txBody>
          <a:bodyPr lIns="0" tIns="0" rIns="0" bIns="0"/>
          <a:lstStyle>
            <a:lvl1pPr marL="148853" indent="-148853">
              <a:buClr>
                <a:srgbClr val="C00000"/>
              </a:buClr>
              <a:buFont typeface="Arial" pitchFamily="34" charset="0"/>
              <a:buChar char="•"/>
              <a:defRPr sz="24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412" indent="-15556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3282" indent="-14885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8845" indent="-155564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7703" indent="-14885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01406" y="4681719"/>
            <a:ext cx="472736" cy="273844"/>
          </a:xfrm>
        </p:spPr>
        <p:txBody>
          <a:bodyPr lIns="0" rIns="0"/>
          <a:lstStyle>
            <a:lvl1pPr algn="ctr">
              <a:defRPr sz="2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" y="59"/>
            <a:ext cx="288925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070" tIns="51540" rIns="103070" bIns="51540" anchor="ctr"/>
          <a:lstStyle/>
          <a:p>
            <a:pPr algn="ctr" defTabSz="1030676"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68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62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2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586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449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31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173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036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89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77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76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234" indent="0">
              <a:buNone/>
              <a:defRPr sz="1700" b="1"/>
            </a:lvl2pPr>
            <a:lvl3pPr marL="772460" indent="0">
              <a:buNone/>
              <a:defRPr sz="1500" b="1"/>
            </a:lvl3pPr>
            <a:lvl4pPr marL="1158688" indent="0">
              <a:buNone/>
              <a:defRPr sz="1400" b="1"/>
            </a:lvl4pPr>
            <a:lvl5pPr marL="1544915" indent="0">
              <a:buNone/>
              <a:defRPr sz="1400" b="1"/>
            </a:lvl5pPr>
            <a:lvl6pPr marL="1931144" indent="0">
              <a:buNone/>
              <a:defRPr sz="1400" b="1"/>
            </a:lvl6pPr>
            <a:lvl7pPr marL="2317370" indent="0">
              <a:buNone/>
              <a:defRPr sz="1400" b="1"/>
            </a:lvl7pPr>
            <a:lvl8pPr marL="2703602" indent="0">
              <a:buNone/>
              <a:defRPr sz="1400" b="1"/>
            </a:lvl8pPr>
            <a:lvl9pPr marL="308982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9" y="1151338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234" indent="0">
              <a:buNone/>
              <a:defRPr sz="1700" b="1"/>
            </a:lvl2pPr>
            <a:lvl3pPr marL="772460" indent="0">
              <a:buNone/>
              <a:defRPr sz="1500" b="1"/>
            </a:lvl3pPr>
            <a:lvl4pPr marL="1158688" indent="0">
              <a:buNone/>
              <a:defRPr sz="1400" b="1"/>
            </a:lvl4pPr>
            <a:lvl5pPr marL="1544915" indent="0">
              <a:buNone/>
              <a:defRPr sz="1400" b="1"/>
            </a:lvl5pPr>
            <a:lvl6pPr marL="1931144" indent="0">
              <a:buNone/>
              <a:defRPr sz="1400" b="1"/>
            </a:lvl6pPr>
            <a:lvl7pPr marL="2317370" indent="0">
              <a:buNone/>
              <a:defRPr sz="1400" b="1"/>
            </a:lvl7pPr>
            <a:lvl8pPr marL="2703602" indent="0">
              <a:buNone/>
              <a:defRPr sz="1400" b="1"/>
            </a:lvl8pPr>
            <a:lvl9pPr marL="308982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05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6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11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1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5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71" y="1076327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86234" indent="0">
              <a:buNone/>
              <a:defRPr sz="1000"/>
            </a:lvl2pPr>
            <a:lvl3pPr marL="772460" indent="0">
              <a:buNone/>
              <a:defRPr sz="900"/>
            </a:lvl3pPr>
            <a:lvl4pPr marL="1158688" indent="0">
              <a:buNone/>
              <a:defRPr sz="800"/>
            </a:lvl4pPr>
            <a:lvl5pPr marL="1544915" indent="0">
              <a:buNone/>
              <a:defRPr sz="800"/>
            </a:lvl5pPr>
            <a:lvl6pPr marL="1931144" indent="0">
              <a:buNone/>
              <a:defRPr sz="800"/>
            </a:lvl6pPr>
            <a:lvl7pPr marL="2317370" indent="0">
              <a:buNone/>
              <a:defRPr sz="800"/>
            </a:lvl7pPr>
            <a:lvl8pPr marL="2703602" indent="0">
              <a:buNone/>
              <a:defRPr sz="800"/>
            </a:lvl8pPr>
            <a:lvl9pPr marL="30898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9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6234" indent="0">
              <a:buNone/>
              <a:defRPr sz="2400"/>
            </a:lvl2pPr>
            <a:lvl3pPr marL="772460" indent="0">
              <a:buNone/>
              <a:defRPr sz="2000"/>
            </a:lvl3pPr>
            <a:lvl4pPr marL="1158688" indent="0">
              <a:buNone/>
              <a:defRPr sz="1700"/>
            </a:lvl4pPr>
            <a:lvl5pPr marL="1544915" indent="0">
              <a:buNone/>
              <a:defRPr sz="1700"/>
            </a:lvl5pPr>
            <a:lvl6pPr marL="1931144" indent="0">
              <a:buNone/>
              <a:defRPr sz="1700"/>
            </a:lvl6pPr>
            <a:lvl7pPr marL="2317370" indent="0">
              <a:buNone/>
              <a:defRPr sz="1700"/>
            </a:lvl7pPr>
            <a:lvl8pPr marL="2703602" indent="0">
              <a:buNone/>
              <a:defRPr sz="1700"/>
            </a:lvl8pPr>
            <a:lvl9pPr marL="3089828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6234" indent="0">
              <a:buNone/>
              <a:defRPr sz="1000"/>
            </a:lvl2pPr>
            <a:lvl3pPr marL="772460" indent="0">
              <a:buNone/>
              <a:defRPr sz="900"/>
            </a:lvl3pPr>
            <a:lvl4pPr marL="1158688" indent="0">
              <a:buNone/>
              <a:defRPr sz="800"/>
            </a:lvl4pPr>
            <a:lvl5pPr marL="1544915" indent="0">
              <a:buNone/>
              <a:defRPr sz="800"/>
            </a:lvl5pPr>
            <a:lvl6pPr marL="1931144" indent="0">
              <a:buNone/>
              <a:defRPr sz="800"/>
            </a:lvl6pPr>
            <a:lvl7pPr marL="2317370" indent="0">
              <a:buNone/>
              <a:defRPr sz="800"/>
            </a:lvl7pPr>
            <a:lvl8pPr marL="2703602" indent="0">
              <a:buNone/>
              <a:defRPr sz="800"/>
            </a:lvl8pPr>
            <a:lvl9pPr marL="308982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30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25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270"/>
            <a:ext cx="2133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74088" tIns="37043" rIns="74088" bIns="370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809800"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60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4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208"/>
            <a:ext cx="9144000" cy="514289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283076" y="1851670"/>
            <a:ext cx="4176464" cy="864096"/>
          </a:xfrm>
          <a:prstGeom prst="rect">
            <a:avLst/>
          </a:prstGeom>
        </p:spPr>
        <p:txBody>
          <a:bodyPr vert="horz" wrap="square" lIns="117593" tIns="58790" rIns="117593" bIns="58790" rtlCol="0" anchor="ctr">
            <a:noAutofit/>
          </a:bodyPr>
          <a:lstStyle/>
          <a:p>
            <a:pPr algn="ctr" defTabSz="1175891">
              <a:spcBef>
                <a:spcPct val="0"/>
              </a:spcBef>
            </a:pPr>
            <a:r>
              <a:rPr lang="ru-RU" sz="2000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00" b="1" dirty="0">
                <a:solidFill>
                  <a:prstClr val="white"/>
                </a:solidFill>
              </a:rPr>
            </a:br>
            <a:r>
              <a:rPr lang="ru-RU" sz="2000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589480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159787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9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9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E6F67-6A70-4333-A05B-4F6E1E8FD2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63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59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59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37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618938" y="3710064"/>
            <a:ext cx="433388" cy="94654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4" tIns="45340" rIns="90674" bIns="45340" anchor="ctr"/>
          <a:lstStyle/>
          <a:p>
            <a:pPr algn="ctr" defTabSz="90671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618938" y="4670822"/>
            <a:ext cx="433388" cy="323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4" tIns="45340" rIns="90674" bIns="45340" anchor="ctr"/>
          <a:lstStyle/>
          <a:p>
            <a:pPr algn="ctr" defTabSz="90671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" y="62"/>
            <a:ext cx="289322" cy="80962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674" tIns="45340" rIns="90674" bIns="45340" anchor="ctr"/>
          <a:lstStyle/>
          <a:p>
            <a:pPr algn="ctr" defTabSz="906717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091" y="83134"/>
            <a:ext cx="7203506" cy="68446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3124" y="1022995"/>
            <a:ext cx="8482013" cy="3614071"/>
          </a:xfrm>
        </p:spPr>
        <p:txBody>
          <a:bodyPr lIns="0" tIns="0" rIns="0" bIns="0"/>
          <a:lstStyle>
            <a:lvl1pPr marL="130961" indent="-130961">
              <a:buClr>
                <a:srgbClr val="C00000"/>
              </a:buClr>
              <a:buFont typeface="Arial" pitchFamily="34" charset="0"/>
              <a:buChar char="•"/>
              <a:defRPr sz="21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267818" indent="-13685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398776" indent="-13096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535610" indent="-136853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666578" indent="-13096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601125" y="4681542"/>
            <a:ext cx="472679" cy="273844"/>
          </a:xfrm>
        </p:spPr>
        <p:txBody>
          <a:bodyPr lIns="0" rIns="0"/>
          <a:lstStyle>
            <a:lvl1pPr algn="ctr">
              <a:defRPr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F390C4-BBBF-4D58-A645-6DB5994B1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831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330518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79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93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59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69891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386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784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18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1A4F-53B6-4F53-9952-2DAE1D1AED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93220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4848-0C09-47E0-84A2-8A9B5350E1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808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6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76" indent="0">
              <a:buNone/>
              <a:defRPr sz="1500" b="1"/>
            </a:lvl2pPr>
            <a:lvl3pPr marL="679565" indent="0">
              <a:buNone/>
              <a:defRPr sz="1400" b="1"/>
            </a:lvl3pPr>
            <a:lvl4pPr marL="1019341" indent="0">
              <a:buNone/>
              <a:defRPr sz="1200" b="1"/>
            </a:lvl4pPr>
            <a:lvl5pPr marL="1359122" indent="0">
              <a:buNone/>
              <a:defRPr sz="1200" b="1"/>
            </a:lvl5pPr>
            <a:lvl6pPr marL="1698913" indent="0">
              <a:buNone/>
              <a:defRPr sz="1200" b="1"/>
            </a:lvl6pPr>
            <a:lvl7pPr marL="2038687" indent="0">
              <a:buNone/>
              <a:defRPr sz="1200" b="1"/>
            </a:lvl7pPr>
            <a:lvl8pPr marL="2378462" indent="0">
              <a:buNone/>
              <a:defRPr sz="1200" b="1"/>
            </a:lvl8pPr>
            <a:lvl9pPr marL="27182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776" indent="0">
              <a:buNone/>
              <a:defRPr sz="1500" b="1"/>
            </a:lvl2pPr>
            <a:lvl3pPr marL="679565" indent="0">
              <a:buNone/>
              <a:defRPr sz="1400" b="1"/>
            </a:lvl3pPr>
            <a:lvl4pPr marL="1019341" indent="0">
              <a:buNone/>
              <a:defRPr sz="1200" b="1"/>
            </a:lvl4pPr>
            <a:lvl5pPr marL="1359122" indent="0">
              <a:buNone/>
              <a:defRPr sz="1200" b="1"/>
            </a:lvl5pPr>
            <a:lvl6pPr marL="1698913" indent="0">
              <a:buNone/>
              <a:defRPr sz="1200" b="1"/>
            </a:lvl6pPr>
            <a:lvl7pPr marL="2038687" indent="0">
              <a:buNone/>
              <a:defRPr sz="1200" b="1"/>
            </a:lvl7pPr>
            <a:lvl8pPr marL="2378462" indent="0">
              <a:buNone/>
              <a:defRPr sz="1200" b="1"/>
            </a:lvl8pPr>
            <a:lvl9pPr marL="271824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8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D01E-22C1-4C63-BCA3-0D744AE4DC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063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C9018-0309-4411-A3B4-B3C79F1D0C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856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4855-414A-4BBC-9467-9AC6AE044D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4889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74" y="204793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6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74" y="1076369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39776" indent="0">
              <a:buNone/>
              <a:defRPr sz="900"/>
            </a:lvl2pPr>
            <a:lvl3pPr marL="679565" indent="0">
              <a:buNone/>
              <a:defRPr sz="800"/>
            </a:lvl3pPr>
            <a:lvl4pPr marL="1019341" indent="0">
              <a:buNone/>
              <a:defRPr sz="700"/>
            </a:lvl4pPr>
            <a:lvl5pPr marL="1359122" indent="0">
              <a:buNone/>
              <a:defRPr sz="700"/>
            </a:lvl5pPr>
            <a:lvl6pPr marL="1698913" indent="0">
              <a:buNone/>
              <a:defRPr sz="700"/>
            </a:lvl6pPr>
            <a:lvl7pPr marL="2038687" indent="0">
              <a:buNone/>
              <a:defRPr sz="700"/>
            </a:lvl7pPr>
            <a:lvl8pPr marL="2378462" indent="0">
              <a:buNone/>
              <a:defRPr sz="700"/>
            </a:lvl8pPr>
            <a:lvl9pPr marL="271824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430D7-A6A2-45D8-B062-813184A973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529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9776" indent="0">
              <a:buNone/>
              <a:defRPr sz="2100"/>
            </a:lvl2pPr>
            <a:lvl3pPr marL="679565" indent="0">
              <a:buNone/>
              <a:defRPr sz="1800"/>
            </a:lvl3pPr>
            <a:lvl4pPr marL="1019341" indent="0">
              <a:buNone/>
              <a:defRPr sz="1500"/>
            </a:lvl4pPr>
            <a:lvl5pPr marL="1359122" indent="0">
              <a:buNone/>
              <a:defRPr sz="1500"/>
            </a:lvl5pPr>
            <a:lvl6pPr marL="1698913" indent="0">
              <a:buNone/>
              <a:defRPr sz="1500"/>
            </a:lvl6pPr>
            <a:lvl7pPr marL="2038687" indent="0">
              <a:buNone/>
              <a:defRPr sz="1500"/>
            </a:lvl7pPr>
            <a:lvl8pPr marL="2378462" indent="0">
              <a:buNone/>
              <a:defRPr sz="1500"/>
            </a:lvl8pPr>
            <a:lvl9pPr marL="2718246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39776" indent="0">
              <a:buNone/>
              <a:defRPr sz="900"/>
            </a:lvl2pPr>
            <a:lvl3pPr marL="679565" indent="0">
              <a:buNone/>
              <a:defRPr sz="800"/>
            </a:lvl3pPr>
            <a:lvl4pPr marL="1019341" indent="0">
              <a:buNone/>
              <a:defRPr sz="700"/>
            </a:lvl4pPr>
            <a:lvl5pPr marL="1359122" indent="0">
              <a:buNone/>
              <a:defRPr sz="700"/>
            </a:lvl5pPr>
            <a:lvl6pPr marL="1698913" indent="0">
              <a:buNone/>
              <a:defRPr sz="700"/>
            </a:lvl6pPr>
            <a:lvl7pPr marL="2038687" indent="0">
              <a:buNone/>
              <a:defRPr sz="700"/>
            </a:lvl7pPr>
            <a:lvl8pPr marL="2378462" indent="0">
              <a:buNone/>
              <a:defRPr sz="700"/>
            </a:lvl8pPr>
            <a:lvl9pPr marL="271824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A9559-7DD8-49A5-9717-7A8E00DA14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775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FE579-0B2E-41DF-88E5-7613105F6A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02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6" y="205986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2" y="4767270"/>
            <a:ext cx="2133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4767270"/>
            <a:ext cx="2895600" cy="273844"/>
          </a:xfrm>
          <a:prstGeom prst="rect">
            <a:avLst/>
          </a:prstGeom>
        </p:spPr>
        <p:txBody>
          <a:bodyPr lIns="67956" tIns="33983" rIns="67956" bIns="3398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906897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78833-27BC-45EA-885C-5AD53BB98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05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839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"/>
            <a:ext cx="9144000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3625" y="1851426"/>
            <a:ext cx="4175522" cy="86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51" tIns="51729" rIns="103451" bIns="5172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b="1" smtClean="0">
                <a:solidFill>
                  <a:srgbClr val="FFFFFF"/>
                </a:solidFill>
              </a:rPr>
            </a:br>
            <a:r>
              <a:rPr lang="ru-RU" altLang="ru-RU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459924" y="2967674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04922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4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6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52116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26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22"/>
            <a:ext cx="7772401" cy="3470672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70986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0569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5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089" indent="-18568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14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13" indent="-17140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215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22"/>
            <a:ext cx="7772401" cy="3470672"/>
          </a:xfrm>
        </p:spPr>
        <p:txBody>
          <a:bodyPr numCol="2" spcCol="20569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05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06" indent="-17140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14" indent="-17140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613" indent="-17140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5969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6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2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2554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6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4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557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914400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170214"/>
            <a:ext cx="3811587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0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970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8" y="1096713"/>
            <a:ext cx="381158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8" y="1352540"/>
            <a:ext cx="3811587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3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073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5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72" indent="0">
              <a:buNone/>
              <a:defRPr sz="1600" b="1"/>
            </a:lvl6pPr>
            <a:lvl7pPr marL="2742446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40"/>
            <a:ext cx="3813174" cy="327662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845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97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689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54417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9" y="8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6" rIns="68564" bIns="34286" rtlCol="0" anchor="ctr"/>
          <a:lstStyle/>
          <a:p>
            <a:pPr algn="ctr" defTabSz="91415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8946870" y="0"/>
            <a:ext cx="197147" cy="195486"/>
          </a:xfrm>
          <a:prstGeom prst="rect">
            <a:avLst/>
          </a:prstGeom>
          <a:solidFill>
            <a:schemeClr val="bg1"/>
          </a:solidFill>
        </p:spPr>
        <p:txBody>
          <a:bodyPr lIns="68564" tIns="34286" rIns="68564" bIns="34286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D98284C-E9DD-4537-BB81-F68BE29D47E1}" type="slidenum">
              <a:rPr lang="en-US" sz="5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5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919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7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7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8" y="0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7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7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8" y="2564892"/>
            <a:ext cx="2297430" cy="257860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23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1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2"/>
            <a:ext cx="1831086" cy="1721358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87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92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8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53" y="0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5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92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8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53" y="1282446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5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92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8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53" y="2564892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5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92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8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53" y="3847338"/>
            <a:ext cx="1536192" cy="1296162"/>
          </a:xfrm>
        </p:spPr>
        <p:txBody>
          <a:bodyPr lIns="137129" tIns="68564" rIns="137129" bIns="68564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00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7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883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7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6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3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5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45567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831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6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3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3735445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987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4" indent="0">
              <a:buNone/>
              <a:defRPr sz="1000"/>
            </a:lvl3pPr>
            <a:lvl4pPr marL="1371259" indent="0">
              <a:buNone/>
              <a:defRPr sz="900"/>
            </a:lvl4pPr>
            <a:lvl5pPr marL="1828346" indent="0">
              <a:buNone/>
              <a:defRPr sz="900"/>
            </a:lvl5pPr>
            <a:lvl6pPr marL="2285429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61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97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7"/>
            <a:ext cx="3814191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8" y="3735445"/>
            <a:ext cx="3814191" cy="719138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9" indent="-114269">
              <a:buFont typeface="Arial" panose="020B0604020202020204" pitchFamily="34" charset="0"/>
              <a:buChar char="•"/>
              <a:defRPr sz="1100"/>
            </a:lvl2pPr>
            <a:lvl3pPr marL="228536" indent="-114269">
              <a:defRPr sz="1100"/>
            </a:lvl3pPr>
            <a:lvl4pPr marL="399940" indent="-171405">
              <a:defRPr sz="1100"/>
            </a:lvl4pPr>
            <a:lvl5pPr marL="571345" indent="-17140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1081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9110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14710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800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70350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78155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8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5262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4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4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383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44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42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40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74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3537774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44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42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40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554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4" indent="0">
              <a:buNone/>
              <a:defRPr sz="2400"/>
            </a:lvl3pPr>
            <a:lvl4pPr marL="1371259" indent="0">
              <a:buNone/>
              <a:defRPr sz="2000"/>
            </a:lvl4pPr>
            <a:lvl5pPr marL="1828346" indent="0">
              <a:buNone/>
              <a:defRPr sz="2000"/>
            </a:lvl5pPr>
            <a:lvl6pPr marL="2285429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4" indent="0">
              <a:buNone/>
              <a:defRPr sz="1000"/>
            </a:lvl3pPr>
            <a:lvl4pPr marL="1371259" indent="0">
              <a:buNone/>
              <a:defRPr sz="900"/>
            </a:lvl4pPr>
            <a:lvl5pPr marL="1828346" indent="0">
              <a:buNone/>
              <a:defRPr sz="900"/>
            </a:lvl5pPr>
            <a:lvl6pPr marL="2285429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72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74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53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6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53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4255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03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5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4" y="1047750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30"/>
            <a:ext cx="3813048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8" indent="-128558">
              <a:buFont typeface="Arial" panose="020B0604020202020204" pitchFamily="34" charset="0"/>
              <a:buChar char="•"/>
              <a:defRPr sz="1100"/>
            </a:lvl2pPr>
            <a:lvl3pPr marL="257114" indent="-128558">
              <a:defRPr sz="1100"/>
            </a:lvl3pPr>
            <a:lvl4pPr marL="385670" indent="-12855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5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4" y="2295739"/>
            <a:ext cx="3814191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7741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6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61085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7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6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3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3444056"/>
            <a:ext cx="1831086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3444056"/>
            <a:ext cx="1831086" cy="803297"/>
          </a:xfrm>
          <a:solidFill>
            <a:schemeClr val="accent3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3444056"/>
            <a:ext cx="1831086" cy="803297"/>
          </a:xfrm>
          <a:solidFill>
            <a:schemeClr val="accent5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3444056"/>
            <a:ext cx="1831086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0150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39657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6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3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047750"/>
            <a:ext cx="2496312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444061"/>
            <a:ext cx="2496312" cy="803297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53" y="3444061"/>
            <a:ext cx="2496312" cy="803297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444061"/>
            <a:ext cx="2496312" cy="803297"/>
          </a:xfrm>
          <a:solidFill>
            <a:schemeClr val="bg2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98817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066364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8" y="1047750"/>
            <a:ext cx="3814191" cy="319958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674889"/>
            <a:ext cx="3813048" cy="572464"/>
          </a:xfrm>
          <a:solidFill>
            <a:schemeClr val="accent1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674889"/>
            <a:ext cx="3813048" cy="572464"/>
          </a:xfrm>
          <a:solidFill>
            <a:schemeClr val="accent4">
              <a:alpha val="80000"/>
            </a:schemeClr>
          </a:solidFill>
        </p:spPr>
        <p:txBody>
          <a:bodyPr lIns="137129" tIns="68564" rIns="137129" bIns="68564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114" indent="-128558">
              <a:defRPr sz="1100">
                <a:solidFill>
                  <a:srgbClr val="FFFFFF"/>
                </a:solidFill>
              </a:defRPr>
            </a:lvl3pPr>
            <a:lvl4pPr marL="385670" indent="-128558">
              <a:defRPr sz="1100">
                <a:solidFill>
                  <a:srgbClr val="FFFFFF"/>
                </a:solidFill>
              </a:defRPr>
            </a:lvl4pPr>
            <a:lvl5pPr marL="557073" indent="-17140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979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9" Type="http://schemas.openxmlformats.org/officeDocument/2006/relationships/slideLayout" Target="../slideLayouts/slideLayout156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53" Type="http://schemas.openxmlformats.org/officeDocument/2006/relationships/slideLayout" Target="../slideLayouts/slideLayout170.xml"/><Relationship Id="rId58" Type="http://schemas.openxmlformats.org/officeDocument/2006/relationships/theme" Target="../theme/theme7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56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10" rIns="91419" bIns="4571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8B58-0240-412E-8F1A-E0B715D73500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8" indent="-285680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9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4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2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5757" tIns="32882" rIns="65757" bIns="3288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5757" tIns="32882" rIns="65757" bIns="328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5757" tIns="32882" rIns="65757" bIns="3288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059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8059"/>
              <a:t>10/11/2021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5757" tIns="32882" rIns="65757" bIns="3288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05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5757" tIns="32882" rIns="65757" bIns="3288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0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18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57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6" indent="-171396" algn="l" defTabSz="68557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7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73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58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45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34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23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10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01" indent="-171396" algn="l" defTabSz="68557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88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77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66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53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44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30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15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02" algn="l" defTabSz="6855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91" y="83349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7334" rIns="0" bIns="373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50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670" tIns="37334" rIns="74670" bIns="3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4670" tIns="37334" rIns="74670" bIns="3733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16086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16086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489" y="83353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103" y="831062"/>
            <a:ext cx="7418387" cy="4167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49" tIns="38924" rIns="77849" bIns="38924" anchor="ctr"/>
          <a:lstStyle/>
          <a:p>
            <a:pPr algn="ctr" defTabSz="816086">
              <a:defRPr/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7300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276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5pPr>
      <a:lvl6pPr marL="389237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778465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167698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155693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1926" indent="-2919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07" indent="-2432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083" indent="-19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315" indent="-19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547" indent="-1946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0778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012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243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8478" indent="-194619" algn="l" defTabSz="778465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237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465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698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6930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165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394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4629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3858" algn="l" defTabSz="77846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573091" y="83349"/>
            <a:ext cx="8113712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7043" rIns="0" bIns="370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50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88" tIns="37043" rIns="74088" bIns="37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74088" tIns="37043" rIns="74088" bIns="3704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80980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980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55" y="83412"/>
            <a:ext cx="1052513" cy="78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3165" y="831092"/>
            <a:ext cx="7418387" cy="41673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50" tIns="38618" rIns="77250" bIns="38618" anchor="ctr"/>
          <a:lstStyle/>
          <a:p>
            <a:pPr algn="ctr" defTabSz="809800">
              <a:defRPr/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7300"/>
            <a:ext cx="9144000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3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5pPr>
      <a:lvl6pPr marL="386234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6pPr>
      <a:lvl7pPr marL="77246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7pPr>
      <a:lvl8pPr marL="1158688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8pPr>
      <a:lvl9pPr marL="1544915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687" indent="-2896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7629" indent="-2414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5585" indent="-19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808" indent="-19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8028" indent="-1931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256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0483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6712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941" indent="-193122" algn="l" defTabSz="77246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234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2460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8688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915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1144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7370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3602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9828" algn="l" defTabSz="7724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572726" y="83349"/>
            <a:ext cx="8114109" cy="68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3983" rIns="0" bIns="339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22749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56" tIns="33983" rIns="67956" bIns="33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wrap="square" lIns="67956" tIns="33983" rIns="67956" bIns="3398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906897" fontAlgn="base">
              <a:spcBef>
                <a:spcPct val="0"/>
              </a:spcBef>
              <a:spcAft>
                <a:spcPct val="0"/>
              </a:spcAft>
            </a:pPr>
            <a:fld id="{0112867D-CFCF-4ED4-9C07-06ACB7B6C1A0}" type="slidenum">
              <a:rPr lang="ru-RU" altLang="ru-RU" smtClean="0"/>
              <a:pPr defTabSz="90689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54" y="83412"/>
            <a:ext cx="1052513" cy="78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691" y="831064"/>
            <a:ext cx="7418784" cy="41672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56" tIns="33983" rIns="67956" bIns="33983" anchor="ctr"/>
          <a:lstStyle/>
          <a:p>
            <a:pPr algn="ctr" defTabSz="906897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7300"/>
            <a:ext cx="9144000" cy="12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1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339776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679565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019341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359122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53889" indent="-2538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466" indent="-2113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45" indent="-1688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9115" indent="-1688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041" indent="-1688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8795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8577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8361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8143" indent="-169901" algn="l" defTabSz="679565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9776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9565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341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9122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913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38687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8462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8246" algn="l" defTabSz="6795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9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4"/>
            <a:ext cx="7772401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8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  <p:sldLayoutId id="2147483788" r:id="rId47"/>
    <p:sldLayoutId id="2147483789" r:id="rId48"/>
    <p:sldLayoutId id="2147483790" r:id="rId49"/>
    <p:sldLayoutId id="2147483791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</p:sldLayoutIdLst>
  <p:txStyles>
    <p:titleStyle>
      <a:lvl1pPr algn="ctr" defTabSz="914151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05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93" indent="-172993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795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00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605" indent="-171405" algn="l" defTabSz="914151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5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8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3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2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6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8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4"/>
            <a:ext cx="7772401" cy="34706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3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91424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26" indent="-173010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47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69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691" indent="-171422" algn="l" defTabSz="91424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512" y="0"/>
            <a:ext cx="9180512" cy="514350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61" tIns="42238" rIns="84461" bIns="42238" anchor="ctr"/>
          <a:lstStyle/>
          <a:p>
            <a:pPr algn="ctr" defTabSz="844183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44" y="3711570"/>
            <a:ext cx="363927" cy="14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345591" y="4543359"/>
            <a:ext cx="5995614" cy="43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61" tIns="42238" rIns="84461" bIns="42238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7F7F7F"/>
                </a:solidFill>
                <a:latin typeface="Arial Narrow" panose="020B0606020202030204" pitchFamily="34" charset="0"/>
              </a:rPr>
              <a:t>Симферополь, </a:t>
            </a:r>
            <a:r>
              <a:rPr lang="ru-RU" altLang="ru-RU" sz="2200" b="1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2021</a:t>
            </a:r>
            <a:endParaRPr lang="ru-RU" altLang="ru-RU" sz="2200" b="1" dirty="0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507690" y="1922905"/>
            <a:ext cx="3833650" cy="81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998" tIns="37004" rIns="73998" bIns="37004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Заместитель руководителя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5">
                    <a:lumMod val="50000"/>
                  </a:schemeClr>
                </a:solidFill>
              </a:rPr>
              <a:t>УФНС России по Республике Крым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Алиев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Нариман</a:t>
            </a:r>
            <a:r>
              <a:rPr lang="ru-RU" alt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Ниязиевич</a:t>
            </a:r>
            <a:endParaRPr lang="ru-RU" alt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484812" y="3075813"/>
            <a:ext cx="7759601" cy="69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998" tIns="37004" rIns="73998" bIns="37004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>ОБ </a:t>
            </a:r>
            <a:r>
              <a:rPr lang="ru-RU" altLang="ru-RU" sz="2000" b="1" smtClean="0">
                <a:solidFill>
                  <a:srgbClr val="104E72"/>
                </a:solidFill>
                <a:cs typeface="Aharoni" panose="02010803020104030203" pitchFamily="2" charset="-79"/>
              </a:rPr>
              <a:t>ИНТЕГРАЦИИ </a:t>
            </a:r>
            <a:r>
              <a:rPr lang="ru-RU" altLang="ru-RU" sz="2000" b="1" smtClean="0">
                <a:solidFill>
                  <a:schemeClr val="accent2"/>
                </a:solidFill>
                <a:cs typeface="Aharoni" panose="02010803020104030203" pitchFamily="2" charset="-79"/>
              </a:rPr>
              <a:t>НАЛОГОВОЙ </a:t>
            </a:r>
            <a:r>
              <a:rPr lang="ru-RU" altLang="ru-RU" sz="2000" b="1" dirty="0" smtClean="0">
                <a:solidFill>
                  <a:schemeClr val="accent2"/>
                </a:solidFill>
                <a:cs typeface="Aharoni" panose="02010803020104030203" pitchFamily="2" charset="-79"/>
              </a:rPr>
              <a:t>ГРАМОТНОСТИ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104E72"/>
                </a:solidFill>
                <a:cs typeface="Aharoni" panose="02010803020104030203" pitchFamily="2" charset="-79"/>
              </a:rPr>
              <a:t>В СИСТЕМУ ОБЩЕГО ОБРАЗОВАНИЯ</a:t>
            </a: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6" y="291142"/>
            <a:ext cx="1494906" cy="16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7B144D7-AEAD-4EBD-9EFC-57F715F59324}"/>
              </a:ext>
            </a:extLst>
          </p:cNvPr>
          <p:cNvSpPr/>
          <p:nvPr/>
        </p:nvSpPr>
        <p:spPr>
          <a:xfrm>
            <a:off x="5202483" y="3927766"/>
            <a:ext cx="363682" cy="783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sp>
        <p:nvSpPr>
          <p:cNvPr id="68" name="Freeform 24">
            <a:extLst>
              <a:ext uri="{FF2B5EF4-FFF2-40B4-BE49-F238E27FC236}">
                <a16:creationId xmlns="" xmlns:a16="http://schemas.microsoft.com/office/drawing/2014/main" id="{1D79471A-71F5-4536-8073-607EE1718910}"/>
              </a:ext>
            </a:extLst>
          </p:cNvPr>
          <p:cNvSpPr>
            <a:spLocks/>
          </p:cNvSpPr>
          <p:nvPr/>
        </p:nvSpPr>
        <p:spPr bwMode="auto">
          <a:xfrm rot="5400000">
            <a:off x="327128" y="1339302"/>
            <a:ext cx="1883844" cy="1756162"/>
          </a:xfrm>
          <a:custGeom>
            <a:avLst/>
            <a:gdLst>
              <a:gd name="T0" fmla="*/ 209 w 243"/>
              <a:gd name="T1" fmla="*/ 74 h 209"/>
              <a:gd name="T2" fmla="*/ 209 w 243"/>
              <a:gd name="T3" fmla="*/ 74 h 209"/>
              <a:gd name="T4" fmla="*/ 209 w 243"/>
              <a:gd name="T5" fmla="*/ 0 h 209"/>
              <a:gd name="T6" fmla="*/ 135 w 243"/>
              <a:gd name="T7" fmla="*/ 0 h 209"/>
              <a:gd name="T8" fmla="*/ 135 w 243"/>
              <a:gd name="T9" fmla="*/ 2 h 209"/>
              <a:gd name="T10" fmla="*/ 101 w 243"/>
              <a:gd name="T11" fmla="*/ 35 h 209"/>
              <a:gd name="T12" fmla="*/ 67 w 243"/>
              <a:gd name="T13" fmla="*/ 2 h 209"/>
              <a:gd name="T14" fmla="*/ 67 w 243"/>
              <a:gd name="T15" fmla="*/ 0 h 209"/>
              <a:gd name="T16" fmla="*/ 0 w 243"/>
              <a:gd name="T17" fmla="*/ 0 h 209"/>
              <a:gd name="T18" fmla="*/ 0 w 243"/>
              <a:gd name="T19" fmla="*/ 209 h 209"/>
              <a:gd name="T20" fmla="*/ 209 w 243"/>
              <a:gd name="T21" fmla="*/ 209 h 209"/>
              <a:gd name="T22" fmla="*/ 209 w 243"/>
              <a:gd name="T23" fmla="*/ 142 h 209"/>
              <a:gd name="T24" fmla="*/ 209 w 243"/>
              <a:gd name="T25" fmla="*/ 142 h 209"/>
              <a:gd name="T26" fmla="*/ 243 w 243"/>
              <a:gd name="T27" fmla="*/ 108 h 209"/>
              <a:gd name="T28" fmla="*/ 209 w 243"/>
              <a:gd name="T29" fmla="*/ 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3" h="209">
                <a:moveTo>
                  <a:pt x="209" y="74"/>
                </a:moveTo>
                <a:cubicBezTo>
                  <a:pt x="209" y="74"/>
                  <a:pt x="209" y="74"/>
                  <a:pt x="209" y="74"/>
                </a:cubicBezTo>
                <a:cubicBezTo>
                  <a:pt x="209" y="0"/>
                  <a:pt x="209" y="0"/>
                  <a:pt x="209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0"/>
                  <a:pt x="120" y="35"/>
                  <a:pt x="101" y="35"/>
                </a:cubicBezTo>
                <a:cubicBezTo>
                  <a:pt x="82" y="35"/>
                  <a:pt x="67" y="20"/>
                  <a:pt x="67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9"/>
                  <a:pt x="0" y="209"/>
                  <a:pt x="0" y="209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28" y="142"/>
                  <a:pt x="243" y="127"/>
                  <a:pt x="243" y="108"/>
                </a:cubicBezTo>
                <a:cubicBezTo>
                  <a:pt x="243" y="89"/>
                  <a:pt x="228" y="74"/>
                  <a:pt x="209" y="74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4191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70" name="Freeform 28">
            <a:extLst>
              <a:ext uri="{FF2B5EF4-FFF2-40B4-BE49-F238E27FC236}">
                <a16:creationId xmlns="" xmlns:a16="http://schemas.microsoft.com/office/drawing/2014/main" id="{AC5645F7-4DA3-425F-BB2C-4D31AB0C5F90}"/>
              </a:ext>
            </a:extLst>
          </p:cNvPr>
          <p:cNvSpPr>
            <a:spLocks/>
          </p:cNvSpPr>
          <p:nvPr/>
        </p:nvSpPr>
        <p:spPr bwMode="auto">
          <a:xfrm>
            <a:off x="1847082" y="1278323"/>
            <a:ext cx="2383086" cy="1590966"/>
          </a:xfrm>
          <a:custGeom>
            <a:avLst/>
            <a:gdLst>
              <a:gd name="T0" fmla="*/ 245 w 279"/>
              <a:gd name="T1" fmla="*/ 70 h 210"/>
              <a:gd name="T2" fmla="*/ 243 w 279"/>
              <a:gd name="T3" fmla="*/ 70 h 210"/>
              <a:gd name="T4" fmla="*/ 243 w 279"/>
              <a:gd name="T5" fmla="*/ 0 h 210"/>
              <a:gd name="T6" fmla="*/ 35 w 279"/>
              <a:gd name="T7" fmla="*/ 0 h 210"/>
              <a:gd name="T8" fmla="*/ 35 w 279"/>
              <a:gd name="T9" fmla="*/ 70 h 210"/>
              <a:gd name="T10" fmla="*/ 33 w 279"/>
              <a:gd name="T11" fmla="*/ 70 h 210"/>
              <a:gd name="T12" fmla="*/ 0 w 279"/>
              <a:gd name="T13" fmla="*/ 103 h 210"/>
              <a:gd name="T14" fmla="*/ 33 w 279"/>
              <a:gd name="T15" fmla="*/ 137 h 210"/>
              <a:gd name="T16" fmla="*/ 35 w 279"/>
              <a:gd name="T17" fmla="*/ 137 h 210"/>
              <a:gd name="T18" fmla="*/ 35 w 279"/>
              <a:gd name="T19" fmla="*/ 210 h 210"/>
              <a:gd name="T20" fmla="*/ 108 w 279"/>
              <a:gd name="T21" fmla="*/ 210 h 210"/>
              <a:gd name="T22" fmla="*/ 108 w 279"/>
              <a:gd name="T23" fmla="*/ 210 h 210"/>
              <a:gd name="T24" fmla="*/ 142 w 279"/>
              <a:gd name="T25" fmla="*/ 176 h 210"/>
              <a:gd name="T26" fmla="*/ 175 w 279"/>
              <a:gd name="T27" fmla="*/ 210 h 210"/>
              <a:gd name="T28" fmla="*/ 175 w 279"/>
              <a:gd name="T29" fmla="*/ 210 h 210"/>
              <a:gd name="T30" fmla="*/ 243 w 279"/>
              <a:gd name="T31" fmla="*/ 210 h 210"/>
              <a:gd name="T32" fmla="*/ 243 w 279"/>
              <a:gd name="T33" fmla="*/ 137 h 210"/>
              <a:gd name="T34" fmla="*/ 245 w 279"/>
              <a:gd name="T35" fmla="*/ 137 h 210"/>
              <a:gd name="T36" fmla="*/ 279 w 279"/>
              <a:gd name="T37" fmla="*/ 103 h 210"/>
              <a:gd name="T38" fmla="*/ 245 w 279"/>
              <a:gd name="T39" fmla="*/ 7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79" h="210">
                <a:moveTo>
                  <a:pt x="245" y="70"/>
                </a:moveTo>
                <a:cubicBezTo>
                  <a:pt x="243" y="70"/>
                  <a:pt x="243" y="70"/>
                  <a:pt x="243" y="70"/>
                </a:cubicBezTo>
                <a:cubicBezTo>
                  <a:pt x="243" y="0"/>
                  <a:pt x="243" y="0"/>
                  <a:pt x="2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70"/>
                  <a:pt x="35" y="70"/>
                  <a:pt x="35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15" y="70"/>
                  <a:pt x="0" y="85"/>
                  <a:pt x="0" y="103"/>
                </a:cubicBezTo>
                <a:cubicBezTo>
                  <a:pt x="0" y="122"/>
                  <a:pt x="15" y="137"/>
                  <a:pt x="33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8" y="210"/>
                  <a:pt x="108" y="210"/>
                  <a:pt x="108" y="210"/>
                </a:cubicBezTo>
                <a:cubicBezTo>
                  <a:pt x="108" y="191"/>
                  <a:pt x="123" y="176"/>
                  <a:pt x="142" y="176"/>
                </a:cubicBezTo>
                <a:cubicBezTo>
                  <a:pt x="160" y="176"/>
                  <a:pt x="175" y="191"/>
                  <a:pt x="175" y="210"/>
                </a:cubicBezTo>
                <a:cubicBezTo>
                  <a:pt x="175" y="210"/>
                  <a:pt x="175" y="210"/>
                  <a:pt x="175" y="210"/>
                </a:cubicBezTo>
                <a:cubicBezTo>
                  <a:pt x="243" y="210"/>
                  <a:pt x="243" y="210"/>
                  <a:pt x="243" y="210"/>
                </a:cubicBezTo>
                <a:cubicBezTo>
                  <a:pt x="243" y="137"/>
                  <a:pt x="243" y="137"/>
                  <a:pt x="243" y="137"/>
                </a:cubicBezTo>
                <a:cubicBezTo>
                  <a:pt x="245" y="137"/>
                  <a:pt x="245" y="137"/>
                  <a:pt x="245" y="137"/>
                </a:cubicBezTo>
                <a:cubicBezTo>
                  <a:pt x="264" y="137"/>
                  <a:pt x="279" y="122"/>
                  <a:pt x="279" y="103"/>
                </a:cubicBezTo>
                <a:cubicBezTo>
                  <a:pt x="279" y="85"/>
                  <a:pt x="264" y="70"/>
                  <a:pt x="245" y="70"/>
                </a:cubicBezTo>
                <a:close/>
              </a:path>
            </a:pathLst>
          </a:custGeom>
          <a:noFill/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2667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46" name="Freeform 24">
            <a:extLst>
              <a:ext uri="{FF2B5EF4-FFF2-40B4-BE49-F238E27FC236}">
                <a16:creationId xmlns="" xmlns:a16="http://schemas.microsoft.com/office/drawing/2014/main" id="{1D79471A-71F5-4536-8073-607EE1718910}"/>
              </a:ext>
            </a:extLst>
          </p:cNvPr>
          <p:cNvSpPr>
            <a:spLocks/>
          </p:cNvSpPr>
          <p:nvPr/>
        </p:nvSpPr>
        <p:spPr bwMode="auto">
          <a:xfrm>
            <a:off x="389536" y="2880109"/>
            <a:ext cx="2042016" cy="1600089"/>
          </a:xfrm>
          <a:custGeom>
            <a:avLst/>
            <a:gdLst>
              <a:gd name="T0" fmla="*/ 209 w 243"/>
              <a:gd name="T1" fmla="*/ 74 h 209"/>
              <a:gd name="T2" fmla="*/ 209 w 243"/>
              <a:gd name="T3" fmla="*/ 74 h 209"/>
              <a:gd name="T4" fmla="*/ 209 w 243"/>
              <a:gd name="T5" fmla="*/ 0 h 209"/>
              <a:gd name="T6" fmla="*/ 135 w 243"/>
              <a:gd name="T7" fmla="*/ 0 h 209"/>
              <a:gd name="T8" fmla="*/ 135 w 243"/>
              <a:gd name="T9" fmla="*/ 2 h 209"/>
              <a:gd name="T10" fmla="*/ 101 w 243"/>
              <a:gd name="T11" fmla="*/ 35 h 209"/>
              <a:gd name="T12" fmla="*/ 67 w 243"/>
              <a:gd name="T13" fmla="*/ 2 h 209"/>
              <a:gd name="T14" fmla="*/ 67 w 243"/>
              <a:gd name="T15" fmla="*/ 0 h 209"/>
              <a:gd name="T16" fmla="*/ 0 w 243"/>
              <a:gd name="T17" fmla="*/ 0 h 209"/>
              <a:gd name="T18" fmla="*/ 0 w 243"/>
              <a:gd name="T19" fmla="*/ 209 h 209"/>
              <a:gd name="T20" fmla="*/ 209 w 243"/>
              <a:gd name="T21" fmla="*/ 209 h 209"/>
              <a:gd name="T22" fmla="*/ 209 w 243"/>
              <a:gd name="T23" fmla="*/ 142 h 209"/>
              <a:gd name="T24" fmla="*/ 209 w 243"/>
              <a:gd name="T25" fmla="*/ 142 h 209"/>
              <a:gd name="T26" fmla="*/ 243 w 243"/>
              <a:gd name="T27" fmla="*/ 108 h 209"/>
              <a:gd name="T28" fmla="*/ 209 w 243"/>
              <a:gd name="T29" fmla="*/ 7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3" h="209">
                <a:moveTo>
                  <a:pt x="209" y="74"/>
                </a:moveTo>
                <a:cubicBezTo>
                  <a:pt x="209" y="74"/>
                  <a:pt x="209" y="74"/>
                  <a:pt x="209" y="74"/>
                </a:cubicBezTo>
                <a:cubicBezTo>
                  <a:pt x="209" y="0"/>
                  <a:pt x="209" y="0"/>
                  <a:pt x="209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5" y="2"/>
                  <a:pt x="135" y="2"/>
                  <a:pt x="135" y="2"/>
                </a:cubicBezTo>
                <a:cubicBezTo>
                  <a:pt x="135" y="20"/>
                  <a:pt x="120" y="35"/>
                  <a:pt x="101" y="35"/>
                </a:cubicBezTo>
                <a:cubicBezTo>
                  <a:pt x="82" y="35"/>
                  <a:pt x="67" y="20"/>
                  <a:pt x="67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9"/>
                  <a:pt x="0" y="209"/>
                  <a:pt x="0" y="209"/>
                </a:cubicBezTo>
                <a:cubicBezTo>
                  <a:pt x="209" y="209"/>
                  <a:pt x="209" y="209"/>
                  <a:pt x="209" y="209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09" y="142"/>
                  <a:pt x="209" y="142"/>
                  <a:pt x="209" y="142"/>
                </a:cubicBezTo>
                <a:cubicBezTo>
                  <a:pt x="228" y="142"/>
                  <a:pt x="243" y="127"/>
                  <a:pt x="243" y="108"/>
                </a:cubicBezTo>
                <a:cubicBezTo>
                  <a:pt x="243" y="89"/>
                  <a:pt x="228" y="74"/>
                  <a:pt x="209" y="74"/>
                </a:cubicBezTo>
                <a:close/>
              </a:path>
            </a:pathLst>
          </a:custGeom>
          <a:solidFill>
            <a:srgbClr val="FAFAFA"/>
          </a:solidFill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4191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="" xmlns:a16="http://schemas.microsoft.com/office/drawing/2014/main" id="{E501E4BF-601C-4172-A872-9CE20081D8E4}"/>
              </a:ext>
            </a:extLst>
          </p:cNvPr>
          <p:cNvSpPr>
            <a:spLocks/>
          </p:cNvSpPr>
          <p:nvPr/>
        </p:nvSpPr>
        <p:spPr bwMode="auto">
          <a:xfrm>
            <a:off x="2138812" y="2602195"/>
            <a:ext cx="1786773" cy="1878002"/>
          </a:xfrm>
          <a:custGeom>
            <a:avLst/>
            <a:gdLst>
              <a:gd name="T0" fmla="*/ 208 w 208"/>
              <a:gd name="T1" fmla="*/ 176 h 243"/>
              <a:gd name="T2" fmla="*/ 175 w 208"/>
              <a:gd name="T3" fmla="*/ 142 h 243"/>
              <a:gd name="T4" fmla="*/ 208 w 208"/>
              <a:gd name="T5" fmla="*/ 108 h 243"/>
              <a:gd name="T6" fmla="*/ 208 w 208"/>
              <a:gd name="T7" fmla="*/ 108 h 243"/>
              <a:gd name="T8" fmla="*/ 208 w 208"/>
              <a:gd name="T9" fmla="*/ 34 h 243"/>
              <a:gd name="T10" fmla="*/ 140 w 208"/>
              <a:gd name="T11" fmla="*/ 34 h 243"/>
              <a:gd name="T12" fmla="*/ 140 w 208"/>
              <a:gd name="T13" fmla="*/ 34 h 243"/>
              <a:gd name="T14" fmla="*/ 107 w 208"/>
              <a:gd name="T15" fmla="*/ 0 h 243"/>
              <a:gd name="T16" fmla="*/ 73 w 208"/>
              <a:gd name="T17" fmla="*/ 34 h 243"/>
              <a:gd name="T18" fmla="*/ 73 w 208"/>
              <a:gd name="T19" fmla="*/ 34 h 243"/>
              <a:gd name="T20" fmla="*/ 0 w 208"/>
              <a:gd name="T21" fmla="*/ 34 h 243"/>
              <a:gd name="T22" fmla="*/ 0 w 208"/>
              <a:gd name="T23" fmla="*/ 108 h 243"/>
              <a:gd name="T24" fmla="*/ 0 w 208"/>
              <a:gd name="T25" fmla="*/ 108 h 243"/>
              <a:gd name="T26" fmla="*/ 34 w 208"/>
              <a:gd name="T27" fmla="*/ 142 h 243"/>
              <a:gd name="T28" fmla="*/ 0 w 208"/>
              <a:gd name="T29" fmla="*/ 176 h 243"/>
              <a:gd name="T30" fmla="*/ 0 w 208"/>
              <a:gd name="T31" fmla="*/ 176 h 243"/>
              <a:gd name="T32" fmla="*/ 0 w 208"/>
              <a:gd name="T33" fmla="*/ 243 h 243"/>
              <a:gd name="T34" fmla="*/ 208 w 208"/>
              <a:gd name="T35" fmla="*/ 243 h 243"/>
              <a:gd name="T36" fmla="*/ 208 w 208"/>
              <a:gd name="T37" fmla="*/ 17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8" h="243">
                <a:moveTo>
                  <a:pt x="208" y="176"/>
                </a:moveTo>
                <a:cubicBezTo>
                  <a:pt x="190" y="176"/>
                  <a:pt x="175" y="161"/>
                  <a:pt x="175" y="142"/>
                </a:cubicBezTo>
                <a:cubicBezTo>
                  <a:pt x="175" y="123"/>
                  <a:pt x="190" y="108"/>
                  <a:pt x="208" y="108"/>
                </a:cubicBezTo>
                <a:cubicBezTo>
                  <a:pt x="208" y="108"/>
                  <a:pt x="208" y="108"/>
                  <a:pt x="208" y="108"/>
                </a:cubicBezTo>
                <a:cubicBezTo>
                  <a:pt x="208" y="34"/>
                  <a:pt x="208" y="34"/>
                  <a:pt x="208" y="34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40" y="34"/>
                  <a:pt x="140" y="34"/>
                  <a:pt x="140" y="34"/>
                </a:cubicBezTo>
                <a:cubicBezTo>
                  <a:pt x="140" y="15"/>
                  <a:pt x="125" y="0"/>
                  <a:pt x="107" y="0"/>
                </a:cubicBezTo>
                <a:cubicBezTo>
                  <a:pt x="88" y="0"/>
                  <a:pt x="73" y="15"/>
                  <a:pt x="73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19" y="108"/>
                  <a:pt x="34" y="123"/>
                  <a:pt x="34" y="142"/>
                </a:cubicBezTo>
                <a:cubicBezTo>
                  <a:pt x="34" y="161"/>
                  <a:pt x="19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243"/>
                  <a:pt x="0" y="243"/>
                  <a:pt x="0" y="243"/>
                </a:cubicBezTo>
                <a:cubicBezTo>
                  <a:pt x="208" y="243"/>
                  <a:pt x="208" y="243"/>
                  <a:pt x="208" y="243"/>
                </a:cubicBezTo>
                <a:cubicBezTo>
                  <a:pt x="208" y="176"/>
                  <a:pt x="208" y="176"/>
                  <a:pt x="208" y="176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chemeClr val="bg2">
                <a:lumMod val="75000"/>
              </a:schemeClr>
            </a:solidFill>
            <a:prstDash val="solid"/>
            <a:miter lim="800000"/>
            <a:headEnd/>
            <a:tailEnd/>
          </a:ln>
          <a:scene3d>
            <a:camera prst="perspectiveRelaxedModerately" fov="0">
              <a:rot lat="0" lon="0" rev="0"/>
            </a:camera>
            <a:lightRig rig="balanced" dir="t"/>
          </a:scene3d>
          <a:sp3d extrusionH="419100" prstMaterial="dkEdge">
            <a:bevelT w="114300" h="25400" prst="coolSlant"/>
          </a:sp3d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002060"/>
              </a:solidFill>
              <a:latin typeface="Open Sans Light"/>
            </a:endParaRPr>
          </a:p>
        </p:txBody>
      </p:sp>
      <p:sp>
        <p:nvSpPr>
          <p:cNvPr id="64" name="Freeform 25">
            <a:extLst>
              <a:ext uri="{FF2B5EF4-FFF2-40B4-BE49-F238E27FC236}">
                <a16:creationId xmlns="" xmlns:a16="http://schemas.microsoft.com/office/drawing/2014/main" id="{A148EBCB-A4E5-4554-BF0B-558B5F6D18D9}"/>
              </a:ext>
            </a:extLst>
          </p:cNvPr>
          <p:cNvSpPr>
            <a:spLocks/>
          </p:cNvSpPr>
          <p:nvPr/>
        </p:nvSpPr>
        <p:spPr bwMode="auto">
          <a:xfrm rot="5400000">
            <a:off x="4153613" y="2641261"/>
            <a:ext cx="1608545" cy="2064601"/>
          </a:xfrm>
          <a:custGeom>
            <a:avLst/>
            <a:gdLst>
              <a:gd name="T0" fmla="*/ 1 w 208"/>
              <a:gd name="T1" fmla="*/ 70 h 245"/>
              <a:gd name="T2" fmla="*/ 0 w 208"/>
              <a:gd name="T3" fmla="*/ 70 h 245"/>
              <a:gd name="T4" fmla="*/ 0 w 208"/>
              <a:gd name="T5" fmla="*/ 0 h 245"/>
              <a:gd name="T6" fmla="*/ 208 w 208"/>
              <a:gd name="T7" fmla="*/ 0 h 245"/>
              <a:gd name="T8" fmla="*/ 208 w 208"/>
              <a:gd name="T9" fmla="*/ 210 h 245"/>
              <a:gd name="T10" fmla="*/ 141 w 208"/>
              <a:gd name="T11" fmla="*/ 210 h 245"/>
              <a:gd name="T12" fmla="*/ 141 w 208"/>
              <a:gd name="T13" fmla="*/ 212 h 245"/>
              <a:gd name="T14" fmla="*/ 108 w 208"/>
              <a:gd name="T15" fmla="*/ 245 h 245"/>
              <a:gd name="T16" fmla="*/ 74 w 208"/>
              <a:gd name="T17" fmla="*/ 212 h 245"/>
              <a:gd name="T18" fmla="*/ 74 w 208"/>
              <a:gd name="T19" fmla="*/ 210 h 245"/>
              <a:gd name="T20" fmla="*/ 0 w 208"/>
              <a:gd name="T21" fmla="*/ 210 h 245"/>
              <a:gd name="T22" fmla="*/ 0 w 208"/>
              <a:gd name="T23" fmla="*/ 137 h 245"/>
              <a:gd name="T24" fmla="*/ 1 w 208"/>
              <a:gd name="T25" fmla="*/ 137 h 245"/>
              <a:gd name="T26" fmla="*/ 35 w 208"/>
              <a:gd name="T27" fmla="*/ 103 h 245"/>
              <a:gd name="T28" fmla="*/ 1 w 208"/>
              <a:gd name="T29" fmla="*/ 7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8" h="245">
                <a:moveTo>
                  <a:pt x="1" y="70"/>
                </a:moveTo>
                <a:cubicBezTo>
                  <a:pt x="0" y="70"/>
                  <a:pt x="0" y="70"/>
                  <a:pt x="0" y="70"/>
                </a:cubicBezTo>
                <a:cubicBezTo>
                  <a:pt x="0" y="0"/>
                  <a:pt x="0" y="0"/>
                  <a:pt x="0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210"/>
                  <a:pt x="208" y="210"/>
                  <a:pt x="208" y="210"/>
                </a:cubicBezTo>
                <a:cubicBezTo>
                  <a:pt x="141" y="210"/>
                  <a:pt x="141" y="210"/>
                  <a:pt x="141" y="210"/>
                </a:cubicBezTo>
                <a:cubicBezTo>
                  <a:pt x="141" y="212"/>
                  <a:pt x="141" y="212"/>
                  <a:pt x="141" y="212"/>
                </a:cubicBezTo>
                <a:cubicBezTo>
                  <a:pt x="141" y="230"/>
                  <a:pt x="126" y="245"/>
                  <a:pt x="108" y="245"/>
                </a:cubicBezTo>
                <a:cubicBezTo>
                  <a:pt x="89" y="245"/>
                  <a:pt x="74" y="230"/>
                  <a:pt x="74" y="212"/>
                </a:cubicBezTo>
                <a:cubicBezTo>
                  <a:pt x="74" y="210"/>
                  <a:pt x="74" y="210"/>
                  <a:pt x="74" y="210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137"/>
                  <a:pt x="0" y="137"/>
                  <a:pt x="0" y="137"/>
                </a:cubicBezTo>
                <a:cubicBezTo>
                  <a:pt x="1" y="137"/>
                  <a:pt x="1" y="137"/>
                  <a:pt x="1" y="137"/>
                </a:cubicBezTo>
                <a:cubicBezTo>
                  <a:pt x="20" y="137"/>
                  <a:pt x="35" y="122"/>
                  <a:pt x="35" y="103"/>
                </a:cubicBezTo>
                <a:cubicBezTo>
                  <a:pt x="35" y="85"/>
                  <a:pt x="20" y="70"/>
                  <a:pt x="1" y="7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5">
              <a:defRPr/>
            </a:pPr>
            <a:endParaRPr lang="en-US">
              <a:solidFill>
                <a:srgbClr val="FFC000">
                  <a:lumMod val="20000"/>
                  <a:lumOff val="80000"/>
                </a:srgbClr>
              </a:solidFill>
              <a:latin typeface="Open Sans Light"/>
            </a:endParaRPr>
          </a:p>
        </p:txBody>
      </p:sp>
      <p:sp>
        <p:nvSpPr>
          <p:cNvPr id="79" name="Text Placeholder 3">
            <a:extLst>
              <a:ext uri="{FF2B5EF4-FFF2-40B4-BE49-F238E27FC236}">
                <a16:creationId xmlns="" xmlns:a16="http://schemas.microsoft.com/office/drawing/2014/main" id="{A31BBE39-CFD8-46B1-839C-5B5622EB1348}"/>
              </a:ext>
            </a:extLst>
          </p:cNvPr>
          <p:cNvSpPr txBox="1">
            <a:spLocks/>
          </p:cNvSpPr>
          <p:nvPr/>
        </p:nvSpPr>
        <p:spPr>
          <a:xfrm>
            <a:off x="3790866" y="3476539"/>
            <a:ext cx="2497418" cy="4462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>
            <a:no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buFont typeface="Arial" pitchFamily="34" charset="0"/>
              <a:buNone/>
              <a:defRPr sz="1400" b="1">
                <a:solidFill>
                  <a:srgbClr val="59595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515813" defTabSz="1031626">
              <a:defRPr sz="2000"/>
            </a:lvl2pPr>
            <a:lvl3pPr marL="1031626" defTabSz="1031626">
              <a:defRPr sz="2000"/>
            </a:lvl3pPr>
            <a:lvl4pPr marL="1547439" defTabSz="1031626">
              <a:defRPr sz="2000"/>
            </a:lvl4pPr>
            <a:lvl5pPr marL="2063252" defTabSz="1031626">
              <a:defRPr sz="2000"/>
            </a:lvl5pPr>
            <a:lvl6pPr marL="2579065" defTabSz="1031626">
              <a:defRPr sz="2000"/>
            </a:lvl6pPr>
            <a:lvl7pPr marL="3094878" defTabSz="1031626">
              <a:defRPr sz="2000"/>
            </a:lvl7pPr>
            <a:lvl8pPr marL="3610691" defTabSz="1031626">
              <a:defRPr sz="2000"/>
            </a:lvl8pPr>
            <a:lvl9pPr marL="4126504" defTabSz="1031626">
              <a:defRPr sz="2000"/>
            </a:lvl9pPr>
          </a:lstStyle>
          <a:p>
            <a:pPr defTabSz="685783"/>
            <a:r>
              <a:rPr lang="ru-RU" sz="1200" dirty="0" smtClean="0">
                <a:solidFill>
                  <a:srgbClr val="002060"/>
                </a:solidFill>
              </a:rPr>
              <a:t>ЗНАНИЕ ОСНОВ </a:t>
            </a:r>
          </a:p>
          <a:p>
            <a:pPr defTabSz="685783"/>
            <a:r>
              <a:rPr lang="ru-RU" sz="1200" dirty="0" smtClean="0">
                <a:solidFill>
                  <a:srgbClr val="002060"/>
                </a:solidFill>
              </a:rPr>
              <a:t>НАЛОГОВОГО </a:t>
            </a:r>
          </a:p>
          <a:p>
            <a:pPr defTabSz="685783"/>
            <a:r>
              <a:rPr lang="ru-RU" sz="1200" dirty="0" smtClean="0">
                <a:solidFill>
                  <a:srgbClr val="002060"/>
                </a:solidFill>
              </a:rPr>
              <a:t>ЗАКОНОДАТЕЛЬСТВА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82" name="CaixaDeTexto 5">
            <a:extLst>
              <a:ext uri="{FF2B5EF4-FFF2-40B4-BE49-F238E27FC236}">
                <a16:creationId xmlns="" xmlns:a16="http://schemas.microsoft.com/office/drawing/2014/main" id="{B43CE6BB-A6FE-4ECB-878B-4B6E159C8B8B}"/>
              </a:ext>
            </a:extLst>
          </p:cNvPr>
          <p:cNvSpPr txBox="1"/>
          <p:nvPr/>
        </p:nvSpPr>
        <p:spPr>
          <a:xfrm>
            <a:off x="340904" y="602215"/>
            <a:ext cx="4351565" cy="561690"/>
          </a:xfrm>
          <a:prstGeom prst="rect">
            <a:avLst/>
          </a:prstGeom>
        </p:spPr>
        <p:txBody>
          <a:bodyPr wrap="square" lIns="68579" tIns="34289" rIns="68579" bIns="34289" rtlCol="0">
            <a:spAutoFit/>
          </a:bodyPr>
          <a:lstStyle/>
          <a:p>
            <a:pPr defTabSz="685783" fontAlgn="base"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КАЖДЫЙ ГРАЖДАНИН ОБЯЗАН ЗНАТЬ</a:t>
            </a:r>
          </a:p>
          <a:p>
            <a:pPr defTabSz="685783" fontAlgn="base">
              <a:spcAft>
                <a:spcPct val="0"/>
              </a:spcAft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СВОИ ПРАВА И ОБЯЗАННОСТИ: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altLang="ru-RU" sz="1600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Picture 2" descr="Z:\Мои документы\security-g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63" y="3497487"/>
            <a:ext cx="680155" cy="68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Мои документы\!!!Презентации\Платёжные ситемы\картинки\29e0a1f2cb05332359d74a207ba1cad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10" y="3626357"/>
            <a:ext cx="620018" cy="6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businessman3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2849872" y="1712281"/>
            <a:ext cx="927509" cy="88502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Heart 17">
            <a:extLst>
              <a:ext uri="{FF2B5EF4-FFF2-40B4-BE49-F238E27FC236}">
                <a16:creationId xmlns="" xmlns:a16="http://schemas.microsoft.com/office/drawing/2014/main" id="{D32961D7-D9BF-492C-B461-E39F5DDC0E76}"/>
              </a:ext>
            </a:extLst>
          </p:cNvPr>
          <p:cNvSpPr/>
          <p:nvPr/>
        </p:nvSpPr>
        <p:spPr>
          <a:xfrm>
            <a:off x="521817" y="3845945"/>
            <a:ext cx="255470" cy="250479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2" name="Round Same Side Corner Rectangle 20">
            <a:extLst>
              <a:ext uri="{FF2B5EF4-FFF2-40B4-BE49-F238E27FC236}">
                <a16:creationId xmlns="" xmlns:a16="http://schemas.microsoft.com/office/drawing/2014/main" id="{30FFE92B-144F-4317-9657-C32710C4C54B}"/>
              </a:ext>
            </a:extLst>
          </p:cNvPr>
          <p:cNvSpPr/>
          <p:nvPr/>
        </p:nvSpPr>
        <p:spPr>
          <a:xfrm rot="10800000">
            <a:off x="1108260" y="2065479"/>
            <a:ext cx="329568" cy="60320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="" xmlns:a16="http://schemas.microsoft.com/office/drawing/2014/main" id="{E4C2E23D-36DF-436A-9F9F-34DBDAB3DDFE}"/>
              </a:ext>
            </a:extLst>
          </p:cNvPr>
          <p:cNvSpPr/>
          <p:nvPr/>
        </p:nvSpPr>
        <p:spPr>
          <a:xfrm>
            <a:off x="530631" y="2021532"/>
            <a:ext cx="270755" cy="6371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="" xmlns:a16="http://schemas.microsoft.com/office/drawing/2014/main" id="{5E1F2219-886A-47A2-A3CC-A200E4E8B475}"/>
              </a:ext>
            </a:extLst>
          </p:cNvPr>
          <p:cNvSpPr/>
          <p:nvPr/>
        </p:nvSpPr>
        <p:spPr>
          <a:xfrm>
            <a:off x="1069119" y="1462752"/>
            <a:ext cx="468695" cy="41812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5" name="Oval 31">
            <a:extLst>
              <a:ext uri="{FF2B5EF4-FFF2-40B4-BE49-F238E27FC236}">
                <a16:creationId xmlns="" xmlns:a16="http://schemas.microsoft.com/office/drawing/2014/main" id="{A6CC994A-9ADC-4E08-B53B-AE596E3E2247}"/>
              </a:ext>
            </a:extLst>
          </p:cNvPr>
          <p:cNvSpPr/>
          <p:nvPr/>
        </p:nvSpPr>
        <p:spPr>
          <a:xfrm>
            <a:off x="1493477" y="1344693"/>
            <a:ext cx="265691" cy="268193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ko-KR" altLang="en-US" sz="1400">
              <a:solidFill>
                <a:prstClr val="white"/>
              </a:solidFill>
            </a:endParaRPr>
          </a:p>
        </p:txBody>
      </p:sp>
      <p:grpSp>
        <p:nvGrpSpPr>
          <p:cNvPr id="36" name="Google Shape;440;p38"/>
          <p:cNvGrpSpPr/>
          <p:nvPr/>
        </p:nvGrpSpPr>
        <p:grpSpPr>
          <a:xfrm>
            <a:off x="837015" y="2206364"/>
            <a:ext cx="218483" cy="428290"/>
            <a:chOff x="4753325" y="2329350"/>
            <a:chExt cx="167300" cy="379800"/>
          </a:xfrm>
          <a:solidFill>
            <a:srgbClr val="1D4999"/>
          </a:solidFill>
        </p:grpSpPr>
        <p:sp>
          <p:nvSpPr>
            <p:cNvPr id="37" name="Google Shape;441;p38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sz="1400">
                <a:solidFill>
                  <a:prstClr val="white"/>
                </a:solidFill>
              </a:endParaRPr>
            </a:p>
          </p:txBody>
        </p:sp>
        <p:sp>
          <p:nvSpPr>
            <p:cNvPr id="38" name="Google Shape;442;p38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sz="1400">
                <a:solidFill>
                  <a:prstClr val="white"/>
                </a:solidFill>
              </a:endParaRP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2346953" y="1405473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ko-KR" altLang="en-US" sz="200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2"/>
          <p:cNvSpPr txBox="1">
            <a:spLocks noChangeArrowheads="1"/>
          </p:cNvSpPr>
          <p:nvPr/>
        </p:nvSpPr>
        <p:spPr bwMode="auto">
          <a:xfrm>
            <a:off x="306264" y="136162"/>
            <a:ext cx="6364838" cy="4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998" tIns="37004" rIns="73998" bIns="37004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Я – ДОБРОСОВЕСТНЫЙ НАЛОГОПЛАТЕЛЬЩИК!</a:t>
            </a:r>
            <a:endParaRPr lang="ru-RU" altLang="ru-RU" sz="24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aixaDeTexto 5">
            <a:extLst>
              <a:ext uri="{FF2B5EF4-FFF2-40B4-BE49-F238E27FC236}">
                <a16:creationId xmlns="" xmlns:a16="http://schemas.microsoft.com/office/drawing/2014/main" id="{B43CE6BB-A6FE-4ECB-878B-4B6E159C8B8B}"/>
              </a:ext>
            </a:extLst>
          </p:cNvPr>
          <p:cNvSpPr txBox="1"/>
          <p:nvPr/>
        </p:nvSpPr>
        <p:spPr>
          <a:xfrm>
            <a:off x="4037207" y="602215"/>
            <a:ext cx="3168352" cy="2285239"/>
          </a:xfrm>
          <a:prstGeom prst="rect">
            <a:avLst/>
          </a:prstGeom>
        </p:spPr>
        <p:txBody>
          <a:bodyPr wrap="square" lIns="68579" tIns="34289" rIns="68579" bIns="34289" rtlCol="0">
            <a:spAutoFit/>
          </a:bodyPr>
          <a:lstStyle/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 smtClean="0">
                <a:solidFill>
                  <a:srgbClr val="596A94"/>
                </a:solidFill>
                <a:cs typeface="Times New Roman" panose="02020603050405020304" pitchFamily="18" charset="0"/>
              </a:rPr>
              <a:t>КАКИЕ ДОХОДЫ НЕОБХОДИМО ДЕКЛАРИРОВАТЬ И В КАКИЕ СРОКИ ПРЕДСТАВИТЬ ДЕКЛАРАЦИЮ 3-НДФЛ;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 smtClean="0">
                <a:solidFill>
                  <a:srgbClr val="596A94"/>
                </a:solidFill>
                <a:cs typeface="Times New Roman" panose="02020603050405020304" pitchFamily="18" charset="0"/>
              </a:rPr>
              <a:t>КАК ПОЛУЧИТЬ НАЛОГОВЫЙ ВЫЧЕТ;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 smtClean="0">
                <a:solidFill>
                  <a:srgbClr val="596A94"/>
                </a:solidFill>
                <a:cs typeface="Times New Roman" panose="02020603050405020304" pitchFamily="18" charset="0"/>
              </a:rPr>
              <a:t>КАК УПЛАТИТЬ НАЛОГИ ЗА ТРАНСПОРТ, ЗЕМЕЛЬНЫЙ УЧАСТОК И НЕДВИЖИМОСТЬ: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 smtClean="0">
                <a:solidFill>
                  <a:srgbClr val="596A94"/>
                </a:solidFill>
                <a:cs typeface="Times New Roman" panose="02020603050405020304" pitchFamily="18" charset="0"/>
              </a:rPr>
              <a:t>КАКИЕ ЛЬГОТЫ ПО НАЛОГАМ ЕМУ ПОЛОЖЕНЫ ЗАКОНОМ;</a:t>
            </a:r>
          </a:p>
          <a:p>
            <a:pPr marL="285750" indent="-285750" defTabSz="685783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1200" b="1" dirty="0" smtClean="0">
                <a:solidFill>
                  <a:srgbClr val="596A94"/>
                </a:solidFill>
                <a:cs typeface="Times New Roman" panose="02020603050405020304" pitchFamily="18" charset="0"/>
              </a:rPr>
              <a:t>КАК ПРАВИЛЬНО НАЧАТЬ И ВЕСТИ ПРЕДПРИНИМАТЕЛЬСКУЮ ДЕЯТЕЛЬНОСТЬ И Т.Д.</a:t>
            </a:r>
            <a:endParaRPr lang="ru-RU" altLang="ru-RU" sz="1200" dirty="0">
              <a:solidFill>
                <a:srgbClr val="596A94"/>
              </a:solidFill>
              <a:cs typeface="Times New Roman" panose="02020603050405020304" pitchFamily="18" charset="0"/>
            </a:endParaRPr>
          </a:p>
        </p:txBody>
      </p:sp>
      <p:pic>
        <p:nvPicPr>
          <p:cNvPr id="43" name="Picture 6" descr="d:\ТРИПОТЕНЬ Т В\!!! ОРН\!!! КНИГИ!!!\УЧЕБНЫЕ пособия\РИС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2" y="136162"/>
            <a:ext cx="1153137" cy="16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d:\ТРИПОТЕНЬ Т В\!!! ОРН\!!! КНИГИ!!!\УЧЕБНЫЕ пособия\РИС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85" y="1797316"/>
            <a:ext cx="1155863" cy="16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ТРИПОТЕНЬ Т В\!!! ОРН\!!! КНИГИ!!!\УЧЕБНЫЕ пособия\РИС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60" y="3443711"/>
            <a:ext cx="1135856" cy="15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7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5" y="182518"/>
            <a:ext cx="3494355" cy="369332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 smtClean="0">
                <a:solidFill>
                  <a:srgbClr val="F79646">
                    <a:lumMod val="75000"/>
                  </a:srgbClr>
                </a:solidFill>
                <a:cs typeface="Aharoni" panose="02010803020104030203" pitchFamily="2" charset="-79"/>
              </a:rPr>
              <a:t>НАЛОГОВАЯ КУЛЬТУРА </a:t>
            </a:r>
            <a:r>
              <a:rPr lang="ru-RU" altLang="ru-RU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>ГРАЖДАН</a:t>
            </a:r>
            <a:endParaRPr lang="ru-RU" altLang="ru-RU" b="1" dirty="0">
              <a:solidFill>
                <a:srgbClr val="104E72"/>
              </a:solidFill>
              <a:cs typeface="Aharoni" panose="02010803020104030203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22" y="1185405"/>
            <a:ext cx="3246265" cy="2886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6703" y="994794"/>
            <a:ext cx="2736304" cy="1754326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dirty="0" smtClean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информационных кампаний «Декларирование», </a:t>
            </a:r>
          </a:p>
          <a:p>
            <a:pPr algn="ctr" defTabSz="1042796"/>
            <a:r>
              <a:rPr lang="ru-RU" dirty="0" smtClean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«Уплата имущественных налогов»,</a:t>
            </a:r>
          </a:p>
          <a:p>
            <a:pPr algn="ctr" defTabSz="1042796"/>
            <a:r>
              <a:rPr lang="ru-RU" dirty="0" smtClean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«Новый год без долгов»</a:t>
            </a:r>
            <a:endParaRPr lang="ru-RU" dirty="0">
              <a:solidFill>
                <a:srgbClr val="143976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5345" y="3920806"/>
            <a:ext cx="3086484" cy="1027196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2000" b="1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мероприятий </a:t>
            </a:r>
          </a:p>
          <a:p>
            <a:pPr algn="ctr" defTabSz="1042796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будущими </a:t>
            </a:r>
            <a:r>
              <a:rPr lang="ru-RU" sz="2000" b="1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62081" y="1959458"/>
            <a:ext cx="2736304" cy="1338819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20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мероприятий по повышению финансовой грамотности населения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4493" y="3206037"/>
            <a:ext cx="2736304" cy="692497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13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Освещение в СМИ  результатов </a:t>
            </a:r>
          </a:p>
          <a:p>
            <a:pPr algn="ctr" defTabSz="1042796"/>
            <a:r>
              <a:rPr lang="ru-RU" sz="13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контрольно-надзорной деятельности ФНС России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771556"/>
            <a:ext cx="2736304" cy="692497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 defTabSz="1042796"/>
            <a:r>
              <a:rPr lang="ru-RU" sz="1300" dirty="0">
                <a:solidFill>
                  <a:srgbClr val="14397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разъяснительной работы (лекции, семинары и т.д.) для налогоплательщиков</a:t>
            </a:r>
          </a:p>
        </p:txBody>
      </p:sp>
    </p:spTree>
    <p:extLst>
      <p:ext uri="{BB962C8B-B14F-4D97-AF65-F5344CB8AC3E}">
        <p14:creationId xmlns:p14="http://schemas.microsoft.com/office/powerpoint/2010/main" val="3034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ТРИПОТЕНЬ Т В\!!! ОРН\!!! КНИГИ!!!\УЧЕБНЫЕ пособия\РИС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" y="3526983"/>
            <a:ext cx="1135856" cy="15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ТРИПОТЕНЬ Т В\!!! ОРН\!!! КНИГИ!!!\УЧЕБНЫЕ пособия\РИС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6" y="1851668"/>
            <a:ext cx="1155863" cy="16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ТРИПОТЕНЬ Т В\!!! ОРН\!!! КНИГИ!!!\УЧЕБНЫЕ пособия\РИС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6" y="123478"/>
            <a:ext cx="1153137" cy="16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604448" y="4745679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285593"/>
            <a:ext cx="66247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Информация </a:t>
            </a:r>
          </a:p>
          <a:p>
            <a:pPr algn="ctr"/>
            <a:r>
              <a:rPr lang="ru-RU" b="1" dirty="0" smtClean="0"/>
              <a:t>о проведении открытых уроков налоговой грамотности:</a:t>
            </a:r>
          </a:p>
          <a:p>
            <a:endParaRPr lang="ru-RU" b="1" dirty="0" smtClean="0"/>
          </a:p>
          <a:p>
            <a:r>
              <a:rPr lang="ru-RU" b="1" dirty="0" smtClean="0"/>
              <a:t>1. Количество </a:t>
            </a:r>
            <a:r>
              <a:rPr lang="ru-RU" b="1" dirty="0"/>
              <a:t>школ, в которых проведены открытые уроки налоговой грамотности – </a:t>
            </a:r>
            <a:r>
              <a:rPr lang="ru-RU" sz="2200" b="1" dirty="0">
                <a:solidFill>
                  <a:srgbClr val="FF0000"/>
                </a:solidFill>
              </a:rPr>
              <a:t>271</a:t>
            </a:r>
            <a:endParaRPr lang="ru-RU" sz="2200" dirty="0">
              <a:solidFill>
                <a:srgbClr val="FF0000"/>
              </a:solidFill>
            </a:endParaRPr>
          </a:p>
          <a:p>
            <a:r>
              <a:rPr lang="ru-RU" b="1" dirty="0" smtClean="0"/>
              <a:t>2. Количество </a:t>
            </a:r>
            <a:r>
              <a:rPr lang="ru-RU" b="1" dirty="0"/>
              <a:t>проведенных открытых  уроков - </a:t>
            </a:r>
            <a:r>
              <a:rPr lang="ru-RU" sz="2200" b="1" dirty="0">
                <a:solidFill>
                  <a:srgbClr val="FF0000"/>
                </a:solidFill>
              </a:rPr>
              <a:t>769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1681" y="2238773"/>
            <a:ext cx="7182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В том числе по регионам:</a:t>
            </a:r>
            <a:endParaRPr lang="ru-RU" sz="1600" dirty="0"/>
          </a:p>
          <a:p>
            <a:r>
              <a:rPr lang="ru-RU" sz="1600" b="1" dirty="0" smtClean="0"/>
              <a:t>Симферополь – 16 уроков + видеоролики по всем учебным организациям</a:t>
            </a:r>
          </a:p>
          <a:p>
            <a:r>
              <a:rPr lang="ru-RU" sz="1600" b="1" dirty="0" smtClean="0"/>
              <a:t>Симферопольский район (включая Белогорский р-н) – 17 уроков</a:t>
            </a:r>
          </a:p>
          <a:p>
            <a:r>
              <a:rPr lang="ru-RU" sz="1600" b="1" dirty="0" smtClean="0"/>
              <a:t>Бахчисарай – 171 урок</a:t>
            </a:r>
          </a:p>
          <a:p>
            <a:r>
              <a:rPr lang="ru-RU" sz="1600" b="1" dirty="0" smtClean="0"/>
              <a:t>Красноперекопск (включая Джанкой) – 34 урока</a:t>
            </a:r>
          </a:p>
          <a:p>
            <a:r>
              <a:rPr lang="ru-RU" sz="1600" b="1" dirty="0" smtClean="0"/>
              <a:t>Феодосия – 123 урока</a:t>
            </a:r>
          </a:p>
          <a:p>
            <a:r>
              <a:rPr lang="ru-RU" sz="1600" b="1" dirty="0" smtClean="0"/>
              <a:t>Евпатория – 213 уроков</a:t>
            </a:r>
          </a:p>
          <a:p>
            <a:r>
              <a:rPr lang="ru-RU" sz="1600" b="1" dirty="0" smtClean="0"/>
              <a:t>Керчь – 108 уроков</a:t>
            </a:r>
          </a:p>
          <a:p>
            <a:r>
              <a:rPr lang="ru-RU" sz="1600" b="1" dirty="0" smtClean="0"/>
              <a:t>Ялта (включая г. Алушта) – 87 уроков</a:t>
            </a:r>
          </a:p>
        </p:txBody>
      </p:sp>
    </p:spTree>
    <p:extLst>
      <p:ext uri="{BB962C8B-B14F-4D97-AF65-F5344CB8AC3E}">
        <p14:creationId xmlns:p14="http://schemas.microsoft.com/office/powerpoint/2010/main" val="10072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ru-RU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5" y="2355726"/>
            <a:ext cx="6480720" cy="63094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Благодарю за внимание!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9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239</Words>
  <Application>Microsoft Office PowerPoint</Application>
  <PresentationFormat>Экран (16:9)</PresentationFormat>
  <Paragraphs>50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Тема Office</vt:lpstr>
      <vt:lpstr>1_Тема Office</vt:lpstr>
      <vt:lpstr>Специальное оформление</vt:lpstr>
      <vt:lpstr>2_Специальное оформление</vt:lpstr>
      <vt:lpstr>1_Специальное оформление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 Дмитрий Сергеевич</dc:creator>
  <cp:lastModifiedBy>Луговская Марина Владимировна</cp:lastModifiedBy>
  <cp:revision>362</cp:revision>
  <cp:lastPrinted>2021-08-13T06:58:09Z</cp:lastPrinted>
  <dcterms:created xsi:type="dcterms:W3CDTF">2017-11-01T10:41:22Z</dcterms:created>
  <dcterms:modified xsi:type="dcterms:W3CDTF">2021-10-11T11:03:10Z</dcterms:modified>
</cp:coreProperties>
</file>