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74" r:id="rId3"/>
    <p:sldId id="259" r:id="rId4"/>
    <p:sldId id="285" r:id="rId5"/>
    <p:sldId id="286" r:id="rId6"/>
    <p:sldId id="287" r:id="rId7"/>
    <p:sldId id="288" r:id="rId8"/>
    <p:sldId id="289" r:id="rId9"/>
    <p:sldId id="264" r:id="rId10"/>
    <p:sldId id="265" r:id="rId11"/>
    <p:sldId id="266" r:id="rId12"/>
    <p:sldId id="291" r:id="rId13"/>
    <p:sldId id="292" r:id="rId14"/>
    <p:sldId id="282" r:id="rId15"/>
    <p:sldId id="284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13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5FE8-6B66-447E-AF5F-D989DE73A09A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A2AF-5177-4BF9-9205-171A24227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284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5FE8-6B66-447E-AF5F-D989DE73A09A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A2AF-5177-4BF9-9205-171A24227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951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5FE8-6B66-447E-AF5F-D989DE73A09A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A2AF-5177-4BF9-9205-171A24227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394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5FE8-6B66-447E-AF5F-D989DE73A09A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A2AF-5177-4BF9-9205-171A24227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417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5FE8-6B66-447E-AF5F-D989DE73A09A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A2AF-5177-4BF9-9205-171A24227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40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5FE8-6B66-447E-AF5F-D989DE73A09A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A2AF-5177-4BF9-9205-171A24227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672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5FE8-6B66-447E-AF5F-D989DE73A09A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A2AF-5177-4BF9-9205-171A24227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146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5FE8-6B66-447E-AF5F-D989DE73A09A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A2AF-5177-4BF9-9205-171A24227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794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5FE8-6B66-447E-AF5F-D989DE73A09A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A2AF-5177-4BF9-9205-171A24227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905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5FE8-6B66-447E-AF5F-D989DE73A09A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A2AF-5177-4BF9-9205-171A24227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586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5FE8-6B66-447E-AF5F-D989DE73A09A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A2AF-5177-4BF9-9205-171A24227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126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A5FE8-6B66-447E-AF5F-D989DE73A09A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4A2AF-5177-4BF9-9205-171A24227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89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8.mp3"/><Relationship Id="rId7" Type="http://schemas.openxmlformats.org/officeDocument/2006/relationships/image" Target="../media/image6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.png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8.gif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0" Type="http://schemas.openxmlformats.org/officeDocument/2006/relationships/image" Target="../media/image8.gif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11" Type="http://schemas.openxmlformats.org/officeDocument/2006/relationships/image" Target="../media/image8.gif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8.gif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6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209017-ECD2-AB3C-DE92-6F103A2A1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3F12DE-C9D0-2E92-A33E-75C40F49E0B5}"/>
              </a:ext>
            </a:extLst>
          </p:cNvPr>
          <p:cNvSpPr txBox="1"/>
          <p:nvPr/>
        </p:nvSpPr>
        <p:spPr>
          <a:xfrm>
            <a:off x="858982" y="113345"/>
            <a:ext cx="7924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«БЕРЁЗКА» С.УРОЖАЙНОЕ»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Симферопольский район Республики Крым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EBB1F4-0D91-62AB-DDD0-1DCC21B3D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91" y="1185372"/>
            <a:ext cx="6456218" cy="44872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8B350B-4A02-4838-DB34-9AD11C8F39B2}"/>
              </a:ext>
            </a:extLst>
          </p:cNvPr>
          <p:cNvSpPr txBox="1"/>
          <p:nvPr/>
        </p:nvSpPr>
        <p:spPr>
          <a:xfrm>
            <a:off x="2298717" y="1083774"/>
            <a:ext cx="45465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- КЛАСС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8418A5-4394-F600-5138-C3C6933FC7B9}"/>
              </a:ext>
            </a:extLst>
          </p:cNvPr>
          <p:cNvSpPr txBox="1"/>
          <p:nvPr/>
        </p:nvSpPr>
        <p:spPr>
          <a:xfrm>
            <a:off x="2168237" y="2397947"/>
            <a:ext cx="48075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«Инновационные методы работы с дошкольниками по развитию связной речи»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7F0116-DA9B-1E55-31D7-3C74B5EBF39B}"/>
              </a:ext>
            </a:extLst>
          </p:cNvPr>
          <p:cNvSpPr txBox="1"/>
          <p:nvPr/>
        </p:nvSpPr>
        <p:spPr>
          <a:xfrm>
            <a:off x="3393983" y="5498159"/>
            <a:ext cx="5634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Хайтазова Н.Р.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высшей квалификационной категории</a:t>
            </a:r>
          </a:p>
        </p:txBody>
      </p:sp>
    </p:spTree>
    <p:extLst>
      <p:ext uri="{BB962C8B-B14F-4D97-AF65-F5344CB8AC3E}">
        <p14:creationId xmlns:p14="http://schemas.microsoft.com/office/powerpoint/2010/main" val="3275496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утаж Звёздное небо">
            <a:hlinkClick r:id="" action="ppaction://media"/>
            <a:extLst>
              <a:ext uri="{FF2B5EF4-FFF2-40B4-BE49-F238E27FC236}">
                <a16:creationId xmlns:a16="http://schemas.microsoft.com/office/drawing/2014/main" id="{FE0BCF89-47DE-C2F8-AADC-4DCD10F58B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710" y="0"/>
            <a:ext cx="9236075" cy="6857999"/>
          </a:xfrm>
          <a:prstGeom prst="rect">
            <a:avLst/>
          </a:prstGeom>
        </p:spPr>
      </p:pic>
      <p:pic>
        <p:nvPicPr>
          <p:cNvPr id="6" name="Советский космос - кинохроника, киножурнал, фоновая музыка">
            <a:hlinkClick r:id="" action="ppaction://media"/>
            <a:extLst>
              <a:ext uri="{FF2B5EF4-FFF2-40B4-BE49-F238E27FC236}">
                <a16:creationId xmlns:a16="http://schemas.microsoft.com/office/drawing/2014/main" id="{46EF756B-82FF-B025-5FC5-65E195AC6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AABC33-210C-619A-0318-B520F48F95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72"/>
            <a:ext cx="7868179" cy="470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7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000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A8B495-7393-8E9B-3651-79510ECF5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689"/>
            <a:ext cx="9144000" cy="68443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245F96-81CD-554B-1145-36B712BEE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504" y="13689"/>
            <a:ext cx="5143500" cy="6730011"/>
          </a:xfrm>
          <a:prstGeom prst="rect">
            <a:avLst/>
          </a:prstGeom>
        </p:spPr>
      </p:pic>
      <p:pic>
        <p:nvPicPr>
          <p:cNvPr id="7" name="priyatnyie-myisli-o-dalnih-puteshestviyah-747">
            <a:hlinkClick r:id="" action="ppaction://media"/>
            <a:extLst>
              <a:ext uri="{FF2B5EF4-FFF2-40B4-BE49-F238E27FC236}">
                <a16:creationId xmlns:a16="http://schemas.microsoft.com/office/drawing/2014/main" id="{406402E7-E691-965E-0636-BC51C8D6B7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128653-3551-1BD8-A4B0-0B7DEA00D0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210" y="4541319"/>
            <a:ext cx="6151397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96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2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DDEA7678-2038-96B1-BA32-14DD332278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9162473" cy="68580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1B88F2-D4F4-9480-C6F6-7FEDDF2555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6640" y="2035683"/>
            <a:ext cx="2950720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A3E0F4-EFF8-395B-2C78-26E4FCDCEE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90"/>
            <a:ext cx="9144000" cy="68382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47E72D-ECC6-553D-5E8A-0495E3B039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2244" y="3678188"/>
            <a:ext cx="4304708" cy="35471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E635C5-CC6D-17CE-CE73-B4255B6E6B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825" y="3811930"/>
            <a:ext cx="3799419" cy="30361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ECD858-F7BC-D89F-A42B-F821D68D66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1078" y="362336"/>
            <a:ext cx="5669771" cy="2347163"/>
          </a:xfrm>
          <a:prstGeom prst="rect">
            <a:avLst/>
          </a:prstGeom>
        </p:spPr>
      </p:pic>
      <p:pic>
        <p:nvPicPr>
          <p:cNvPr id="8" name="Фоновая музыка для детского творчества - Весна">
            <a:hlinkClick r:id="" action="ppaction://media"/>
            <a:extLst>
              <a:ext uri="{FF2B5EF4-FFF2-40B4-BE49-F238E27FC236}">
                <a16:creationId xmlns:a16="http://schemas.microsoft.com/office/drawing/2014/main" id="{2852D936-3FE1-A42A-6B96-2DCDF508BE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3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1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FA3913-1B10-9564-E50D-2BC4FE1B2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42BC88-FC26-6443-1179-4B7773DAD4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429000"/>
            <a:ext cx="2632364" cy="17614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147AEC-BA26-D34D-6F46-2A93FABF21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1" y="1894609"/>
            <a:ext cx="3068781" cy="30687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121035-581B-3FC4-5ECE-C8BC7D30C3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1977" y="3891984"/>
            <a:ext cx="1408808" cy="18736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8D0E1D-1293-174A-BD35-86C0A3A31F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2728" y="3641972"/>
            <a:ext cx="2682472" cy="30970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2D68AD-FF89-F708-772A-42EAEC20CF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3820" y="4696722"/>
            <a:ext cx="2206943" cy="220084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B4A1718-DB3E-C159-3E4A-EDDBB0F5B5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9258" y="2666527"/>
            <a:ext cx="1469263" cy="195088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1134A28-D613-A8E8-9125-EC69588189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90297" y="3428999"/>
            <a:ext cx="2926334" cy="21947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F5D978F-3A44-84B8-AAA6-19ED7533AC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120" y="5148202"/>
            <a:ext cx="2075141" cy="166011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07D7942-E9C3-A78F-2B7A-F466EEBF85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78489" y="5027468"/>
            <a:ext cx="2093511" cy="1724423"/>
          </a:xfrm>
          <a:prstGeom prst="rect">
            <a:avLst/>
          </a:prstGeom>
        </p:spPr>
      </p:pic>
      <p:sp>
        <p:nvSpPr>
          <p:cNvPr id="15" name="Взрыв: 8 точек 14">
            <a:extLst>
              <a:ext uri="{FF2B5EF4-FFF2-40B4-BE49-F238E27FC236}">
                <a16:creationId xmlns:a16="http://schemas.microsoft.com/office/drawing/2014/main" id="{EFF86F11-9B0C-2634-17CC-8261F4DBF1B4}"/>
              </a:ext>
            </a:extLst>
          </p:cNvPr>
          <p:cNvSpPr/>
          <p:nvPr/>
        </p:nvSpPr>
        <p:spPr>
          <a:xfrm>
            <a:off x="4765964" y="609599"/>
            <a:ext cx="3657600" cy="1761489"/>
          </a:xfrm>
          <a:prstGeom prst="irregularSeal1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АНАЛОГИЯ</a:t>
            </a:r>
          </a:p>
        </p:txBody>
      </p:sp>
      <p:pic>
        <p:nvPicPr>
          <p:cNvPr id="3" name="Ляйля Хисматуллина - Котята-поварята (минус)">
            <a:hlinkClick r:id="" action="ppaction://media"/>
            <a:extLst>
              <a:ext uri="{FF2B5EF4-FFF2-40B4-BE49-F238E27FC236}">
                <a16:creationId xmlns:a16="http://schemas.microsoft.com/office/drawing/2014/main" id="{41FEAC39-4609-0845-E275-4F75F6D671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048000" y="5978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97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176CCF-5A0B-D6D6-A5EE-E65978EE1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5385" cy="689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42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AD2CDF-37A0-DD92-2451-E647688E7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819" y="-228600"/>
            <a:ext cx="9615055" cy="73152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B87C168C-E211-9442-DE33-F36AFF7B217D}"/>
              </a:ext>
            </a:extLst>
          </p:cNvPr>
          <p:cNvSpPr/>
          <p:nvPr/>
        </p:nvSpPr>
        <p:spPr>
          <a:xfrm>
            <a:off x="1416548" y="154061"/>
            <a:ext cx="6664037" cy="914400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АКТИВИЗИРУЮЩИЕ РЕЧЬ ТЕХНИКИ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(Л.А. ВОЛКОВА)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07629E-F7C8-0BE8-1C65-F624BDA37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65" y="1325588"/>
            <a:ext cx="7536873" cy="5380327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C93D80AF-637F-A031-E472-788222580DB2}"/>
              </a:ext>
            </a:extLst>
          </p:cNvPr>
          <p:cNvSpPr/>
          <p:nvPr/>
        </p:nvSpPr>
        <p:spPr>
          <a:xfrm>
            <a:off x="2406705" y="1263992"/>
            <a:ext cx="3001692" cy="9144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ПРОВОКАЦИЯ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E5DFC96B-6D9C-43F7-8E79-F2A647430B1E}"/>
              </a:ext>
            </a:extLst>
          </p:cNvPr>
          <p:cNvSpPr/>
          <p:nvPr/>
        </p:nvSpPr>
        <p:spPr>
          <a:xfrm>
            <a:off x="5236447" y="1112062"/>
            <a:ext cx="3683621" cy="105193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ИНТЕРПРЕТАЦИЯ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A77B5CE9-5B98-D7CD-925D-1966584C2C1D}"/>
              </a:ext>
            </a:extLst>
          </p:cNvPr>
          <p:cNvSpPr/>
          <p:nvPr/>
        </p:nvSpPr>
        <p:spPr>
          <a:xfrm>
            <a:off x="65746" y="2063117"/>
            <a:ext cx="3986551" cy="171552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ПОБУЖДЕНИЕ К СРАВНЕНИЮ И УМОЗАКЛЮЧЕНИЮ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750BCD8A-7B1A-C3B5-E7C7-412C444C77C7}"/>
              </a:ext>
            </a:extLst>
          </p:cNvPr>
          <p:cNvSpPr/>
          <p:nvPr/>
        </p:nvSpPr>
        <p:spPr>
          <a:xfrm>
            <a:off x="3366747" y="2078673"/>
            <a:ext cx="3851471" cy="118506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C2BE96DF-D754-B918-CB40-F9F5D536CC8C}"/>
              </a:ext>
            </a:extLst>
          </p:cNvPr>
          <p:cNvSpPr/>
          <p:nvPr/>
        </p:nvSpPr>
        <p:spPr>
          <a:xfrm>
            <a:off x="223932" y="1104396"/>
            <a:ext cx="2330273" cy="9144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АБСУРД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4F1D550-3559-78B0-CEBE-C7D34FAACFE9}"/>
              </a:ext>
            </a:extLst>
          </p:cNvPr>
          <p:cNvSpPr/>
          <p:nvPr/>
        </p:nvSpPr>
        <p:spPr>
          <a:xfrm>
            <a:off x="5460380" y="3081127"/>
            <a:ext cx="3683620" cy="118506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8451F906-EA38-954C-F89F-FA72CFFFD282}"/>
              </a:ext>
            </a:extLst>
          </p:cNvPr>
          <p:cNvSpPr/>
          <p:nvPr/>
        </p:nvSpPr>
        <p:spPr>
          <a:xfrm>
            <a:off x="1793563" y="3402919"/>
            <a:ext cx="4115078" cy="122809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BA8941EA-4B2E-78EA-FEF4-AD573CC218FF}"/>
              </a:ext>
            </a:extLst>
          </p:cNvPr>
          <p:cNvSpPr/>
          <p:nvPr/>
        </p:nvSpPr>
        <p:spPr>
          <a:xfrm>
            <a:off x="342076" y="4384280"/>
            <a:ext cx="3504327" cy="9144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АССОЦИАЦИИ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E876EBAC-FDE1-35BD-EDB6-6FABDFD4E520}"/>
              </a:ext>
            </a:extLst>
          </p:cNvPr>
          <p:cNvSpPr/>
          <p:nvPr/>
        </p:nvSpPr>
        <p:spPr>
          <a:xfrm>
            <a:off x="4748567" y="4264283"/>
            <a:ext cx="3683619" cy="9144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АНАЛОГИЯ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7818F6F4-36AB-040D-3390-61638693E0CB}"/>
              </a:ext>
            </a:extLst>
          </p:cNvPr>
          <p:cNvSpPr/>
          <p:nvPr/>
        </p:nvSpPr>
        <p:spPr>
          <a:xfrm>
            <a:off x="2554205" y="5022075"/>
            <a:ext cx="3822356" cy="150324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ЭВРИСТИЧЕСКОЕ ФАНТАЗИРОВАНИЕ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160319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03A69E-7D2F-1FF3-4780-DC135FE94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0289DE-9252-5057-9CE6-9C9CCB407BA2}"/>
              </a:ext>
            </a:extLst>
          </p:cNvPr>
          <p:cNvSpPr txBox="1"/>
          <p:nvPr/>
        </p:nvSpPr>
        <p:spPr>
          <a:xfrm>
            <a:off x="644237" y="1399309"/>
            <a:ext cx="785552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«Чудес»</a:t>
            </a:r>
          </a:p>
          <a:p>
            <a:pPr algn="ctr"/>
            <a:r>
              <a:rPr lang="ru-RU" sz="5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«Самые невероятные</a:t>
            </a:r>
          </a:p>
          <a:p>
            <a:pPr algn="ctr"/>
            <a:r>
              <a:rPr lang="ru-RU" sz="5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приключения </a:t>
            </a:r>
          </a:p>
          <a:p>
            <a:pPr algn="ctr"/>
            <a:r>
              <a:rPr lang="ru-RU" sz="5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животных в лесу»</a:t>
            </a:r>
          </a:p>
        </p:txBody>
      </p:sp>
      <p:pic>
        <p:nvPicPr>
          <p:cNvPr id="4" name="минус - в гостях у сказки">
            <a:hlinkClick r:id="" action="ppaction://media"/>
            <a:extLst>
              <a:ext uri="{FF2B5EF4-FFF2-40B4-BE49-F238E27FC236}">
                <a16:creationId xmlns:a16="http://schemas.microsoft.com/office/drawing/2014/main" id="{363598DC-844A-03BF-2E81-C9BFA40EFF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6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858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2572CA-EACC-A35D-6A07-2B246432B2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90"/>
            <a:ext cx="9144000" cy="68382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797918-910B-9BEB-EBD5-8BA385D83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275" y="1571625"/>
            <a:ext cx="3219450" cy="3714750"/>
          </a:xfrm>
          <a:prstGeom prst="rect">
            <a:avLst/>
          </a:prstGeom>
        </p:spPr>
      </p:pic>
      <p:pic>
        <p:nvPicPr>
          <p:cNvPr id="9" name="Неизвестен - выход волшебника">
            <a:hlinkClick r:id="" action="ppaction://media"/>
            <a:extLst>
              <a:ext uri="{FF2B5EF4-FFF2-40B4-BE49-F238E27FC236}">
                <a16:creationId xmlns:a16="http://schemas.microsoft.com/office/drawing/2014/main" id="{7123F370-F5D1-8722-95C9-39079A0FB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28655" y="5286375"/>
            <a:ext cx="609600" cy="6096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713A5E0-23ED-3180-D02D-113849B234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0812" y="315740"/>
            <a:ext cx="3011685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65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37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BF29A5-CA41-753A-6C5F-B8E402078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79876" cy="6858000"/>
          </a:xfrm>
          <a:prstGeom prst="rect">
            <a:avLst/>
          </a:prstGeom>
        </p:spPr>
      </p:pic>
      <p:pic>
        <p:nvPicPr>
          <p:cNvPr id="5" name="es_dont-wake-the-trolls">
            <a:hlinkClick r:id="" action="ppaction://media"/>
            <a:extLst>
              <a:ext uri="{FF2B5EF4-FFF2-40B4-BE49-F238E27FC236}">
                <a16:creationId xmlns:a16="http://schemas.microsoft.com/office/drawing/2014/main" id="{A8DFA5E1-5103-37CA-20F2-75246E5EC7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D1C274-2F45-6B04-490E-F33BFDA056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6199"/>
            <a:ext cx="5566130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3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1DECFB7-4E8F-0A86-DADB-7D83A6114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661"/>
            <a:ext cx="9144000" cy="683067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E220F3-040A-F14C-734D-B3F1BE138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813" y="825196"/>
            <a:ext cx="1787041" cy="23711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3F53FC-C20E-DAD8-EA11-471935004A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9541" y="825197"/>
            <a:ext cx="1572904" cy="20911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8B5D5E-7731-12B9-BDD4-B7D4CC1ABA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503" y="460202"/>
            <a:ext cx="1954970" cy="24561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335B3E-D678-D042-5A5E-4068E5D403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5932" y="4609515"/>
            <a:ext cx="2847079" cy="21337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C12B3A-B5B8-8B2E-E1C4-3F73A481BB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7235" y="825196"/>
            <a:ext cx="2091109" cy="20911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F85B4E-7EEF-382F-6155-49259833C4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235" y="4059545"/>
            <a:ext cx="2516132" cy="2903229"/>
          </a:xfrm>
          <a:prstGeom prst="rect">
            <a:avLst/>
          </a:prstGeom>
        </p:spPr>
      </p:pic>
      <p:pic>
        <p:nvPicPr>
          <p:cNvPr id="11" name="es_dont-wake-the-trolls">
            <a:hlinkClick r:id="" action="ppaction://media"/>
            <a:extLst>
              <a:ext uri="{FF2B5EF4-FFF2-40B4-BE49-F238E27FC236}">
                <a16:creationId xmlns:a16="http://schemas.microsoft.com/office/drawing/2014/main" id="{5A82F68F-70A4-EAD9-679D-FB8B3E6A38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2C516F3-A276-0F4D-4B63-51A8AD9266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57754" y="3428999"/>
            <a:ext cx="5629737" cy="148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7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4C190F-8C41-FB4C-A75C-5450B16BA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192"/>
            <a:ext cx="9144000" cy="683361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AE0821-6693-2A8C-7CF6-12F4FA7691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5485" y="124691"/>
            <a:ext cx="5613030" cy="494762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FF6244-1350-C586-A299-578BEC610D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0465" y="4439621"/>
            <a:ext cx="1792379" cy="23837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C00608-D788-0121-C195-5B2D10330D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004" y="319955"/>
            <a:ext cx="1469263" cy="19508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E875A2-08CD-9FF7-8940-2F6E35F186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0174" y="1699962"/>
            <a:ext cx="1792379" cy="22557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F1BD92-85E8-80BB-5B2E-4D3B95FE7C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1572" y="4439621"/>
            <a:ext cx="2206943" cy="22008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F58372-AAB0-9301-50D6-5D177A8040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63854" y="2598502"/>
            <a:ext cx="2926334" cy="21947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FEC09C0-DFEF-EDFC-1E25-036631672E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419" y="1999652"/>
            <a:ext cx="2342414" cy="270278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26F986-AC9E-DE7B-D6AE-F39D7F7FB3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826" y="4928584"/>
            <a:ext cx="3550004" cy="1600261"/>
          </a:xfrm>
          <a:prstGeom prst="rect">
            <a:avLst/>
          </a:prstGeom>
        </p:spPr>
      </p:pic>
      <p:pic>
        <p:nvPicPr>
          <p:cNvPr id="14" name="1a52416a517f74b">
            <a:hlinkClick r:id="" action="ppaction://media"/>
            <a:extLst>
              <a:ext uri="{FF2B5EF4-FFF2-40B4-BE49-F238E27FC236}">
                <a16:creationId xmlns:a16="http://schemas.microsoft.com/office/drawing/2014/main" id="{B85BA8A9-03EC-DAFD-462C-FCAEDBE3B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4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4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DC76A0-4A91-FBAF-9ACD-551A40F90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192"/>
            <a:ext cx="9144000" cy="683361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0F9472-FF80-3945-3D55-EC37F6E57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594276"/>
            <a:ext cx="4823321" cy="42515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098F90-60E5-194C-9945-79F376B85C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457" y="126019"/>
            <a:ext cx="4572396" cy="13412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0D2D40-6CD0-3D43-D888-F02B44AC75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6252" y="63674"/>
            <a:ext cx="4657748" cy="17801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F3CBC9-73B0-96F5-015D-FECDF64DDB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1590" y="4843437"/>
            <a:ext cx="1469263" cy="19508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B0884B-7827-BF9B-2A17-7CDF8A8643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6564" y="3142471"/>
            <a:ext cx="2199314" cy="16494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9C6837-7792-8FB0-8015-F338CB69E1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8580" y="1203012"/>
            <a:ext cx="1580068" cy="21013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9405A33-3C61-FA4F-439D-E018BA7F63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1771" y="2328575"/>
            <a:ext cx="2206943" cy="220084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A659669-02D3-BFF7-58AC-DC19D4A370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5442" y="2328575"/>
            <a:ext cx="1792379" cy="22557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8D33A91-B253-F8EE-058F-DC04A7FE8F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52" y="4099153"/>
            <a:ext cx="3528957" cy="2823166"/>
          </a:xfrm>
          <a:prstGeom prst="rect">
            <a:avLst/>
          </a:prstGeom>
        </p:spPr>
      </p:pic>
      <p:pic>
        <p:nvPicPr>
          <p:cNvPr id="12" name="выход волка - Без названия">
            <a:hlinkClick r:id="" action="ppaction://media"/>
            <a:extLst>
              <a:ext uri="{FF2B5EF4-FFF2-40B4-BE49-F238E27FC236}">
                <a16:creationId xmlns:a16="http://schemas.microsoft.com/office/drawing/2014/main" id="{E8F98148-CCE8-D94F-8219-9B09B5D58D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2C67C8A-4390-6B5E-8E2D-86862D5121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139" y="3749724"/>
            <a:ext cx="2727890" cy="314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3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утаж Звёздное небо">
            <a:hlinkClick r:id="" action="ppaction://media"/>
            <a:extLst>
              <a:ext uri="{FF2B5EF4-FFF2-40B4-BE49-F238E27FC236}">
                <a16:creationId xmlns:a16="http://schemas.microsoft.com/office/drawing/2014/main" id="{B0EF87DB-9173-883E-DB13-D73C6C61E3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1"/>
            <a:ext cx="9162473" cy="6858000"/>
          </a:xfrm>
          <a:prstGeom prst="rect">
            <a:avLst/>
          </a:prstGeom>
        </p:spPr>
      </p:pic>
      <p:pic>
        <p:nvPicPr>
          <p:cNvPr id="4" name="zavorajivayuschee-dvijenie-zvezd">
            <a:hlinkClick r:id="" action="ppaction://media"/>
            <a:extLst>
              <a:ext uri="{FF2B5EF4-FFF2-40B4-BE49-F238E27FC236}">
                <a16:creationId xmlns:a16="http://schemas.microsoft.com/office/drawing/2014/main" id="{4BCCE032-3F81-4D7D-17F1-D844D871E7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2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7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1529</TotalTime>
  <Words>83</Words>
  <Application>Microsoft Office PowerPoint</Application>
  <PresentationFormat>Экран (4:3)</PresentationFormat>
  <Paragraphs>24</Paragraphs>
  <Slides>15</Slides>
  <Notes>0</Notes>
  <HiddenSlides>0</HiddenSlides>
  <MMClips>14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Надие Хайтазова</dc:creator>
  <cp:lastModifiedBy>Надие Хайтазова</cp:lastModifiedBy>
  <cp:revision>11</cp:revision>
  <dcterms:created xsi:type="dcterms:W3CDTF">2024-03-19T10:18:12Z</dcterms:created>
  <dcterms:modified xsi:type="dcterms:W3CDTF">2024-03-26T13:13:39Z</dcterms:modified>
</cp:coreProperties>
</file>