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6" r:id="rId3"/>
    <p:sldId id="259" r:id="rId4"/>
    <p:sldId id="258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14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4E18E-B959-432C-B777-F09D3438CD13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21B11-E5C9-4127-AA4F-331AA05025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047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21B11-E5C9-4127-AA4F-331AA050252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53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Мевзу</a:t>
            </a:r>
            <a:r>
              <a:rPr lang="ru-RU" b="1" dirty="0"/>
              <a:t>: «</a:t>
            </a:r>
            <a:r>
              <a:rPr lang="ru-RU" b="1" dirty="0" err="1"/>
              <a:t>Джумленинъ</a:t>
            </a:r>
            <a:r>
              <a:rPr lang="ru-RU" b="1" dirty="0"/>
              <a:t> баш </a:t>
            </a:r>
            <a:r>
              <a:rPr lang="ru-RU" b="1" dirty="0" err="1"/>
              <a:t>дередже</a:t>
            </a:r>
            <a:r>
              <a:rPr lang="ru-RU" b="1" dirty="0"/>
              <a:t> </a:t>
            </a:r>
            <a:r>
              <a:rPr lang="ru-RU" b="1" dirty="0" err="1"/>
              <a:t>азалары</a:t>
            </a:r>
            <a:r>
              <a:rPr lang="ru-RU" b="1" dirty="0"/>
              <a:t>»</a:t>
            </a:r>
            <a:endParaRPr lang="ru-RU" dirty="0"/>
          </a:p>
          <a:p>
            <a:r>
              <a:rPr lang="ru-RU" b="1" dirty="0"/>
              <a:t>                        (</a:t>
            </a:r>
            <a:r>
              <a:rPr lang="ru-RU" b="1" dirty="0" err="1"/>
              <a:t>Джумленинъ</a:t>
            </a:r>
            <a:r>
              <a:rPr lang="ru-RU" b="1" dirty="0"/>
              <a:t> </a:t>
            </a:r>
            <a:r>
              <a:rPr lang="ru-RU" b="1" dirty="0" err="1"/>
              <a:t>негизи</a:t>
            </a:r>
            <a:r>
              <a:rPr lang="ru-RU" b="1" dirty="0"/>
              <a:t>)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     Тема: «Главные  члены предложения</a:t>
            </a:r>
            <a:r>
              <a:rPr lang="ru-RU" dirty="0"/>
              <a:t>»</a:t>
            </a:r>
          </a:p>
          <a:p>
            <a:r>
              <a:rPr lang="ru-RU" dirty="0"/>
              <a:t>     </a:t>
            </a:r>
            <a:r>
              <a:rPr lang="ru-RU" b="1" dirty="0"/>
              <a:t>(Грамматическая основа предложения)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725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453650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«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Умют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» «Надежда»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</a:rPr>
              <a:t>Дерс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-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Сиз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бу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дерстен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не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беклейсинъиз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?</a:t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Оджа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-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Оджаны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насыл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корьмек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истейсинъиз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?</a:t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Талебе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-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Оджа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озь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талебелерини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насыл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корьмеге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умют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эте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785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467544" y="1916832"/>
            <a:ext cx="8676456" cy="4209331"/>
          </a:xfrm>
        </p:spPr>
        <p:txBody>
          <a:bodyPr>
            <a:normAutofit/>
          </a:bodyPr>
          <a:lstStyle/>
          <a:p>
            <a:r>
              <a:rPr lang="ru-RU" sz="3600" b="1" i="1" dirty="0" smtClean="0"/>
              <a:t>Логик </a:t>
            </a:r>
            <a:r>
              <a:rPr lang="ru-RU" sz="3600" b="1" i="1" dirty="0" err="1" smtClean="0"/>
              <a:t>сёз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зынджырыны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тизейик</a:t>
            </a:r>
            <a:endParaRPr lang="ru-RU" sz="3600" dirty="0" smtClean="0"/>
          </a:p>
          <a:p>
            <a:r>
              <a:rPr lang="ru-RU" sz="3600" dirty="0" smtClean="0"/>
              <a:t>   </a:t>
            </a:r>
            <a:r>
              <a:rPr lang="ru-RU" sz="3600" dirty="0" err="1" smtClean="0"/>
              <a:t>Сес</a:t>
            </a:r>
            <a:r>
              <a:rPr lang="ru-RU" sz="3600" dirty="0" smtClean="0"/>
              <a:t> (</a:t>
            </a:r>
            <a:r>
              <a:rPr lang="ru-RU" sz="3600" dirty="0" err="1" smtClean="0"/>
              <a:t>ариф</a:t>
            </a:r>
            <a:r>
              <a:rPr lang="ru-RU" sz="3600" dirty="0" smtClean="0"/>
              <a:t>)-</a:t>
            </a:r>
            <a:r>
              <a:rPr lang="ru-RU" sz="3600" dirty="0" err="1" smtClean="0"/>
              <a:t>эджа</a:t>
            </a:r>
            <a:r>
              <a:rPr lang="ru-RU" sz="3600" dirty="0" smtClean="0"/>
              <a:t>-</a:t>
            </a:r>
            <a:r>
              <a:rPr lang="ru-RU" sz="3600" dirty="0" err="1" smtClean="0"/>
              <a:t>сёз</a:t>
            </a:r>
            <a:r>
              <a:rPr lang="ru-RU" sz="3600" dirty="0" smtClean="0"/>
              <a:t>-</a:t>
            </a:r>
            <a:r>
              <a:rPr lang="ru-RU" sz="3600" dirty="0" err="1" smtClean="0"/>
              <a:t>джумле</a:t>
            </a:r>
            <a:r>
              <a:rPr lang="ru-RU" sz="3600" dirty="0" smtClean="0"/>
              <a:t>-метин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44151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лнце 3"/>
          <p:cNvSpPr/>
          <p:nvPr/>
        </p:nvSpPr>
        <p:spPr>
          <a:xfrm>
            <a:off x="1763688" y="1628800"/>
            <a:ext cx="5400600" cy="4464496"/>
          </a:xfrm>
          <a:prstGeom prst="sun">
            <a:avLst>
              <a:gd name="adj" fmla="val 343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Джумле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8324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0" y="548681"/>
            <a:ext cx="9036496" cy="5617170"/>
          </a:xfrm>
        </p:spPr>
        <p:txBody>
          <a:bodyPr/>
          <a:lstStyle/>
          <a:p>
            <a:r>
              <a:rPr lang="ru-RU" b="1" dirty="0" smtClean="0"/>
              <a:t>                         Баш </a:t>
            </a:r>
            <a:r>
              <a:rPr lang="ru-RU" b="1" dirty="0" err="1"/>
              <a:t>дередже</a:t>
            </a:r>
            <a:r>
              <a:rPr lang="ru-RU" b="1" dirty="0"/>
              <a:t> </a:t>
            </a:r>
            <a:r>
              <a:rPr lang="ru-RU" b="1" dirty="0" err="1"/>
              <a:t>азалары</a:t>
            </a:r>
            <a:endParaRPr lang="ru-RU" dirty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2636912"/>
            <a:ext cx="3744416" cy="1634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Муптеда</a:t>
            </a:r>
            <a:endParaRPr lang="ru-RU" sz="3200" dirty="0"/>
          </a:p>
          <a:p>
            <a:pPr algn="ctr"/>
            <a:r>
              <a:rPr lang="ru-RU" sz="3200" b="1" dirty="0" err="1"/>
              <a:t>Ким?Не</a:t>
            </a:r>
            <a:r>
              <a:rPr lang="ru-RU" sz="3200" b="1" dirty="0"/>
              <a:t>?</a:t>
            </a:r>
            <a:endParaRPr lang="ru-RU" sz="3200" dirty="0"/>
          </a:p>
          <a:p>
            <a:pPr algn="ctr"/>
            <a:r>
              <a:rPr lang="ru-RU" sz="3200" b="1" dirty="0" err="1"/>
              <a:t>Кимлер?Нелер</a:t>
            </a:r>
            <a:r>
              <a:rPr lang="ru-RU" sz="3200" b="1" dirty="0"/>
              <a:t>?</a:t>
            </a:r>
            <a:endParaRPr lang="ru-RU" sz="3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76056" y="2723024"/>
            <a:ext cx="3528392" cy="1634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/>
              <a:t>Хабер</a:t>
            </a:r>
            <a:endParaRPr lang="ru-RU" sz="2800" dirty="0"/>
          </a:p>
          <a:p>
            <a:pPr algn="ctr"/>
            <a:r>
              <a:rPr lang="ru-RU" sz="2800" b="1" dirty="0"/>
              <a:t>Не </a:t>
            </a:r>
            <a:r>
              <a:rPr lang="ru-RU" sz="2800" b="1" dirty="0" err="1"/>
              <a:t>япа</a:t>
            </a:r>
            <a:r>
              <a:rPr lang="ru-RU" sz="2800" b="1" dirty="0"/>
              <a:t>?</a:t>
            </a:r>
            <a:endParaRPr lang="ru-RU" sz="2800" dirty="0"/>
          </a:p>
          <a:p>
            <a:pPr algn="ctr"/>
            <a:r>
              <a:rPr lang="ru-RU" sz="2800" b="1" dirty="0"/>
              <a:t>Не </a:t>
            </a:r>
            <a:r>
              <a:rPr lang="ru-RU" sz="2800" b="1" dirty="0" err="1"/>
              <a:t>япты</a:t>
            </a:r>
            <a:r>
              <a:rPr lang="ru-RU" sz="2800" b="1" dirty="0"/>
              <a:t>?</a:t>
            </a:r>
            <a:endParaRPr lang="ru-RU" sz="2800" dirty="0"/>
          </a:p>
          <a:p>
            <a:pPr algn="ctr"/>
            <a:r>
              <a:rPr lang="ru-RU" sz="2800" b="1" dirty="0"/>
              <a:t>Не </a:t>
            </a:r>
            <a:r>
              <a:rPr lang="ru-RU" sz="2800" b="1" dirty="0" err="1"/>
              <a:t>япаджакъ</a:t>
            </a:r>
            <a:r>
              <a:rPr lang="ru-RU" sz="2800" b="1" dirty="0"/>
              <a:t>?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692696"/>
            <a:ext cx="49325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/>
              <a:t>Баш </a:t>
            </a:r>
            <a:r>
              <a:rPr lang="ru-RU" sz="3600" b="1" dirty="0" err="1"/>
              <a:t>дередже</a:t>
            </a:r>
            <a:r>
              <a:rPr lang="ru-RU" sz="3600" b="1" dirty="0"/>
              <a:t> </a:t>
            </a:r>
            <a:r>
              <a:rPr lang="ru-RU" sz="3600" b="1" dirty="0" err="1"/>
              <a:t>азалары</a:t>
            </a:r>
            <a:endParaRPr lang="ru-RU" sz="3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59928" y="5178720"/>
            <a:ext cx="4968552" cy="1130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Джумленинъ</a:t>
            </a:r>
            <a:r>
              <a:rPr lang="ru-RU" sz="2400" b="1" dirty="0"/>
              <a:t> грамматик </a:t>
            </a:r>
            <a:r>
              <a:rPr lang="ru-RU" sz="2400" b="1" dirty="0" err="1"/>
              <a:t>негизи</a:t>
            </a:r>
            <a:endParaRPr lang="ru-RU" sz="2400" dirty="0"/>
          </a:p>
        </p:txBody>
      </p:sp>
      <p:cxnSp>
        <p:nvCxnSpPr>
          <p:cNvPr id="16" name="Прямая со стрелкой 15"/>
          <p:cNvCxnSpPr>
            <a:endCxn id="4" idx="0"/>
          </p:cNvCxnSpPr>
          <p:nvPr/>
        </p:nvCxnSpPr>
        <p:spPr>
          <a:xfrm flipH="1">
            <a:off x="2195736" y="1916832"/>
            <a:ext cx="113042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5" idx="0"/>
          </p:cNvCxnSpPr>
          <p:nvPr/>
        </p:nvCxnSpPr>
        <p:spPr>
          <a:xfrm>
            <a:off x="5796136" y="1916832"/>
            <a:ext cx="1044116" cy="806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907704" y="4242616"/>
            <a:ext cx="129614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5830024" y="4408160"/>
            <a:ext cx="1044116" cy="770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508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971600" y="1557338"/>
            <a:ext cx="7488832" cy="456882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/>
              <a:t>«Пресс </a:t>
            </a:r>
            <a:r>
              <a:rPr lang="ru-RU" sz="4800" b="1" dirty="0" err="1" smtClean="0"/>
              <a:t>усулы</a:t>
            </a:r>
            <a:r>
              <a:rPr lang="ru-RU" sz="4800" b="1" dirty="0" smtClean="0"/>
              <a:t>» </a:t>
            </a:r>
          </a:p>
          <a:p>
            <a:pPr algn="ctr"/>
            <a:r>
              <a:rPr lang="ru-RU" sz="3200" b="1" dirty="0" smtClean="0"/>
              <a:t>-</a:t>
            </a:r>
            <a:r>
              <a:rPr lang="ru-RU" sz="3200" b="1" dirty="0" err="1"/>
              <a:t>Бу</a:t>
            </a:r>
            <a:r>
              <a:rPr lang="ru-RU" sz="3200" b="1" dirty="0"/>
              <a:t> </a:t>
            </a:r>
            <a:r>
              <a:rPr lang="ru-RU" sz="3200" b="1" dirty="0" err="1"/>
              <a:t>джумледе</a:t>
            </a:r>
            <a:r>
              <a:rPr lang="ru-RU" sz="3200" b="1" dirty="0"/>
              <a:t>…</a:t>
            </a:r>
            <a:endParaRPr lang="ru-RU" sz="3200" dirty="0"/>
          </a:p>
          <a:p>
            <a:pPr algn="ctr"/>
            <a:r>
              <a:rPr lang="ru-RU" sz="3200" b="1" dirty="0"/>
              <a:t> </a:t>
            </a:r>
            <a:r>
              <a:rPr lang="ru-RU" sz="3200" b="1" dirty="0" smtClean="0"/>
              <a:t>  </a:t>
            </a:r>
            <a:r>
              <a:rPr lang="ru-RU" sz="3200" b="1" dirty="0"/>
              <a:t>…</a:t>
            </a:r>
            <a:r>
              <a:rPr lang="ru-RU" sz="3200" b="1" dirty="0" err="1"/>
              <a:t>бу</a:t>
            </a:r>
            <a:r>
              <a:rPr lang="ru-RU" sz="3200" b="1" dirty="0"/>
              <a:t> </a:t>
            </a:r>
            <a:r>
              <a:rPr lang="ru-RU" sz="3200" b="1" dirty="0" err="1" smtClean="0"/>
              <a:t>муптеда</a:t>
            </a:r>
            <a:endParaRPr lang="ru-RU" sz="3200" dirty="0"/>
          </a:p>
          <a:p>
            <a:pPr algn="ctr"/>
            <a:r>
              <a:rPr lang="ru-RU" sz="3200" b="1" dirty="0" smtClean="0"/>
              <a:t> </a:t>
            </a:r>
            <a:r>
              <a:rPr lang="ru-RU" sz="3200" b="1" dirty="0"/>
              <a:t>…</a:t>
            </a:r>
            <a:r>
              <a:rPr lang="ru-RU" sz="3200" b="1" dirty="0" err="1"/>
              <a:t>бу</a:t>
            </a:r>
            <a:r>
              <a:rPr lang="ru-RU" sz="3200" b="1" dirty="0"/>
              <a:t> </a:t>
            </a:r>
            <a:r>
              <a:rPr lang="ru-RU" sz="3200" b="1" dirty="0" err="1"/>
              <a:t>хабер</a:t>
            </a:r>
            <a:endParaRPr lang="ru-RU" sz="3200" dirty="0"/>
          </a:p>
          <a:p>
            <a:pPr algn="ctr"/>
            <a:r>
              <a:rPr lang="ru-RU" sz="3200" b="1" dirty="0"/>
              <a:t> </a:t>
            </a:r>
            <a:r>
              <a:rPr lang="ru-RU" sz="3200" b="1" dirty="0" smtClean="0"/>
              <a:t>   </a:t>
            </a:r>
            <a:r>
              <a:rPr lang="ru-RU" sz="3200" b="1" dirty="0" err="1"/>
              <a:t>Демек</a:t>
            </a:r>
            <a:r>
              <a:rPr lang="ru-RU" sz="3200" b="1" dirty="0"/>
              <a:t>…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03914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0" y="1556792"/>
            <a:ext cx="8676456" cy="43931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/>
              <a:t>                </a:t>
            </a:r>
            <a:r>
              <a:rPr lang="ru-RU" sz="3200" b="1" dirty="0" err="1" smtClean="0"/>
              <a:t>Сарардылар</a:t>
            </a:r>
            <a:r>
              <a:rPr lang="ru-RU" sz="3200" b="1" dirty="0" smtClean="0"/>
              <a:t> </a:t>
            </a:r>
            <a:r>
              <a:rPr lang="ru-RU" sz="3200" b="1" dirty="0" err="1"/>
              <a:t>багъ</a:t>
            </a:r>
            <a:r>
              <a:rPr lang="ru-RU" sz="3200" b="1" dirty="0"/>
              <a:t> </a:t>
            </a:r>
            <a:r>
              <a:rPr lang="ru-RU" sz="3200" b="1" dirty="0" err="1"/>
              <a:t>багъчалар</a:t>
            </a:r>
            <a:r>
              <a:rPr lang="ru-RU" sz="3200" b="1" dirty="0"/>
              <a:t>,</a:t>
            </a:r>
            <a:endParaRPr lang="ru-RU" sz="3200" dirty="0"/>
          </a:p>
          <a:p>
            <a:pPr marL="0" indent="0" algn="just">
              <a:buNone/>
            </a:pPr>
            <a:r>
              <a:rPr lang="ru-RU" sz="3200" b="1" dirty="0"/>
              <a:t>              </a:t>
            </a:r>
            <a:r>
              <a:rPr lang="ru-RU" sz="3200" b="1" dirty="0" smtClean="0"/>
              <a:t>  </a:t>
            </a:r>
            <a:r>
              <a:rPr lang="ru-RU" sz="3200" b="1" dirty="0" err="1" smtClean="0"/>
              <a:t>Учып</a:t>
            </a:r>
            <a:r>
              <a:rPr lang="ru-RU" sz="3200" b="1" dirty="0" smtClean="0"/>
              <a:t> </a:t>
            </a:r>
            <a:r>
              <a:rPr lang="ru-RU" sz="3200" b="1" dirty="0" err="1"/>
              <a:t>кетти</a:t>
            </a:r>
            <a:r>
              <a:rPr lang="ru-RU" sz="3200" b="1" dirty="0"/>
              <a:t> </a:t>
            </a:r>
            <a:r>
              <a:rPr lang="ru-RU" sz="3200" b="1" dirty="0" err="1"/>
              <a:t>турналар</a:t>
            </a:r>
            <a:r>
              <a:rPr lang="ru-RU" sz="3200" b="1" dirty="0"/>
              <a:t>.</a:t>
            </a:r>
            <a:endParaRPr lang="ru-RU" sz="3200" dirty="0"/>
          </a:p>
          <a:p>
            <a:pPr marL="0" indent="0" algn="just">
              <a:buNone/>
            </a:pPr>
            <a:r>
              <a:rPr lang="ru-RU" sz="3200" b="1" dirty="0"/>
              <a:t>             </a:t>
            </a:r>
            <a:r>
              <a:rPr lang="ru-RU" sz="3200" b="1" dirty="0" smtClean="0"/>
              <a:t>   </a:t>
            </a:r>
            <a:r>
              <a:rPr lang="ru-RU" sz="3200" b="1" dirty="0" err="1" smtClean="0"/>
              <a:t>Бизнен</a:t>
            </a:r>
            <a:r>
              <a:rPr lang="ru-RU" sz="3200" b="1" dirty="0" smtClean="0"/>
              <a:t> </a:t>
            </a:r>
            <a:r>
              <a:rPr lang="ru-RU" sz="3200" b="1" dirty="0" err="1"/>
              <a:t>къалды</a:t>
            </a:r>
            <a:r>
              <a:rPr lang="ru-RU" sz="3200" b="1" dirty="0"/>
              <a:t> </a:t>
            </a:r>
            <a:r>
              <a:rPr lang="ru-RU" sz="3200" b="1" dirty="0" err="1"/>
              <a:t>боз</a:t>
            </a:r>
            <a:r>
              <a:rPr lang="ru-RU" sz="3200" b="1" dirty="0"/>
              <a:t> </a:t>
            </a:r>
            <a:r>
              <a:rPr lang="ru-RU" sz="3200" b="1" dirty="0" err="1"/>
              <a:t>торгъайлар</a:t>
            </a:r>
            <a:r>
              <a:rPr lang="ru-RU" sz="3200" b="1" dirty="0"/>
              <a:t>,</a:t>
            </a:r>
            <a:endParaRPr lang="ru-RU" sz="3200" dirty="0"/>
          </a:p>
          <a:p>
            <a:pPr marL="0" indent="0" algn="just">
              <a:buNone/>
            </a:pPr>
            <a:r>
              <a:rPr lang="ru-RU" sz="3200" b="1" dirty="0"/>
              <a:t>               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Чавкелер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ве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къаргъалар</a:t>
            </a:r>
            <a:endParaRPr lang="ru-RU" sz="3200" dirty="0"/>
          </a:p>
        </p:txBody>
      </p:sp>
      <p:pic>
        <p:nvPicPr>
          <p:cNvPr id="1028" name="Picture 4" descr="C:\Users\Мая\Desktop\6b5632d5b1929129560f276c706c9fa2--fall-is-here-falling-leav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077072"/>
            <a:ext cx="2952328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65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899592" y="1412776"/>
            <a:ext cx="7632848" cy="5760639"/>
          </a:xfrm>
        </p:spPr>
        <p:txBody>
          <a:bodyPr>
            <a:normAutofit/>
          </a:bodyPr>
          <a:lstStyle/>
          <a:p>
            <a:r>
              <a:rPr lang="ru-RU" sz="3200" b="1" dirty="0" err="1"/>
              <a:t>Бугунь</a:t>
            </a:r>
            <a:r>
              <a:rPr lang="ru-RU" sz="3200" b="1" dirty="0"/>
              <a:t> мен </a:t>
            </a:r>
            <a:r>
              <a:rPr lang="ru-RU" sz="3200" b="1" dirty="0" err="1"/>
              <a:t>озюме</a:t>
            </a:r>
            <a:r>
              <a:rPr lang="ru-RU" sz="3200" b="1" dirty="0"/>
              <a:t> </a:t>
            </a:r>
            <a:r>
              <a:rPr lang="ru-RU" sz="3200" b="1" dirty="0" err="1"/>
              <a:t>дерсте</a:t>
            </a:r>
            <a:r>
              <a:rPr lang="ru-RU" sz="3200" b="1" dirty="0"/>
              <a:t> </a:t>
            </a:r>
            <a:r>
              <a:rPr lang="ru-RU" sz="3200" b="1" dirty="0" err="1"/>
              <a:t>ачтым</a:t>
            </a:r>
            <a:r>
              <a:rPr lang="ru-RU" sz="3200" b="1" dirty="0"/>
              <a:t>…</a:t>
            </a:r>
            <a:endParaRPr lang="ru-RU" sz="3200" dirty="0"/>
          </a:p>
          <a:p>
            <a:r>
              <a:rPr lang="ru-RU" sz="3200" b="1" dirty="0" err="1"/>
              <a:t>Дерсте</a:t>
            </a:r>
            <a:r>
              <a:rPr lang="ru-RU" sz="3200" b="1" dirty="0"/>
              <a:t> мен </a:t>
            </a:r>
            <a:r>
              <a:rPr lang="ru-RU" sz="3200" b="1" dirty="0" err="1"/>
              <a:t>огрендим</a:t>
            </a:r>
            <a:r>
              <a:rPr lang="ru-RU" sz="3200" b="1" dirty="0"/>
              <a:t>…</a:t>
            </a:r>
            <a:endParaRPr lang="ru-RU" sz="3200" dirty="0"/>
          </a:p>
          <a:p>
            <a:r>
              <a:rPr lang="ru-RU" sz="3200" b="1" dirty="0" err="1"/>
              <a:t>Дерсте</a:t>
            </a:r>
            <a:r>
              <a:rPr lang="ru-RU" sz="3200" b="1" dirty="0"/>
              <a:t> </a:t>
            </a:r>
            <a:r>
              <a:rPr lang="ru-RU" sz="3200" b="1" dirty="0" err="1"/>
              <a:t>бойле</a:t>
            </a:r>
            <a:r>
              <a:rPr lang="ru-RU" sz="3200" b="1" dirty="0"/>
              <a:t> </a:t>
            </a:r>
            <a:r>
              <a:rPr lang="ru-RU" sz="3200" b="1" dirty="0" err="1"/>
              <a:t>япылгъан</a:t>
            </a:r>
            <a:r>
              <a:rPr lang="ru-RU" sz="3200" b="1" dirty="0"/>
              <a:t> </a:t>
            </a:r>
            <a:r>
              <a:rPr lang="ru-RU" sz="3200" b="1" dirty="0" err="1"/>
              <a:t>ишлерни</a:t>
            </a:r>
            <a:r>
              <a:rPr lang="ru-RU" sz="3200" b="1" dirty="0"/>
              <a:t> </a:t>
            </a:r>
            <a:r>
              <a:rPr lang="ru-RU" sz="3200" b="1" dirty="0" err="1"/>
              <a:t>бегендим</a:t>
            </a:r>
            <a:r>
              <a:rPr lang="ru-RU" sz="3200" b="1" dirty="0"/>
              <a:t>…</a:t>
            </a:r>
            <a:endParaRPr lang="ru-RU" sz="3200" dirty="0"/>
          </a:p>
          <a:p>
            <a:r>
              <a:rPr lang="ru-RU" sz="3200" b="1" dirty="0" err="1"/>
              <a:t>Манъа</a:t>
            </a:r>
            <a:r>
              <a:rPr lang="ru-RU" sz="3200" b="1" dirty="0"/>
              <a:t> </a:t>
            </a:r>
            <a:r>
              <a:rPr lang="ru-RU" sz="3200" b="1" dirty="0" err="1"/>
              <a:t>меракълы</a:t>
            </a:r>
            <a:r>
              <a:rPr lang="ru-RU" sz="3200" b="1" dirty="0"/>
              <a:t> </a:t>
            </a:r>
            <a:r>
              <a:rPr lang="ru-RU" sz="3200" b="1" dirty="0" err="1"/>
              <a:t>эди</a:t>
            </a:r>
            <a:r>
              <a:rPr lang="ru-RU" sz="3200" b="1" dirty="0" smtClean="0"/>
              <a:t>…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24975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</TotalTime>
  <Words>115</Words>
  <Application>Microsoft Office PowerPoint</Application>
  <PresentationFormat>Экран (4:3)</PresentationFormat>
  <Paragraphs>33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Презентация PowerPoint</vt:lpstr>
      <vt:lpstr>«Умют» «Надежда»  Дерс- Сиз бу дерстен не беклейсинъиз? Оджа- Оджаны насыл корьмек истейсинъиз? Талебе- Оджа озь талебелерини насыл корьмеге умют эте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Мая</dc:creator>
  <cp:lastModifiedBy>Мая</cp:lastModifiedBy>
  <cp:revision>6</cp:revision>
  <dcterms:created xsi:type="dcterms:W3CDTF">2020-10-18T16:59:42Z</dcterms:created>
  <dcterms:modified xsi:type="dcterms:W3CDTF">2020-10-18T18:03:09Z</dcterms:modified>
</cp:coreProperties>
</file>