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A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0F3B1F-C94A-4147-BC65-13CB2137D91F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9D2FFC-B4A2-43DA-A90B-56E5D6442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pantikapei.ru/wp-content/uploads/2014/03/chaiki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antikapei.ru/v-krymu-obitaet-18-vidov-ryb-zanesennyx-v-krasnuyu-knigu-ukrainy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xtour.org/img/crime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20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37530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•  район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степи,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•северного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предгорья,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•горного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леса,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яйл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•южного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берега,</a:t>
            </a:r>
          </a:p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•скалистого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низменного побережья.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404664"/>
            <a:ext cx="6951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Животные сообщества Крыма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Картинки по запросу животные фауна кры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0759"/>
            <a:ext cx="3313222" cy="219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1493" y="9807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593" y="4821037"/>
            <a:ext cx="3061012" cy="203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76775"/>
            <a:ext cx="3352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"/>
          <a:stretch/>
        </p:blipFill>
        <p:spPr bwMode="auto">
          <a:xfrm>
            <a:off x="7427293" y="2362891"/>
            <a:ext cx="1729175" cy="268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67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9175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80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27984" cy="43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68743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508" y="2982813"/>
            <a:ext cx="4358492" cy="399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510" y="4348281"/>
            <a:ext cx="2726301" cy="250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267744" y="3789040"/>
            <a:ext cx="2952327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34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8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792" y="4503022"/>
            <a:ext cx="8728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дрофа, кулик-шилоклювка, стрепет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78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	В </a:t>
            </a:r>
            <a:r>
              <a:rPr lang="ru-RU" sz="2000" b="1" i="1" dirty="0">
                <a:solidFill>
                  <a:srgbClr val="FF0000"/>
                </a:solidFill>
              </a:rPr>
              <a:t>предгорьях Крыма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фауна представлена смешанным типом видов животных из степей и лесов. Здесь можно встретить маленькую ласку, из птиц — садовых овсянок, соловьев, скворцов, галок, грачей, филинов, сычей, сорок, иволг. 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список обитателей предгорных районов полуострова ученые вносят также виды пресноводных рыб, которые живут в горных реках: щиповка,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</a:rPr>
              <a:t>быстрянка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, пескарь и др. Из крупных млекопитающих указывают барсука, косулю, оленя, куницу. </a:t>
            </a:r>
          </a:p>
        </p:txBody>
      </p:sp>
      <p:pic>
        <p:nvPicPr>
          <p:cNvPr id="15362" name="Picture 2" descr="http://www.zoougolok.com/images/photoalbum/album_1/ovsyanka_sadov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087" y="2554545"/>
            <a:ext cx="339849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8171" y="2276872"/>
            <a:ext cx="3433889" cy="24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7041" y="4131389"/>
            <a:ext cx="2704971" cy="272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56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298" y="404664"/>
            <a:ext cx="5549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Животный мир крымского горного леса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 descr="http://www.pershinoleg.com/content/gallery/Cuculiformes/Cuculus%20canorus/_MG_1414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"/>
          <a:stretch/>
        </p:blipFill>
        <p:spPr bwMode="auto">
          <a:xfrm>
            <a:off x="4860031" y="3938954"/>
            <a:ext cx="4177979" cy="279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9399" y="898584"/>
            <a:ext cx="3703698" cy="24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4157773"/>
            <a:ext cx="3888432" cy="25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33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56" y="60219"/>
            <a:ext cx="89313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	Фауну </a:t>
            </a:r>
            <a:r>
              <a:rPr lang="ru-RU" sz="2400" b="1" i="1" dirty="0" err="1">
                <a:solidFill>
                  <a:srgbClr val="FF0000"/>
                </a:solidFill>
              </a:rPr>
              <a:t>яйл</a:t>
            </a:r>
            <a:r>
              <a:rPr lang="ru-RU" sz="2400" b="1" i="1" dirty="0">
                <a:solidFill>
                  <a:srgbClr val="FF0000"/>
                </a:solidFill>
              </a:rPr>
              <a:t>,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главным образом, представляют пернатые: сипы, орлы-белохвосты, стервятники,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чекканы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-каменки, синие каменные дрозды, горные коноплянки. Из мелких обитателей на крымских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яйлах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живут ящерицы и разнообразные насекомые</a:t>
            </a:r>
            <a:r>
              <a:rPr lang="ru-RU" dirty="0"/>
              <a:t>.</a:t>
            </a:r>
          </a:p>
        </p:txBody>
      </p:sp>
      <p:sp>
        <p:nvSpPr>
          <p:cNvPr id="3" name="AutoShape 2" descr="Картинки по запросу чекан каменка кры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чекан каменка кры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4824"/>
            <a:ext cx="3663851" cy="366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887" y="3212976"/>
            <a:ext cx="4880601" cy="316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89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	Район </a:t>
            </a:r>
            <a:r>
              <a:rPr lang="ru-RU" sz="2400" b="1" i="1" dirty="0">
                <a:solidFill>
                  <a:srgbClr val="FF0000"/>
                </a:solidFill>
              </a:rPr>
              <a:t>Южного </a:t>
            </a:r>
            <a:r>
              <a:rPr lang="ru-RU" sz="2400" b="1" i="1" dirty="0" smtClean="0">
                <a:solidFill>
                  <a:srgbClr val="FF0000"/>
                </a:solidFill>
              </a:rPr>
              <a:t>берега Крыма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: здесь водятся представители 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пресмыкающихся: ящерицы,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гекконы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, желтопузы, леопардовые 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полозы, тритоны.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	Видовое разнообразие птиц довольно обширно: черный дрозд, зяблик, горихвостка, сорокопут-жулан, сокол-сапсан, стрижи, удоды, скворцы, сороки, щурки и др.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774873" cy="268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nat-geo.ru/images/upload/article_foto/ng_article_614_0_1363283544_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2861295" cy="42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70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iki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165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859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087" y="4562645"/>
            <a:ext cx="476091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Морской конек черноморский (Hippocampus guttulatus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97" y="0"/>
            <a:ext cx="476250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Усач крымский — Barbus tauricus Kessler, 187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05087"/>
            <a:ext cx="4497288" cy="21200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797" y="3203450"/>
            <a:ext cx="2536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Марена, или Усач крымский — </a:t>
            </a:r>
            <a:r>
              <a:rPr lang="ru-RU" sz="2000" b="1" i="1" dirty="0" err="1"/>
              <a:t>Barbus</a:t>
            </a:r>
            <a:r>
              <a:rPr lang="ru-RU" sz="2000" b="1" i="1" dirty="0"/>
              <a:t> </a:t>
            </a:r>
            <a:r>
              <a:rPr lang="ru-RU" sz="2000" b="1" i="1" dirty="0" err="1"/>
              <a:t>tauricus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90760"/>
            <a:ext cx="3201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Морской конек черноморский (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</a:rPr>
              <a:t>Hippocampus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</a:rPr>
              <a:t>guttulatus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2491" y="5949280"/>
            <a:ext cx="3189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Удильщик, морской черт </a:t>
            </a:r>
            <a:endParaRPr lang="ru-RU" sz="2000" b="1" i="1" dirty="0" smtClean="0"/>
          </a:p>
          <a:p>
            <a:r>
              <a:rPr lang="ru-RU" sz="2000" b="1" i="1" dirty="0" smtClean="0"/>
              <a:t>- </a:t>
            </a:r>
            <a:r>
              <a:rPr lang="ru-RU" sz="2000" b="1" i="1" dirty="0" err="1"/>
              <a:t>Lophius</a:t>
            </a:r>
            <a:r>
              <a:rPr lang="ru-RU" sz="2000" b="1" i="1" dirty="0"/>
              <a:t> </a:t>
            </a:r>
            <a:r>
              <a:rPr lang="ru-RU" sz="2000" b="1" i="1" dirty="0" err="1"/>
              <a:t>piscatorius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4869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Животный мир </a:t>
            </a:r>
          </a:p>
          <a:p>
            <a:pPr algn="ctr"/>
            <a:r>
              <a:rPr lang="ru-RU" sz="7200" i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Крыма</a:t>
            </a:r>
            <a:endParaRPr lang="ru-RU" sz="7200" i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59024"/>
            <a:ext cx="6756708" cy="380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	В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Азовском море обитает доисторическое существо, жившее еще 200 млн. лет назад.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	Оно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гораздо старше динозавров и, тем более,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млекопитающих.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26639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Белуга — рыба рекордсмен, относится к осетровым, среднему между хрящевыми и костными рыбами. Сегодня белуга </a:t>
            </a:r>
            <a:r>
              <a:rPr lang="ru-RU" sz="2400" b="1" i="1" u="sng" dirty="0">
                <a:hlinkClick r:id="rId3" tooltip="В Крыму обитает 18 видов рыб, занесенных в Красную книгу Украины"/>
              </a:rPr>
              <a:t>внесена в Красную книгу</a:t>
            </a:r>
            <a:r>
              <a:rPr lang="ru-RU" sz="2400" b="1" i="1" dirty="0"/>
              <a:t>, искусственно разводится в Азовском бассейне.</a:t>
            </a:r>
          </a:p>
        </p:txBody>
      </p:sp>
    </p:spTree>
    <p:extLst>
      <p:ext uri="{BB962C8B-B14F-4D97-AF65-F5344CB8AC3E}">
        <p14:creationId xmlns:p14="http://schemas.microsoft.com/office/powerpoint/2010/main" xmlns="" val="6089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животный мир кры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398"/>
            <a:ext cx="3138331" cy="31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животный мир кры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331" y="692696"/>
            <a:ext cx="3077277" cy="362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артинки по запросу животный мир кры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962" y="4110540"/>
            <a:ext cx="3669772" cy="27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395" y="4228796"/>
            <a:ext cx="3505605" cy="26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1"/>
            <a:ext cx="2915816" cy="390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63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556" y="476672"/>
            <a:ext cx="80718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Книга 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«рекордсменов»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 животного мира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Крыма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rimea-media.ru/Base/Fauna/Lizard/Lizard_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1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4"/>
            <a:ext cx="6008915" cy="45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964" y="3133222"/>
            <a:ext cx="5638036" cy="375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70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0085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71039"/>
            <a:ext cx="4788024" cy="359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9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08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6317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747" y="3466753"/>
            <a:ext cx="5138253" cy="339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18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krim.net/timthumb.php?src=/2014/uploads/images/pix/1391677814-pelikan.jpg&amp;w=600&amp;h=360&amp;zc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9674" y="3360043"/>
            <a:ext cx="4694326" cy="35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35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21036" cy="334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315" y="3086270"/>
            <a:ext cx="4032448" cy="377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76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rimean-center.com/images/energo/crim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788" y="3573017"/>
            <a:ext cx="570121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ookmag.com/images/549a89b5c3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03" y="0"/>
            <a:ext cx="630532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88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черный и белобрюхий стрижи кры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1272" cy="279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409762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593" y="4513929"/>
            <a:ext cx="3612544" cy="237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23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коростель кры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965" y="7937"/>
            <a:ext cx="3425618" cy="353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654" y="7936"/>
            <a:ext cx="3444272" cy="353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843" y="3539732"/>
            <a:ext cx="4390324" cy="331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5421086" y="3542060"/>
            <a:ext cx="3722914" cy="331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20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285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8" y="2780927"/>
            <a:ext cx="4267030" cy="336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692"/>
            <a:ext cx="4895021" cy="332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43026"/>
            <a:ext cx="4895021" cy="346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87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3895"/>
            <a:ext cx="4561046" cy="30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857527"/>
            <a:ext cx="4561046" cy="361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047" y="-1389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935" y="3415106"/>
            <a:ext cx="5237707" cy="347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80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59" y="-5071"/>
            <a:ext cx="5538192" cy="415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97937"/>
            <a:ext cx="3688127" cy="396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44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4" y="23834"/>
            <a:ext cx="3321089" cy="470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223" y="3928999"/>
            <a:ext cx="6157777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689871" cy="35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26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68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43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9504" cy="378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9674" y="3341787"/>
            <a:ext cx="4694326" cy="35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99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78" y="-16835"/>
            <a:ext cx="4882479" cy="366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087" y="1124744"/>
            <a:ext cx="3401913" cy="404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40765"/>
            <a:ext cx="6120680" cy="39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69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vorotila.ru/ru/items/t1@788d6767-2167-4921-80e5-3da78adc989f/bolshoy-kanon-kry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7804864" cy="58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renburg.rgo.ru/files/2014/05/%D0%9A%D0%BE%D0%B2%D1%8B%D0%BB%D1%8C%D0%BD%D0%B0%D1%8F-%D1%81%D1%82%D0%B5%D0%BF%D1%8C-%D0%BD%D0%B0-%D0%B1%D0%B5%D1%80%D0%B5%D0%B3%D1%83-%D0%A7%D0%B5%D1%80%D0%BD%D0%BE%D0%B3%D0%BE-%D0%BC%D0%BE%D1%80%D1%8F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613" y="650419"/>
            <a:ext cx="8767790" cy="58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antikapei.ru/wp-content/uploads/2012/07/li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0" y="3052793"/>
            <a:ext cx="6106681" cy="388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kto-takoy.ru/wp-content/uploads/2010/01/crimean-roe-deer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867" y="0"/>
            <a:ext cx="4824536" cy="41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rimea-media.ru/Base/Fauna/Badger/Badger_1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85" y="-10297"/>
            <a:ext cx="5058134" cy="40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ohotnichiydom.com/files/ck/image/quick-folder/perep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85" y="2811424"/>
            <a:ext cx="5238750" cy="412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g-fotki.yandex.ru/get/6717/67700761.dc/0_add3f_f2d01e8c_or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852937"/>
            <a:ext cx="5720531" cy="408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29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76033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Фауна </a:t>
            </a:r>
            <a:r>
              <a:rPr lang="ru-RU" sz="4400" i="1" dirty="0" smtClean="0"/>
              <a:t>( от лат. </a:t>
            </a:r>
            <a:r>
              <a:rPr lang="ru-RU" sz="4400" i="1" dirty="0" err="1" smtClean="0"/>
              <a:t>Fauna</a:t>
            </a:r>
            <a:r>
              <a:rPr lang="ru-RU" sz="4400" i="1" dirty="0" smtClean="0"/>
              <a:t> —  богиня лесов и полей, покровительница животных в римской мифологии) — </a:t>
            </a:r>
          </a:p>
          <a:p>
            <a:pPr algn="ctr"/>
            <a:r>
              <a:rPr lang="ru-RU" sz="4400" i="1" dirty="0" smtClean="0"/>
              <a:t>исторически сложившаяся </a:t>
            </a:r>
          </a:p>
          <a:p>
            <a:pPr algn="ctr"/>
            <a:r>
              <a:rPr lang="ru-RU" sz="4400" i="1" dirty="0" smtClean="0"/>
              <a:t>совокупность видов животных, </a:t>
            </a:r>
          </a:p>
          <a:p>
            <a:pPr algn="ctr"/>
            <a:r>
              <a:rPr lang="ru-RU" sz="4400" i="1" dirty="0" smtClean="0"/>
              <a:t>обитающих или обитавших </a:t>
            </a:r>
          </a:p>
          <a:p>
            <a:pPr algn="ctr"/>
            <a:r>
              <a:rPr lang="ru-RU" sz="4400" i="1" dirty="0" smtClean="0"/>
              <a:t>в прошлом на определенной территории или акватории.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xmlns="" val="6464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09631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Чтобы знать,  </a:t>
            </a:r>
          </a:p>
          <a:p>
            <a:r>
              <a:rPr lang="ru-RU" sz="6600" b="1" i="1" dirty="0">
                <a:solidFill>
                  <a:srgbClr val="FF0000"/>
                </a:solidFill>
              </a:rPr>
              <a:t> </a:t>
            </a:r>
            <a:r>
              <a:rPr lang="ru-RU" sz="6600" b="1" i="1" dirty="0" smtClean="0">
                <a:solidFill>
                  <a:srgbClr val="FF0000"/>
                </a:solidFill>
              </a:rPr>
              <a:t>      надо увидеть – </a:t>
            </a:r>
          </a:p>
          <a:p>
            <a:r>
              <a:rPr lang="ru-RU" sz="6600" b="1" i="1" dirty="0" smtClean="0">
                <a:solidFill>
                  <a:srgbClr val="FF0000"/>
                </a:solidFill>
              </a:rPr>
              <a:t>            чтобы увидеть,</a:t>
            </a:r>
          </a:p>
          <a:p>
            <a:r>
              <a:rPr lang="ru-RU" sz="6600" b="1" i="1" dirty="0" smtClean="0">
                <a:solidFill>
                  <a:srgbClr val="FF0000"/>
                </a:solidFill>
              </a:rPr>
              <a:t>                   надо знать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6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В древности крымская фауна отличалась куда большим разнообразием. Во время археологических раскопок учёные обнаружили останки жирафов, львов и других теплолюбивых животных, которые ныне обитают в тропических странах. 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221088"/>
            <a:ext cx="8460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Всего в Крыму зарегистрировано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57 видов млекопитающих, и все они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по-своему интересны. </a:t>
            </a:r>
            <a:r>
              <a:rPr lang="ru-RU" sz="4000" b="1" i="1" dirty="0" smtClean="0">
                <a:solidFill>
                  <a:srgbClr val="FF0000"/>
                </a:solidFill>
              </a:rPr>
              <a:t>Из них 17 видов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относятся к очень </a:t>
            </a:r>
            <a:r>
              <a:rPr lang="ru-RU" sz="4000" b="1" i="1" dirty="0" smtClean="0">
                <a:solidFill>
                  <a:srgbClr val="FF0000"/>
                </a:solidFill>
              </a:rPr>
              <a:t>редким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5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komod.ua/uploads/2009/03/dsc01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3" y="25385"/>
            <a:ext cx="5402250" cy="40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356" y="3396630"/>
            <a:ext cx="4153644" cy="346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1196752"/>
            <a:ext cx="26410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Ящерица </a:t>
            </a:r>
          </a:p>
          <a:p>
            <a:r>
              <a:rPr lang="ru-RU" sz="4400" dirty="0" smtClean="0"/>
              <a:t>крымская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127315"/>
            <a:ext cx="1937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/>
              <a:t>Геккон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6529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ldpages.crimea.ua/servercms/uploads/2011/01/medyank_v_krim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5284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laganov.net/wp-content/uploads/2015/01/Eremias-agruta-%D0%B8%D0%BB%D0%B8-%D1%80%D0%B0%D0%B7%D0%BD%D0%BE%D1%86%D0%B2%D0%B5%D1%82%D0%BD%D0%B0%D1%8F-%D1%8F%D1%89%D1%83%D1%80%D0%BA%D0%B0-%D0%B7%D0%B0%D0%BA%D0%B0%D0%BF%D1%8B%D0%B2%D0%B0%D0%B5%D1%82%D1%81%D1%8F-%D0%B2-%D0%BF%D0%B5%D1%81%D0%BE%D0%BA-%D0%B7%D0%B0-5-%D0%BC%D0%B8%D0%BD%D1%83%D1%82-%D1%84.2-624x4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"/>
          <a:stretch/>
        </p:blipFill>
        <p:spPr bwMode="auto">
          <a:xfrm>
            <a:off x="4852840" y="2126365"/>
            <a:ext cx="4279977" cy="47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8154" y="667940"/>
            <a:ext cx="4154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Леопардовый полоз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092" y="4797151"/>
            <a:ext cx="44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Гребенчатый тритон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8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397</TotalTime>
  <Words>201</Words>
  <Application>Microsoft Office PowerPoint</Application>
  <PresentationFormat>Экран (4:3)</PresentationFormat>
  <Paragraphs>45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25</cp:revision>
  <dcterms:created xsi:type="dcterms:W3CDTF">2015-02-14T16:02:35Z</dcterms:created>
  <dcterms:modified xsi:type="dcterms:W3CDTF">2020-04-06T10:28:06Z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2666840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