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docMetadata/LabelInfo.xml" ContentType="application/vnd.ms-office.classificationlabel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58" r:id="rId4"/>
  </p:sldMasterIdLst>
  <p:notesMasterIdLst>
    <p:notesMasterId r:id="rId29"/>
  </p:notesMasterIdLst>
  <p:handoutMasterIdLst>
    <p:handoutMasterId r:id="rId30"/>
  </p:handoutMasterIdLst>
  <p:sldIdLst>
    <p:sldId id="256" r:id="rId5"/>
    <p:sldId id="322" r:id="rId6"/>
    <p:sldId id="257" r:id="rId7"/>
    <p:sldId id="262" r:id="rId8"/>
    <p:sldId id="339" r:id="rId9"/>
    <p:sldId id="323" r:id="rId10"/>
    <p:sldId id="336" r:id="rId11"/>
    <p:sldId id="337" r:id="rId12"/>
    <p:sldId id="324" r:id="rId13"/>
    <p:sldId id="338" r:id="rId14"/>
    <p:sldId id="325" r:id="rId15"/>
    <p:sldId id="326" r:id="rId16"/>
    <p:sldId id="327" r:id="rId17"/>
    <p:sldId id="328" r:id="rId18"/>
    <p:sldId id="329" r:id="rId19"/>
    <p:sldId id="340" r:id="rId20"/>
    <p:sldId id="330" r:id="rId21"/>
    <p:sldId id="331" r:id="rId22"/>
    <p:sldId id="332" r:id="rId23"/>
    <p:sldId id="341" r:id="rId24"/>
    <p:sldId id="333" r:id="rId25"/>
    <p:sldId id="334" r:id="rId26"/>
    <p:sldId id="342" r:id="rId27"/>
    <p:sldId id="335" r:id="rId28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8598D"/>
    <a:srgbClr val="646C92"/>
    <a:srgbClr val="5A6B76"/>
    <a:srgbClr val="5A6E6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15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0505E3EF-67EA-436B-97B2-0124C06EBD2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43" autoAdjust="0"/>
    <p:restoredTop sz="95660" autoAdjust="0"/>
  </p:normalViewPr>
  <p:slideViewPr>
    <p:cSldViewPr snapToGrid="0">
      <p:cViewPr>
        <p:scale>
          <a:sx n="90" d="100"/>
          <a:sy n="90" d="100"/>
        </p:scale>
        <p:origin x="114" y="3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4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 varScale="1">
        <p:scale>
          <a:sx n="82" d="100"/>
          <a:sy n="82" d="100"/>
        </p:scale>
        <p:origin x="3936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42F9FE-75FC-4331-A5FC-2284A63B51BC}" type="doc">
      <dgm:prSet loTypeId="urn:microsoft.com/office/officeart/2005/8/layout/pyramid2" loCatId="pyramid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F2736BE-C138-40E2-8E20-C133396D7A29}">
      <dgm:prSet/>
      <dgm:spPr/>
      <dgm:t>
        <a:bodyPr/>
        <a:lstStyle/>
        <a:p>
          <a:pPr rtl="0"/>
          <a:r>
            <a:rPr lang="ru-RU" dirty="0" smtClean="0"/>
            <a:t>1. Целевой раздел</a:t>
          </a:r>
          <a:endParaRPr lang="ru-RU" dirty="0"/>
        </a:p>
      </dgm:t>
    </dgm:pt>
    <dgm:pt modelId="{CF759396-06AF-4C2E-9118-F9CB88F37BD4}" type="parTrans" cxnId="{5A66B8F2-A608-4726-AF88-D421C37E28CC}">
      <dgm:prSet/>
      <dgm:spPr/>
      <dgm:t>
        <a:bodyPr/>
        <a:lstStyle/>
        <a:p>
          <a:endParaRPr lang="ru-RU"/>
        </a:p>
      </dgm:t>
    </dgm:pt>
    <dgm:pt modelId="{2925D308-6ACA-462F-B9DA-75CD38B5B040}" type="sibTrans" cxnId="{5A66B8F2-A608-4726-AF88-D421C37E28CC}">
      <dgm:prSet/>
      <dgm:spPr/>
      <dgm:t>
        <a:bodyPr/>
        <a:lstStyle/>
        <a:p>
          <a:endParaRPr lang="ru-RU"/>
        </a:p>
      </dgm:t>
    </dgm:pt>
    <dgm:pt modelId="{C2900802-8554-4726-8DB4-440DC401BA64}">
      <dgm:prSet/>
      <dgm:spPr/>
      <dgm:t>
        <a:bodyPr/>
        <a:lstStyle/>
        <a:p>
          <a:pPr rtl="0"/>
          <a:r>
            <a:rPr lang="ru-RU" dirty="0" smtClean="0"/>
            <a:t>2. Содержательный раздел</a:t>
          </a:r>
          <a:endParaRPr lang="ru-RU" dirty="0"/>
        </a:p>
      </dgm:t>
    </dgm:pt>
    <dgm:pt modelId="{C3A5956D-1688-4480-B531-D690A0288F9E}" type="parTrans" cxnId="{27A373E7-D292-414D-ABA6-30E04466A47A}">
      <dgm:prSet/>
      <dgm:spPr/>
      <dgm:t>
        <a:bodyPr/>
        <a:lstStyle/>
        <a:p>
          <a:endParaRPr lang="ru-RU"/>
        </a:p>
      </dgm:t>
    </dgm:pt>
    <dgm:pt modelId="{B5439153-6998-4DBB-9F53-735FD7CB7939}" type="sibTrans" cxnId="{27A373E7-D292-414D-ABA6-30E04466A47A}">
      <dgm:prSet/>
      <dgm:spPr/>
      <dgm:t>
        <a:bodyPr/>
        <a:lstStyle/>
        <a:p>
          <a:endParaRPr lang="ru-RU"/>
        </a:p>
      </dgm:t>
    </dgm:pt>
    <dgm:pt modelId="{F9A050C5-3428-4B5D-8F53-ADF87A4EFC93}">
      <dgm:prSet/>
      <dgm:spPr/>
      <dgm:t>
        <a:bodyPr/>
        <a:lstStyle/>
        <a:p>
          <a:pPr rtl="0"/>
          <a:r>
            <a:rPr lang="ru-RU" b="0" dirty="0" smtClean="0"/>
            <a:t>3. Организационный раздел</a:t>
          </a:r>
          <a:endParaRPr lang="ru-RU" b="0" dirty="0"/>
        </a:p>
      </dgm:t>
    </dgm:pt>
    <dgm:pt modelId="{89EA2D38-2C6E-4493-812A-42AE3F8C950C}" type="parTrans" cxnId="{B7AE57A9-AD85-4D07-8E19-C81EB93BE616}">
      <dgm:prSet/>
      <dgm:spPr/>
      <dgm:t>
        <a:bodyPr/>
        <a:lstStyle/>
        <a:p>
          <a:endParaRPr lang="ru-RU"/>
        </a:p>
      </dgm:t>
    </dgm:pt>
    <dgm:pt modelId="{5BB417D9-FFDF-4B76-9F41-0F0F5C2F3C5D}" type="sibTrans" cxnId="{B7AE57A9-AD85-4D07-8E19-C81EB93BE616}">
      <dgm:prSet/>
      <dgm:spPr/>
      <dgm:t>
        <a:bodyPr/>
        <a:lstStyle/>
        <a:p>
          <a:endParaRPr lang="ru-RU"/>
        </a:p>
      </dgm:t>
    </dgm:pt>
    <dgm:pt modelId="{DEE896A8-6314-43BA-89CB-E68CE95174F7}" type="pres">
      <dgm:prSet presAssocID="{A542F9FE-75FC-4331-A5FC-2284A63B51BC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858D2F4C-36E1-4A35-893A-F8CA59577CCE}" type="pres">
      <dgm:prSet presAssocID="{A542F9FE-75FC-4331-A5FC-2284A63B51BC}" presName="pyramid" presStyleLbl="node1" presStyleIdx="0" presStyleCnt="1"/>
      <dgm:spPr/>
    </dgm:pt>
    <dgm:pt modelId="{2E0E206C-CF85-40B7-86FC-1BDF16B27F9E}" type="pres">
      <dgm:prSet presAssocID="{A542F9FE-75FC-4331-A5FC-2284A63B51BC}" presName="theList" presStyleCnt="0"/>
      <dgm:spPr/>
    </dgm:pt>
    <dgm:pt modelId="{04A99368-8416-4FC3-B72B-6E0F71B96331}" type="pres">
      <dgm:prSet presAssocID="{EF2736BE-C138-40E2-8E20-C133396D7A2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912D07-E20F-4F4D-9BF7-6E67EA74FDD3}" type="pres">
      <dgm:prSet presAssocID="{EF2736BE-C138-40E2-8E20-C133396D7A29}" presName="aSpace" presStyleCnt="0"/>
      <dgm:spPr/>
    </dgm:pt>
    <dgm:pt modelId="{060170E9-F93F-42D7-8657-45A17003DC72}" type="pres">
      <dgm:prSet presAssocID="{C2900802-8554-4726-8DB4-440DC401BA64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E052FC-4B26-4F51-A3FA-C5BF7BB44DDF}" type="pres">
      <dgm:prSet presAssocID="{C2900802-8554-4726-8DB4-440DC401BA64}" presName="aSpace" presStyleCnt="0"/>
      <dgm:spPr/>
    </dgm:pt>
    <dgm:pt modelId="{9C7A1F3C-770A-4DFE-ADFF-F591E08B8770}" type="pres">
      <dgm:prSet presAssocID="{F9A050C5-3428-4B5D-8F53-ADF87A4EFC93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F0529-36F3-4704-98AB-D901C6A3F14D}" type="pres">
      <dgm:prSet presAssocID="{F9A050C5-3428-4B5D-8F53-ADF87A4EFC93}" presName="aSpace" presStyleCnt="0"/>
      <dgm:spPr/>
    </dgm:pt>
  </dgm:ptLst>
  <dgm:cxnLst>
    <dgm:cxn modelId="{48FF3963-FDCC-4D7B-8458-7E457EE97ECF}" type="presOf" srcId="{EF2736BE-C138-40E2-8E20-C133396D7A29}" destId="{04A99368-8416-4FC3-B72B-6E0F71B96331}" srcOrd="0" destOrd="0" presId="urn:microsoft.com/office/officeart/2005/8/layout/pyramid2"/>
    <dgm:cxn modelId="{5A66B8F2-A608-4726-AF88-D421C37E28CC}" srcId="{A542F9FE-75FC-4331-A5FC-2284A63B51BC}" destId="{EF2736BE-C138-40E2-8E20-C133396D7A29}" srcOrd="0" destOrd="0" parTransId="{CF759396-06AF-4C2E-9118-F9CB88F37BD4}" sibTransId="{2925D308-6ACA-462F-B9DA-75CD38B5B040}"/>
    <dgm:cxn modelId="{532DDDD5-ADD1-4E52-81A5-3DCD2224A8B5}" type="presOf" srcId="{A542F9FE-75FC-4331-A5FC-2284A63B51BC}" destId="{DEE896A8-6314-43BA-89CB-E68CE95174F7}" srcOrd="0" destOrd="0" presId="urn:microsoft.com/office/officeart/2005/8/layout/pyramid2"/>
    <dgm:cxn modelId="{057A6568-9ECF-429B-B410-8BA265335E65}" type="presOf" srcId="{F9A050C5-3428-4B5D-8F53-ADF87A4EFC93}" destId="{9C7A1F3C-770A-4DFE-ADFF-F591E08B8770}" srcOrd="0" destOrd="0" presId="urn:microsoft.com/office/officeart/2005/8/layout/pyramid2"/>
    <dgm:cxn modelId="{8C206BF3-B973-44F9-A3B7-ECCC528902A7}" type="presOf" srcId="{C2900802-8554-4726-8DB4-440DC401BA64}" destId="{060170E9-F93F-42D7-8657-45A17003DC72}" srcOrd="0" destOrd="0" presId="urn:microsoft.com/office/officeart/2005/8/layout/pyramid2"/>
    <dgm:cxn modelId="{B7AE57A9-AD85-4D07-8E19-C81EB93BE616}" srcId="{A542F9FE-75FC-4331-A5FC-2284A63B51BC}" destId="{F9A050C5-3428-4B5D-8F53-ADF87A4EFC93}" srcOrd="2" destOrd="0" parTransId="{89EA2D38-2C6E-4493-812A-42AE3F8C950C}" sibTransId="{5BB417D9-FFDF-4B76-9F41-0F0F5C2F3C5D}"/>
    <dgm:cxn modelId="{27A373E7-D292-414D-ABA6-30E04466A47A}" srcId="{A542F9FE-75FC-4331-A5FC-2284A63B51BC}" destId="{C2900802-8554-4726-8DB4-440DC401BA64}" srcOrd="1" destOrd="0" parTransId="{C3A5956D-1688-4480-B531-D690A0288F9E}" sibTransId="{B5439153-6998-4DBB-9F53-735FD7CB7939}"/>
    <dgm:cxn modelId="{708070F4-5396-4B78-B263-AFA994FC886E}" type="presParOf" srcId="{DEE896A8-6314-43BA-89CB-E68CE95174F7}" destId="{858D2F4C-36E1-4A35-893A-F8CA59577CCE}" srcOrd="0" destOrd="0" presId="urn:microsoft.com/office/officeart/2005/8/layout/pyramid2"/>
    <dgm:cxn modelId="{F8300A90-6665-4A05-8689-E77B72455255}" type="presParOf" srcId="{DEE896A8-6314-43BA-89CB-E68CE95174F7}" destId="{2E0E206C-CF85-40B7-86FC-1BDF16B27F9E}" srcOrd="1" destOrd="0" presId="urn:microsoft.com/office/officeart/2005/8/layout/pyramid2"/>
    <dgm:cxn modelId="{D6817231-31AC-427E-87BE-F54D2CFBB997}" type="presParOf" srcId="{2E0E206C-CF85-40B7-86FC-1BDF16B27F9E}" destId="{04A99368-8416-4FC3-B72B-6E0F71B96331}" srcOrd="0" destOrd="0" presId="urn:microsoft.com/office/officeart/2005/8/layout/pyramid2"/>
    <dgm:cxn modelId="{4EBE31FC-2B5C-4A55-9CAA-82820AFF9C4C}" type="presParOf" srcId="{2E0E206C-CF85-40B7-86FC-1BDF16B27F9E}" destId="{A7912D07-E20F-4F4D-9BF7-6E67EA74FDD3}" srcOrd="1" destOrd="0" presId="urn:microsoft.com/office/officeart/2005/8/layout/pyramid2"/>
    <dgm:cxn modelId="{42474A04-2056-495E-A7F8-AE9D6F8AFAC0}" type="presParOf" srcId="{2E0E206C-CF85-40B7-86FC-1BDF16B27F9E}" destId="{060170E9-F93F-42D7-8657-45A17003DC72}" srcOrd="2" destOrd="0" presId="urn:microsoft.com/office/officeart/2005/8/layout/pyramid2"/>
    <dgm:cxn modelId="{FD4ED796-8875-433E-8FBE-B11CB0433F26}" type="presParOf" srcId="{2E0E206C-CF85-40B7-86FC-1BDF16B27F9E}" destId="{11E052FC-4B26-4F51-A3FA-C5BF7BB44DDF}" srcOrd="3" destOrd="0" presId="urn:microsoft.com/office/officeart/2005/8/layout/pyramid2"/>
    <dgm:cxn modelId="{04A14575-CCC1-468D-8C12-2B8746FCABE3}" type="presParOf" srcId="{2E0E206C-CF85-40B7-86FC-1BDF16B27F9E}" destId="{9C7A1F3C-770A-4DFE-ADFF-F591E08B8770}" srcOrd="4" destOrd="0" presId="urn:microsoft.com/office/officeart/2005/8/layout/pyramid2"/>
    <dgm:cxn modelId="{80ECA4B0-E2E5-4C5F-88B1-A384F15C5DBE}" type="presParOf" srcId="{2E0E206C-CF85-40B7-86FC-1BDF16B27F9E}" destId="{679F0529-36F3-4704-98AB-D901C6A3F14D}" srcOrd="5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BF5F84-FE22-41EE-B0F5-3F4B42EDDEB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939234-37F9-4847-B608-9EC036D9AD6A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Пояснительная записка (общие сведения — персональные данные обучающегося, нормативно-правовая документация)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B834BB5A-2F07-4FAB-A91E-5ACB94A055F4}" type="parTrans" cxnId="{BE6C93D8-B31C-4C0D-BB43-9D7C11E2D413}">
      <dgm:prSet/>
      <dgm:spPr/>
      <dgm:t>
        <a:bodyPr/>
        <a:lstStyle/>
        <a:p>
          <a:endParaRPr lang="ru-RU"/>
        </a:p>
      </dgm:t>
    </dgm:pt>
    <dgm:pt modelId="{5B723BFE-7460-4B4B-918B-5036BE01D237}" type="sibTrans" cxnId="{BE6C93D8-B31C-4C0D-BB43-9D7C11E2D413}">
      <dgm:prSet/>
      <dgm:spPr/>
      <dgm:t>
        <a:bodyPr/>
        <a:lstStyle/>
        <a:p>
          <a:endParaRPr lang="ru-RU"/>
        </a:p>
      </dgm:t>
    </dgm:pt>
    <dgm:pt modelId="{44B03DD1-42B1-4857-B08F-480067652092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Психолого-педагогическая характеристика </a:t>
          </a:r>
        </a:p>
      </dgm:t>
    </dgm:pt>
    <dgm:pt modelId="{3FD317C4-DE63-4E8C-B73B-202F47AE6FF7}" type="parTrans" cxnId="{344650B3-BC19-4E14-9BC2-A1E2C3F54E29}">
      <dgm:prSet/>
      <dgm:spPr/>
      <dgm:t>
        <a:bodyPr/>
        <a:lstStyle/>
        <a:p>
          <a:endParaRPr lang="ru-RU"/>
        </a:p>
      </dgm:t>
    </dgm:pt>
    <dgm:pt modelId="{CE7AA106-AFDB-48C9-9D5F-3F69A639E055}" type="sibTrans" cxnId="{344650B3-BC19-4E14-9BC2-A1E2C3F54E29}">
      <dgm:prSet/>
      <dgm:spPr/>
      <dgm:t>
        <a:bodyPr/>
        <a:lstStyle/>
        <a:p>
          <a:endParaRPr lang="ru-RU"/>
        </a:p>
      </dgm:t>
    </dgm:pt>
    <dgm:pt modelId="{AB4A8E9A-E876-48B6-B062-A3A7B16D5381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Особые образовательные потребности обучающейся (условия реализации потребности в уходе и в присмотре (при необходимости)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4E036EB5-9E35-4C21-99E5-476E26236946}" type="parTrans" cxnId="{6BF91CDD-48DC-4EBF-A9D7-11D169D08E37}">
      <dgm:prSet/>
      <dgm:spPr/>
      <dgm:t>
        <a:bodyPr/>
        <a:lstStyle/>
        <a:p>
          <a:endParaRPr lang="ru-RU"/>
        </a:p>
      </dgm:t>
    </dgm:pt>
    <dgm:pt modelId="{478648B4-BFA4-41EF-BA90-135710333745}" type="sibTrans" cxnId="{6BF91CDD-48DC-4EBF-A9D7-11D169D08E37}">
      <dgm:prSet/>
      <dgm:spPr/>
      <dgm:t>
        <a:bodyPr/>
        <a:lstStyle/>
        <a:p>
          <a:endParaRPr lang="ru-RU"/>
        </a:p>
      </dgm:t>
    </dgm:pt>
    <dgm:pt modelId="{10AF2E83-A1AA-42CD-B18C-C89EEB91CD08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Планируемые результаты освоения обучающимся СИПР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08A98CE8-BC7B-47E6-93FE-AA5A3807AF7E}" type="parTrans" cxnId="{C1EBDB30-431B-4C25-9BAE-AB567B528B72}">
      <dgm:prSet/>
      <dgm:spPr/>
      <dgm:t>
        <a:bodyPr/>
        <a:lstStyle/>
        <a:p>
          <a:endParaRPr lang="ru-RU"/>
        </a:p>
      </dgm:t>
    </dgm:pt>
    <dgm:pt modelId="{D6B0569C-B9D9-4F08-8171-387C57C8C0A1}" type="sibTrans" cxnId="{C1EBDB30-431B-4C25-9BAE-AB567B528B72}">
      <dgm:prSet/>
      <dgm:spPr/>
      <dgm:t>
        <a:bodyPr/>
        <a:lstStyle/>
        <a:p>
          <a:endParaRPr lang="ru-RU"/>
        </a:p>
      </dgm:t>
    </dgm:pt>
    <dgm:pt modelId="{60264B60-80B3-450F-8B28-2098982FA919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Система оценки достижения обучающимся планируемых результатов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13E39A45-5CE0-425D-BA62-67CF7B5EF0F3}" type="parTrans" cxnId="{D7DFDF76-5E94-4B78-AD8C-19D8722B2B5F}">
      <dgm:prSet/>
      <dgm:spPr/>
      <dgm:t>
        <a:bodyPr/>
        <a:lstStyle/>
        <a:p>
          <a:endParaRPr lang="ru-RU"/>
        </a:p>
      </dgm:t>
    </dgm:pt>
    <dgm:pt modelId="{AD9BE50B-A43C-417F-A31D-13028BB85D39}" type="sibTrans" cxnId="{D7DFDF76-5E94-4B78-AD8C-19D8722B2B5F}">
      <dgm:prSet/>
      <dgm:spPr/>
      <dgm:t>
        <a:bodyPr/>
        <a:lstStyle/>
        <a:p>
          <a:endParaRPr lang="ru-RU"/>
        </a:p>
      </dgm:t>
    </dgm:pt>
    <dgm:pt modelId="{F39ADF3F-A12E-4C3A-A5B2-9293A566F06B}" type="pres">
      <dgm:prSet presAssocID="{3EBF5F84-FE22-41EE-B0F5-3F4B42EDDEB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43D76E-7D12-4C52-A03C-496536CF650F}" type="pres">
      <dgm:prSet presAssocID="{92939234-37F9-4847-B608-9EC036D9AD6A}" presName="circ1" presStyleLbl="vennNode1" presStyleIdx="0" presStyleCnt="5"/>
      <dgm:spPr/>
    </dgm:pt>
    <dgm:pt modelId="{5597D4F6-F9AA-4CF6-B162-8CAF6AAA58CD}" type="pres">
      <dgm:prSet presAssocID="{92939234-37F9-4847-B608-9EC036D9AD6A}" presName="circ1Tx" presStyleLbl="revTx" presStyleIdx="0" presStyleCnt="0" custScaleX="147403" custScaleY="111909" custLinFactNeighborY="226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9DE506-5D96-4936-90CC-AB1421BE4F69}" type="pres">
      <dgm:prSet presAssocID="{44B03DD1-42B1-4857-B08F-480067652092}" presName="circ2" presStyleLbl="vennNode1" presStyleIdx="1" presStyleCnt="5"/>
      <dgm:spPr/>
    </dgm:pt>
    <dgm:pt modelId="{4702AEB0-710C-4B1A-A534-BED5D62393F2}" type="pres">
      <dgm:prSet presAssocID="{44B03DD1-42B1-4857-B08F-480067652092}" presName="circ2Tx" presStyleLbl="revTx" presStyleIdx="0" presStyleCnt="0" custScaleX="155591" custScaleY="105589" custLinFactNeighborX="-9992" custLinFactNeighborY="208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178C65-A414-46EF-8F02-38A0D5E40FB2}" type="pres">
      <dgm:prSet presAssocID="{AB4A8E9A-E876-48B6-B062-A3A7B16D5381}" presName="circ3" presStyleLbl="vennNode1" presStyleIdx="2" presStyleCnt="5"/>
      <dgm:spPr/>
    </dgm:pt>
    <dgm:pt modelId="{CF418E3F-CF37-4284-BACF-B7DF4A15345A}" type="pres">
      <dgm:prSet presAssocID="{AB4A8E9A-E876-48B6-B062-A3A7B16D5381}" presName="circ3Tx" presStyleLbl="revTx" presStyleIdx="0" presStyleCnt="0" custScaleX="164728" custScaleY="110511" custLinFactNeighborX="2374" custLinFactNeighborY="-197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5FD71-95FC-43B6-8D8E-46F6833FDF71}" type="pres">
      <dgm:prSet presAssocID="{10AF2E83-A1AA-42CD-B18C-C89EEB91CD08}" presName="circ4" presStyleLbl="vennNode1" presStyleIdx="3" presStyleCnt="5"/>
      <dgm:spPr/>
    </dgm:pt>
    <dgm:pt modelId="{5A5F0BC6-3E6B-47DE-A0A0-89CC1FC77E1A}" type="pres">
      <dgm:prSet presAssocID="{10AF2E83-A1AA-42CD-B18C-C89EEB91CD08}" presName="circ4Tx" presStyleLbl="revTx" presStyleIdx="0" presStyleCnt="0" custScaleX="141633" custLinFactNeighborX="-2306" custLinFactNeighborY="-274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E71061-07BA-41E7-B5B8-EC4DC70C4D9B}" type="pres">
      <dgm:prSet presAssocID="{60264B60-80B3-450F-8B28-2098982FA919}" presName="circ5" presStyleLbl="vennNode1" presStyleIdx="4" presStyleCnt="5"/>
      <dgm:spPr/>
    </dgm:pt>
    <dgm:pt modelId="{12D0BB8A-74FB-4A47-BCA2-861CC71CEA4A}" type="pres">
      <dgm:prSet presAssocID="{60264B60-80B3-450F-8B28-2098982FA919}" presName="circ5Tx" presStyleLbl="revTx" presStyleIdx="0" presStyleCnt="0" custScaleX="148168" custScaleY="93223" custLinFactNeighborX="3843" custLinFactNeighborY="1206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20BE2E-8A55-4E6E-8F6F-CB82020F1FC7}" type="presOf" srcId="{AB4A8E9A-E876-48B6-B062-A3A7B16D5381}" destId="{CF418E3F-CF37-4284-BACF-B7DF4A15345A}" srcOrd="0" destOrd="0" presId="urn:microsoft.com/office/officeart/2005/8/layout/venn1"/>
    <dgm:cxn modelId="{C1EBDB30-431B-4C25-9BAE-AB567B528B72}" srcId="{3EBF5F84-FE22-41EE-B0F5-3F4B42EDDEBD}" destId="{10AF2E83-A1AA-42CD-B18C-C89EEB91CD08}" srcOrd="3" destOrd="0" parTransId="{08A98CE8-BC7B-47E6-93FE-AA5A3807AF7E}" sibTransId="{D6B0569C-B9D9-4F08-8171-387C57C8C0A1}"/>
    <dgm:cxn modelId="{6ED35C95-7F83-4724-BF4C-D801AEEF2E5C}" type="presOf" srcId="{10AF2E83-A1AA-42CD-B18C-C89EEB91CD08}" destId="{5A5F0BC6-3E6B-47DE-A0A0-89CC1FC77E1A}" srcOrd="0" destOrd="0" presId="urn:microsoft.com/office/officeart/2005/8/layout/venn1"/>
    <dgm:cxn modelId="{ED9F1197-3A1C-4042-833D-99AF9FCD902D}" type="presOf" srcId="{92939234-37F9-4847-B608-9EC036D9AD6A}" destId="{5597D4F6-F9AA-4CF6-B162-8CAF6AAA58CD}" srcOrd="0" destOrd="0" presId="urn:microsoft.com/office/officeart/2005/8/layout/venn1"/>
    <dgm:cxn modelId="{6BF91CDD-48DC-4EBF-A9D7-11D169D08E37}" srcId="{3EBF5F84-FE22-41EE-B0F5-3F4B42EDDEBD}" destId="{AB4A8E9A-E876-48B6-B062-A3A7B16D5381}" srcOrd="2" destOrd="0" parTransId="{4E036EB5-9E35-4C21-99E5-476E26236946}" sibTransId="{478648B4-BFA4-41EF-BA90-135710333745}"/>
    <dgm:cxn modelId="{1463C707-42FA-4A15-B556-812D290D0CDE}" type="presOf" srcId="{44B03DD1-42B1-4857-B08F-480067652092}" destId="{4702AEB0-710C-4B1A-A534-BED5D62393F2}" srcOrd="0" destOrd="0" presId="urn:microsoft.com/office/officeart/2005/8/layout/venn1"/>
    <dgm:cxn modelId="{8AE5A480-80C7-4434-AC75-F5FB6FCCE60A}" type="presOf" srcId="{3EBF5F84-FE22-41EE-B0F5-3F4B42EDDEBD}" destId="{F39ADF3F-A12E-4C3A-A5B2-9293A566F06B}" srcOrd="0" destOrd="0" presId="urn:microsoft.com/office/officeart/2005/8/layout/venn1"/>
    <dgm:cxn modelId="{0129E1FF-7D91-47D2-B347-98CD11386613}" type="presOf" srcId="{60264B60-80B3-450F-8B28-2098982FA919}" destId="{12D0BB8A-74FB-4A47-BCA2-861CC71CEA4A}" srcOrd="0" destOrd="0" presId="urn:microsoft.com/office/officeart/2005/8/layout/venn1"/>
    <dgm:cxn modelId="{344650B3-BC19-4E14-9BC2-A1E2C3F54E29}" srcId="{3EBF5F84-FE22-41EE-B0F5-3F4B42EDDEBD}" destId="{44B03DD1-42B1-4857-B08F-480067652092}" srcOrd="1" destOrd="0" parTransId="{3FD317C4-DE63-4E8C-B73B-202F47AE6FF7}" sibTransId="{CE7AA106-AFDB-48C9-9D5F-3F69A639E055}"/>
    <dgm:cxn modelId="{D7DFDF76-5E94-4B78-AD8C-19D8722B2B5F}" srcId="{3EBF5F84-FE22-41EE-B0F5-3F4B42EDDEBD}" destId="{60264B60-80B3-450F-8B28-2098982FA919}" srcOrd="4" destOrd="0" parTransId="{13E39A45-5CE0-425D-BA62-67CF7B5EF0F3}" sibTransId="{AD9BE50B-A43C-417F-A31D-13028BB85D39}"/>
    <dgm:cxn modelId="{BE6C93D8-B31C-4C0D-BB43-9D7C11E2D413}" srcId="{3EBF5F84-FE22-41EE-B0F5-3F4B42EDDEBD}" destId="{92939234-37F9-4847-B608-9EC036D9AD6A}" srcOrd="0" destOrd="0" parTransId="{B834BB5A-2F07-4FAB-A91E-5ACB94A055F4}" sibTransId="{5B723BFE-7460-4B4B-918B-5036BE01D237}"/>
    <dgm:cxn modelId="{E42E66EE-88FC-4F90-AC1C-C5BEE13CBC38}" type="presParOf" srcId="{F39ADF3F-A12E-4C3A-A5B2-9293A566F06B}" destId="{1743D76E-7D12-4C52-A03C-496536CF650F}" srcOrd="0" destOrd="0" presId="urn:microsoft.com/office/officeart/2005/8/layout/venn1"/>
    <dgm:cxn modelId="{69B6E553-5F1C-441D-B706-D1CFEAB016C3}" type="presParOf" srcId="{F39ADF3F-A12E-4C3A-A5B2-9293A566F06B}" destId="{5597D4F6-F9AA-4CF6-B162-8CAF6AAA58CD}" srcOrd="1" destOrd="0" presId="urn:microsoft.com/office/officeart/2005/8/layout/venn1"/>
    <dgm:cxn modelId="{6F67AB9B-C941-48EF-8F61-177380D463C1}" type="presParOf" srcId="{F39ADF3F-A12E-4C3A-A5B2-9293A566F06B}" destId="{429DE506-5D96-4936-90CC-AB1421BE4F69}" srcOrd="2" destOrd="0" presId="urn:microsoft.com/office/officeart/2005/8/layout/venn1"/>
    <dgm:cxn modelId="{CC18D8C9-E09A-40F0-82D5-E1347595C5C9}" type="presParOf" srcId="{F39ADF3F-A12E-4C3A-A5B2-9293A566F06B}" destId="{4702AEB0-710C-4B1A-A534-BED5D62393F2}" srcOrd="3" destOrd="0" presId="urn:microsoft.com/office/officeart/2005/8/layout/venn1"/>
    <dgm:cxn modelId="{01E3409D-FC63-46F4-9C27-B587FAA1106C}" type="presParOf" srcId="{F39ADF3F-A12E-4C3A-A5B2-9293A566F06B}" destId="{73178C65-A414-46EF-8F02-38A0D5E40FB2}" srcOrd="4" destOrd="0" presId="urn:microsoft.com/office/officeart/2005/8/layout/venn1"/>
    <dgm:cxn modelId="{62C7438B-CF7C-4BB6-8B5D-1BDACDEDC46F}" type="presParOf" srcId="{F39ADF3F-A12E-4C3A-A5B2-9293A566F06B}" destId="{CF418E3F-CF37-4284-BACF-B7DF4A15345A}" srcOrd="5" destOrd="0" presId="urn:microsoft.com/office/officeart/2005/8/layout/venn1"/>
    <dgm:cxn modelId="{F17050DB-BF59-4D00-BC33-14188F0AEF2A}" type="presParOf" srcId="{F39ADF3F-A12E-4C3A-A5B2-9293A566F06B}" destId="{F675FD71-95FC-43B6-8D8E-46F6833FDF71}" srcOrd="6" destOrd="0" presId="urn:microsoft.com/office/officeart/2005/8/layout/venn1"/>
    <dgm:cxn modelId="{9353B98B-0A8C-4584-AF49-0DAC5A0E1463}" type="presParOf" srcId="{F39ADF3F-A12E-4C3A-A5B2-9293A566F06B}" destId="{5A5F0BC6-3E6B-47DE-A0A0-89CC1FC77E1A}" srcOrd="7" destOrd="0" presId="urn:microsoft.com/office/officeart/2005/8/layout/venn1"/>
    <dgm:cxn modelId="{89923D55-D8ED-43C5-8218-3091CB7B653A}" type="presParOf" srcId="{F39ADF3F-A12E-4C3A-A5B2-9293A566F06B}" destId="{66E71061-07BA-41E7-B5B8-EC4DC70C4D9B}" srcOrd="8" destOrd="0" presId="urn:microsoft.com/office/officeart/2005/8/layout/venn1"/>
    <dgm:cxn modelId="{4A5050C4-9109-4A3B-A306-5EB1084CBFBC}" type="presParOf" srcId="{F39ADF3F-A12E-4C3A-A5B2-9293A566F06B}" destId="{12D0BB8A-74FB-4A47-BCA2-861CC71CEA4A}" srcOrd="9" destOrd="0" presId="urn:microsoft.com/office/officeart/2005/8/layout/ven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C807A5-B5AC-498C-861E-4CA7C6BDD073}" type="doc">
      <dgm:prSet loTypeId="urn:microsoft.com/office/officeart/2005/8/layout/vProcess5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82414C5E-6FF0-411C-8574-34720F1EBE4D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№1598 «Об утверждении федерального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государственногообразовательного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стандарта начального общего образования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обучающихсяс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ограниченными возможностями здоровья»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96BCB0EB-B220-44E9-96C4-10172C98D55B}" type="parTrans" cxnId="{122C3576-32D4-411B-8068-AB19677C735C}">
      <dgm:prSet/>
      <dgm:spPr/>
      <dgm:t>
        <a:bodyPr/>
        <a:lstStyle/>
        <a:p>
          <a:endParaRPr lang="ru-RU"/>
        </a:p>
      </dgm:t>
    </dgm:pt>
    <dgm:pt modelId="{913EF669-9C18-4AE9-A0A2-55741795CA5B}" type="sibTrans" cxnId="{122C3576-32D4-411B-8068-AB19677C735C}">
      <dgm:prSet/>
      <dgm:spPr/>
      <dgm:t>
        <a:bodyPr/>
        <a:lstStyle/>
        <a:p>
          <a:endParaRPr lang="ru-RU"/>
        </a:p>
      </dgm:t>
    </dgm:pt>
    <dgm:pt modelId="{5A8A9F36-60FF-4E10-BAEB-C7944FE336FB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№1599 «Об утверждении федерального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государственногообразовательного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стандарта образования обучающихся с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умственнойотсталостью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(интеллектуальными нарушениями)»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5F10C2F9-424B-4B41-955D-01180CEC3F86}" type="parTrans" cxnId="{7CF8C651-3121-4D41-B66D-2E98035EC8D0}">
      <dgm:prSet/>
      <dgm:spPr/>
      <dgm:t>
        <a:bodyPr/>
        <a:lstStyle/>
        <a:p>
          <a:endParaRPr lang="ru-RU"/>
        </a:p>
      </dgm:t>
    </dgm:pt>
    <dgm:pt modelId="{4C6EBD36-A96C-4F0B-9539-2E673BF27CF1}" type="sibTrans" cxnId="{7CF8C651-3121-4D41-B66D-2E98035EC8D0}">
      <dgm:prSet/>
      <dgm:spPr/>
      <dgm:t>
        <a:bodyPr/>
        <a:lstStyle/>
        <a:p>
          <a:endParaRPr lang="ru-RU"/>
        </a:p>
      </dgm:t>
    </dgm:pt>
    <dgm:pt modelId="{0AA4883D-74E5-47D6-BCF1-675F2CF2D97C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Письмо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Минобрнауки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РФ ВК-452/07 от 11.03.2016 «Методические рекомендации по вопросам внедрения ФГОС ОВЗ»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2258850-AF23-4DFA-810C-02D1A8EAB5DC}" type="parTrans" cxnId="{F7DA3FBC-F0A6-407A-98DC-91F7B5ECD2D2}">
      <dgm:prSet/>
      <dgm:spPr/>
      <dgm:t>
        <a:bodyPr/>
        <a:lstStyle/>
        <a:p>
          <a:endParaRPr lang="ru-RU"/>
        </a:p>
      </dgm:t>
    </dgm:pt>
    <dgm:pt modelId="{115287C9-1244-4FEB-B137-8A8EC970DDA0}" type="sibTrans" cxnId="{F7DA3FBC-F0A6-407A-98DC-91F7B5ECD2D2}">
      <dgm:prSet/>
      <dgm:spPr/>
      <dgm:t>
        <a:bodyPr/>
        <a:lstStyle/>
        <a:p>
          <a:endParaRPr lang="ru-RU"/>
        </a:p>
      </dgm:t>
    </dgm:pt>
    <dgm:pt modelId="{D567AF94-3DD5-4A2F-AABF-52E521440E14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Письмо </a:t>
          </a:r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Минобрнауки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РФ ТС –728/07 от 15.03 2018 «Об организации работы по СИПР»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C8AD92C8-BA31-4774-8A3A-3B5BAF8D2F15}" type="parTrans" cxnId="{C82E242F-4D7E-47C4-B8E1-B84B8C812CF4}">
      <dgm:prSet/>
      <dgm:spPr/>
      <dgm:t>
        <a:bodyPr/>
        <a:lstStyle/>
        <a:p>
          <a:endParaRPr lang="ru-RU"/>
        </a:p>
      </dgm:t>
    </dgm:pt>
    <dgm:pt modelId="{7D086B98-44F5-48A0-9B4A-D48C16533A57}" type="sibTrans" cxnId="{C82E242F-4D7E-47C4-B8E1-B84B8C812CF4}">
      <dgm:prSet/>
      <dgm:spPr/>
      <dgm:t>
        <a:bodyPr/>
        <a:lstStyle/>
        <a:p>
          <a:endParaRPr lang="ru-RU"/>
        </a:p>
      </dgm:t>
    </dgm:pt>
    <dgm:pt modelId="{2456FE4A-A7C5-4F50-8689-910F03A19DE0}" type="pres">
      <dgm:prSet presAssocID="{66C807A5-B5AC-498C-861E-4CA7C6BDD07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16D0D1-232F-4C4C-B37D-F219B9ACC5E4}" type="pres">
      <dgm:prSet presAssocID="{66C807A5-B5AC-498C-861E-4CA7C6BDD073}" presName="dummyMaxCanvas" presStyleCnt="0">
        <dgm:presLayoutVars/>
      </dgm:prSet>
      <dgm:spPr/>
    </dgm:pt>
    <dgm:pt modelId="{63B71285-B781-4DA7-98D7-E017BF1D66AA}" type="pres">
      <dgm:prSet presAssocID="{66C807A5-B5AC-498C-861E-4CA7C6BDD073}" presName="FourNodes_1" presStyleLbl="node1" presStyleIdx="0" presStyleCnt="4" custScaleY="967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9119B-3CA5-4C7F-B75D-CC68CFDD2B21}" type="pres">
      <dgm:prSet presAssocID="{66C807A5-B5AC-498C-861E-4CA7C6BDD073}" presName="FourNodes_2" presStyleLbl="node1" presStyleIdx="1" presStyleCnt="4" custScaleY="1195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876B98-90DB-42E4-8E81-44A96026F2D9}" type="pres">
      <dgm:prSet presAssocID="{66C807A5-B5AC-498C-861E-4CA7C6BDD07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BE577-4ACD-4B53-B7F3-AED13B0B2CE4}" type="pres">
      <dgm:prSet presAssocID="{66C807A5-B5AC-498C-861E-4CA7C6BDD07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D721A6-D89D-4653-A1F8-A397202D70F7}" type="pres">
      <dgm:prSet presAssocID="{66C807A5-B5AC-498C-861E-4CA7C6BDD07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0B1A4-C647-4C58-9F1F-653DD090380F}" type="pres">
      <dgm:prSet presAssocID="{66C807A5-B5AC-498C-861E-4CA7C6BDD07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93D79C-ACAF-470B-A20B-31CCE9A02A48}" type="pres">
      <dgm:prSet presAssocID="{66C807A5-B5AC-498C-861E-4CA7C6BDD07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85ECF2-C70C-4E14-A114-46E179DD081F}" type="pres">
      <dgm:prSet presAssocID="{66C807A5-B5AC-498C-861E-4CA7C6BDD07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B1DE8-BA3A-4E2B-AF7D-049BF47BE26E}" type="pres">
      <dgm:prSet presAssocID="{66C807A5-B5AC-498C-861E-4CA7C6BDD07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622C54-F554-42D3-9428-42A738853953}" type="pres">
      <dgm:prSet presAssocID="{66C807A5-B5AC-498C-861E-4CA7C6BDD07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0C998-278C-4C37-A200-D5752E0C3A2D}" type="pres">
      <dgm:prSet presAssocID="{66C807A5-B5AC-498C-861E-4CA7C6BDD07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DA3FBC-F0A6-407A-98DC-91F7B5ECD2D2}" srcId="{66C807A5-B5AC-498C-861E-4CA7C6BDD073}" destId="{0AA4883D-74E5-47D6-BCF1-675F2CF2D97C}" srcOrd="2" destOrd="0" parTransId="{72258850-AF23-4DFA-810C-02D1A8EAB5DC}" sibTransId="{115287C9-1244-4FEB-B137-8A8EC970DDA0}"/>
    <dgm:cxn modelId="{584DCAE8-7ED7-49FB-8105-13853786ACDB}" type="presOf" srcId="{82414C5E-6FF0-411C-8574-34720F1EBE4D}" destId="{63B71285-B781-4DA7-98D7-E017BF1D66AA}" srcOrd="0" destOrd="0" presId="urn:microsoft.com/office/officeart/2005/8/layout/vProcess5"/>
    <dgm:cxn modelId="{C89BF03C-6F5D-42C0-BCE1-AED3F82D50E9}" type="presOf" srcId="{115287C9-1244-4FEB-B137-8A8EC970DDA0}" destId="{C693D79C-ACAF-470B-A20B-31CCE9A02A48}" srcOrd="0" destOrd="0" presId="urn:microsoft.com/office/officeart/2005/8/layout/vProcess5"/>
    <dgm:cxn modelId="{122C3576-32D4-411B-8068-AB19677C735C}" srcId="{66C807A5-B5AC-498C-861E-4CA7C6BDD073}" destId="{82414C5E-6FF0-411C-8574-34720F1EBE4D}" srcOrd="0" destOrd="0" parTransId="{96BCB0EB-B220-44E9-96C4-10172C98D55B}" sibTransId="{913EF669-9C18-4AE9-A0A2-55741795CA5B}"/>
    <dgm:cxn modelId="{C82E242F-4D7E-47C4-B8E1-B84B8C812CF4}" srcId="{66C807A5-B5AC-498C-861E-4CA7C6BDD073}" destId="{D567AF94-3DD5-4A2F-AABF-52E521440E14}" srcOrd="3" destOrd="0" parTransId="{C8AD92C8-BA31-4774-8A3A-3B5BAF8D2F15}" sibTransId="{7D086B98-44F5-48A0-9B4A-D48C16533A57}"/>
    <dgm:cxn modelId="{15910C1A-0740-4DE3-8CFA-96780C3CE95A}" type="presOf" srcId="{0AA4883D-74E5-47D6-BCF1-675F2CF2D97C}" destId="{73876B98-90DB-42E4-8E81-44A96026F2D9}" srcOrd="0" destOrd="0" presId="urn:microsoft.com/office/officeart/2005/8/layout/vProcess5"/>
    <dgm:cxn modelId="{BAEB0B29-633A-4453-A8F8-A7D4FBC12DD9}" type="presOf" srcId="{5A8A9F36-60FF-4E10-BAEB-C7944FE336FB}" destId="{4949119B-3CA5-4C7F-B75D-CC68CFDD2B21}" srcOrd="0" destOrd="0" presId="urn:microsoft.com/office/officeart/2005/8/layout/vProcess5"/>
    <dgm:cxn modelId="{52AD857F-14BE-47F0-BFFA-A19C065C85C3}" type="presOf" srcId="{D567AF94-3DD5-4A2F-AABF-52E521440E14}" destId="{F27BE577-4ACD-4B53-B7F3-AED13B0B2CE4}" srcOrd="0" destOrd="0" presId="urn:microsoft.com/office/officeart/2005/8/layout/vProcess5"/>
    <dgm:cxn modelId="{7CF8C651-3121-4D41-B66D-2E98035EC8D0}" srcId="{66C807A5-B5AC-498C-861E-4CA7C6BDD073}" destId="{5A8A9F36-60FF-4E10-BAEB-C7944FE336FB}" srcOrd="1" destOrd="0" parTransId="{5F10C2F9-424B-4B41-955D-01180CEC3F86}" sibTransId="{4C6EBD36-A96C-4F0B-9539-2E673BF27CF1}"/>
    <dgm:cxn modelId="{EE7740F1-2799-44C1-B324-5738D0F85510}" type="presOf" srcId="{4C6EBD36-A96C-4F0B-9539-2E673BF27CF1}" destId="{2DA0B1A4-C647-4C58-9F1F-653DD090380F}" srcOrd="0" destOrd="0" presId="urn:microsoft.com/office/officeart/2005/8/layout/vProcess5"/>
    <dgm:cxn modelId="{D335305F-8B88-4E6C-BE61-BFCFD204C172}" type="presOf" srcId="{5A8A9F36-60FF-4E10-BAEB-C7944FE336FB}" destId="{501B1DE8-BA3A-4E2B-AF7D-049BF47BE26E}" srcOrd="1" destOrd="0" presId="urn:microsoft.com/office/officeart/2005/8/layout/vProcess5"/>
    <dgm:cxn modelId="{2CEA731D-BCC7-497B-8633-DAEF3F6BFD4E}" type="presOf" srcId="{913EF669-9C18-4AE9-A0A2-55741795CA5B}" destId="{E7D721A6-D89D-4653-A1F8-A397202D70F7}" srcOrd="0" destOrd="0" presId="urn:microsoft.com/office/officeart/2005/8/layout/vProcess5"/>
    <dgm:cxn modelId="{069789BE-A50E-49E9-ACFD-51FB5BF2B692}" type="presOf" srcId="{82414C5E-6FF0-411C-8574-34720F1EBE4D}" destId="{8585ECF2-C70C-4E14-A114-46E179DD081F}" srcOrd="1" destOrd="0" presId="urn:microsoft.com/office/officeart/2005/8/layout/vProcess5"/>
    <dgm:cxn modelId="{99FA1C8E-2620-44CB-9089-B19A8E6EB2C3}" type="presOf" srcId="{0AA4883D-74E5-47D6-BCF1-675F2CF2D97C}" destId="{BC622C54-F554-42D3-9428-42A738853953}" srcOrd="1" destOrd="0" presId="urn:microsoft.com/office/officeart/2005/8/layout/vProcess5"/>
    <dgm:cxn modelId="{57CFDA4B-A0C4-43D7-8EF7-A7246503548C}" type="presOf" srcId="{66C807A5-B5AC-498C-861E-4CA7C6BDD073}" destId="{2456FE4A-A7C5-4F50-8689-910F03A19DE0}" srcOrd="0" destOrd="0" presId="urn:microsoft.com/office/officeart/2005/8/layout/vProcess5"/>
    <dgm:cxn modelId="{FC065508-FD0F-49B9-9183-F226F1D6F7D7}" type="presOf" srcId="{D567AF94-3DD5-4A2F-AABF-52E521440E14}" destId="{6860C998-278C-4C37-A200-D5752E0C3A2D}" srcOrd="1" destOrd="0" presId="urn:microsoft.com/office/officeart/2005/8/layout/vProcess5"/>
    <dgm:cxn modelId="{B1C2EC81-330D-47A8-B197-19CEA31EB32B}" type="presParOf" srcId="{2456FE4A-A7C5-4F50-8689-910F03A19DE0}" destId="{E216D0D1-232F-4C4C-B37D-F219B9ACC5E4}" srcOrd="0" destOrd="0" presId="urn:microsoft.com/office/officeart/2005/8/layout/vProcess5"/>
    <dgm:cxn modelId="{4EE2EBAD-62EA-4B62-9023-DCD871B1149A}" type="presParOf" srcId="{2456FE4A-A7C5-4F50-8689-910F03A19DE0}" destId="{63B71285-B781-4DA7-98D7-E017BF1D66AA}" srcOrd="1" destOrd="0" presId="urn:microsoft.com/office/officeart/2005/8/layout/vProcess5"/>
    <dgm:cxn modelId="{5461C590-A6C5-43A3-A598-F0F1F28BA1EA}" type="presParOf" srcId="{2456FE4A-A7C5-4F50-8689-910F03A19DE0}" destId="{4949119B-3CA5-4C7F-B75D-CC68CFDD2B21}" srcOrd="2" destOrd="0" presId="urn:microsoft.com/office/officeart/2005/8/layout/vProcess5"/>
    <dgm:cxn modelId="{CD8598A2-F1B6-48E9-B6EC-83DB873BF6EA}" type="presParOf" srcId="{2456FE4A-A7C5-4F50-8689-910F03A19DE0}" destId="{73876B98-90DB-42E4-8E81-44A96026F2D9}" srcOrd="3" destOrd="0" presId="urn:microsoft.com/office/officeart/2005/8/layout/vProcess5"/>
    <dgm:cxn modelId="{C95E7E2C-4104-49B0-A19B-F12C733A3BF5}" type="presParOf" srcId="{2456FE4A-A7C5-4F50-8689-910F03A19DE0}" destId="{F27BE577-4ACD-4B53-B7F3-AED13B0B2CE4}" srcOrd="4" destOrd="0" presId="urn:microsoft.com/office/officeart/2005/8/layout/vProcess5"/>
    <dgm:cxn modelId="{7A0C4815-63F9-4763-8333-2C3C9E563844}" type="presParOf" srcId="{2456FE4A-A7C5-4F50-8689-910F03A19DE0}" destId="{E7D721A6-D89D-4653-A1F8-A397202D70F7}" srcOrd="5" destOrd="0" presId="urn:microsoft.com/office/officeart/2005/8/layout/vProcess5"/>
    <dgm:cxn modelId="{40812B73-65DC-4309-820C-588450114D90}" type="presParOf" srcId="{2456FE4A-A7C5-4F50-8689-910F03A19DE0}" destId="{2DA0B1A4-C647-4C58-9F1F-653DD090380F}" srcOrd="6" destOrd="0" presId="urn:microsoft.com/office/officeart/2005/8/layout/vProcess5"/>
    <dgm:cxn modelId="{19A69696-2B63-4A9E-8ED8-134C555496C4}" type="presParOf" srcId="{2456FE4A-A7C5-4F50-8689-910F03A19DE0}" destId="{C693D79C-ACAF-470B-A20B-31CCE9A02A48}" srcOrd="7" destOrd="0" presId="urn:microsoft.com/office/officeart/2005/8/layout/vProcess5"/>
    <dgm:cxn modelId="{4855805C-1C97-4FF3-A0D2-E0E185F354DB}" type="presParOf" srcId="{2456FE4A-A7C5-4F50-8689-910F03A19DE0}" destId="{8585ECF2-C70C-4E14-A114-46E179DD081F}" srcOrd="8" destOrd="0" presId="urn:microsoft.com/office/officeart/2005/8/layout/vProcess5"/>
    <dgm:cxn modelId="{B2B944FE-62CD-4257-A307-7E2085DE4288}" type="presParOf" srcId="{2456FE4A-A7C5-4F50-8689-910F03A19DE0}" destId="{501B1DE8-BA3A-4E2B-AF7D-049BF47BE26E}" srcOrd="9" destOrd="0" presId="urn:microsoft.com/office/officeart/2005/8/layout/vProcess5"/>
    <dgm:cxn modelId="{1456BBF2-AD04-41BE-A175-A53C1DF68C29}" type="presParOf" srcId="{2456FE4A-A7C5-4F50-8689-910F03A19DE0}" destId="{BC622C54-F554-42D3-9428-42A738853953}" srcOrd="10" destOrd="0" presId="urn:microsoft.com/office/officeart/2005/8/layout/vProcess5"/>
    <dgm:cxn modelId="{B8AA71DC-71F5-4656-BA46-8E02F0A69F75}" type="presParOf" srcId="{2456FE4A-A7C5-4F50-8689-910F03A19DE0}" destId="{6860C998-278C-4C37-A200-D5752E0C3A2D}" srcOrd="11" destOrd="0" presId="urn:microsoft.com/office/officeart/2005/8/layout/vProcess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6371516-62C6-457F-BB48-CF7FE3A4C497}" type="doc">
      <dgm:prSet loTypeId="urn:microsoft.com/office/officeart/2005/8/layout/cycle6" loCatId="cycle" qsTypeId="urn:microsoft.com/office/officeart/2005/8/quickstyle/3d1" qsCatId="3D" csTypeId="urn:microsoft.com/office/officeart/2005/8/colors/accent3_3" csCatId="accent3" phldr="1"/>
      <dgm:spPr/>
      <dgm:t>
        <a:bodyPr/>
        <a:lstStyle/>
        <a:p>
          <a:endParaRPr lang="ru-RU"/>
        </a:p>
      </dgm:t>
    </dgm:pt>
    <dgm:pt modelId="{1713E44A-6503-42C6-8A91-661DFFBDC0EF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Содержание образования. Учитывается потребность во введении специальных учебных предметов и коррекционных курсов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7B7BF20-4EEA-4484-9C2E-2F9721D132EC}" type="parTrans" cxnId="{FE2C4E0C-C2A9-4B1F-8842-881CB39A8410}">
      <dgm:prSet/>
      <dgm:spPr/>
      <dgm:t>
        <a:bodyPr/>
        <a:lstStyle/>
        <a:p>
          <a:endParaRPr lang="ru-RU"/>
        </a:p>
      </dgm:t>
    </dgm:pt>
    <dgm:pt modelId="{FABE19E5-0AA7-4431-B04F-A391DE563D2D}" type="sibTrans" cxnId="{FE2C4E0C-C2A9-4B1F-8842-881CB39A8410}">
      <dgm:prSet/>
      <dgm:spPr/>
      <dgm:t>
        <a:bodyPr/>
        <a:lstStyle/>
        <a:p>
          <a:endParaRPr lang="ru-RU"/>
        </a:p>
      </dgm:t>
    </dgm:pt>
    <dgm:pt modelId="{731E909F-AD71-4669-AD56-395B6DA5516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Обеспечение особой пространственной и временной организации коррекционно-образовательной среды с учетом функционального состояния ЦНС и </a:t>
          </a:r>
          <a:r>
            <a:rPr lang="ru-RU" sz="16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нейродинамики</a:t>
          </a: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психических процессов , психофизических особенностей обучающихся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1F8449-DFFA-4F76-9AB0-AAE784D99681}" type="parTrans" cxnId="{E6E3A04E-D458-40F4-8D07-68DA7DAC0D9D}">
      <dgm:prSet/>
      <dgm:spPr/>
      <dgm:t>
        <a:bodyPr/>
        <a:lstStyle/>
        <a:p>
          <a:endParaRPr lang="ru-RU"/>
        </a:p>
      </dgm:t>
    </dgm:pt>
    <dgm:pt modelId="{A23D30CC-F941-4DD1-B456-E0D5D6A927C0}" type="sibTrans" cxnId="{E6E3A04E-D458-40F4-8D07-68DA7DAC0D9D}">
      <dgm:prSet/>
      <dgm:spPr/>
      <dgm:t>
        <a:bodyPr/>
        <a:lstStyle/>
        <a:p>
          <a:endParaRPr lang="ru-RU"/>
        </a:p>
      </dgm:t>
    </dgm:pt>
    <dgm:pt modelId="{EAD32030-227B-4331-AA17-489073B2C362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Дифференцированное, «пошаговое» обучение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5A7E3FE-EF17-4D48-8BA6-D0505731417E}" type="parTrans" cxnId="{0A562C7E-A5B1-4804-96F4-49233C0B7A0E}">
      <dgm:prSet/>
      <dgm:spPr/>
      <dgm:t>
        <a:bodyPr/>
        <a:lstStyle/>
        <a:p>
          <a:endParaRPr lang="ru-RU"/>
        </a:p>
      </dgm:t>
    </dgm:pt>
    <dgm:pt modelId="{8A7CCAD5-2B27-4FAB-97AB-E0627CD91E31}" type="sibTrans" cxnId="{0A562C7E-A5B1-4804-96F4-49233C0B7A0E}">
      <dgm:prSet/>
      <dgm:spPr/>
      <dgm:t>
        <a:bodyPr/>
        <a:lstStyle/>
        <a:p>
          <a:endParaRPr lang="ru-RU"/>
        </a:p>
      </dgm:t>
    </dgm:pt>
    <dgm:pt modelId="{AEC936DE-5E6B-4977-A060-E2773C2E1C60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Обязательная индивидуализация обучения</a:t>
          </a:r>
          <a:endParaRPr lang="ru-RU" sz="16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C9ECFA2-560E-4A23-A579-129FD59BC265}" type="parTrans" cxnId="{5B39CB93-0AE1-4979-9F89-48189AB97826}">
      <dgm:prSet/>
      <dgm:spPr/>
      <dgm:t>
        <a:bodyPr/>
        <a:lstStyle/>
        <a:p>
          <a:endParaRPr lang="ru-RU"/>
        </a:p>
      </dgm:t>
    </dgm:pt>
    <dgm:pt modelId="{5FBBACDA-777C-4A79-888F-CDB14AC0B406}" type="sibTrans" cxnId="{5B39CB93-0AE1-4979-9F89-48189AB97826}">
      <dgm:prSet/>
      <dgm:spPr/>
      <dgm:t>
        <a:bodyPr/>
        <a:lstStyle/>
        <a:p>
          <a:endParaRPr lang="ru-RU"/>
        </a:p>
      </dgm:t>
    </dgm:pt>
    <dgm:pt modelId="{34CDC317-328B-46A1-8D89-29834CA15783}" type="pres">
      <dgm:prSet presAssocID="{F6371516-62C6-457F-BB48-CF7FE3A4C49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D366FA-035D-4565-85AA-0758B9A2E504}" type="pres">
      <dgm:prSet presAssocID="{1713E44A-6503-42C6-8A91-661DFFBDC0EF}" presName="node" presStyleLbl="node1" presStyleIdx="0" presStyleCnt="4" custScaleX="177604" custScaleY="163935" custRadScaleRad="97246" custRadScaleInc="69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BD203F-7179-4E9D-A6D8-6319201E8C30}" type="pres">
      <dgm:prSet presAssocID="{1713E44A-6503-42C6-8A91-661DFFBDC0EF}" presName="spNode" presStyleCnt="0"/>
      <dgm:spPr/>
    </dgm:pt>
    <dgm:pt modelId="{E328BFF4-E048-4493-99B6-F59A2348D006}" type="pres">
      <dgm:prSet presAssocID="{FABE19E5-0AA7-4431-B04F-A391DE563D2D}" presName="sibTrans" presStyleLbl="sibTrans1D1" presStyleIdx="0" presStyleCnt="4"/>
      <dgm:spPr/>
      <dgm:t>
        <a:bodyPr/>
        <a:lstStyle/>
        <a:p>
          <a:endParaRPr lang="ru-RU"/>
        </a:p>
      </dgm:t>
    </dgm:pt>
    <dgm:pt modelId="{F2BD2178-3F5C-424B-99CC-5C0C0938F5DE}" type="pres">
      <dgm:prSet presAssocID="{731E909F-AD71-4669-AD56-395B6DA55165}" presName="node" presStyleLbl="node1" presStyleIdx="1" presStyleCnt="4" custScaleX="189565" custScaleY="196968" custRadScaleRad="175757" custRadScaleInc="14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DBE098-5CA7-42F4-BA90-4F422E7EFB8C}" type="pres">
      <dgm:prSet presAssocID="{731E909F-AD71-4669-AD56-395B6DA55165}" presName="spNode" presStyleCnt="0"/>
      <dgm:spPr/>
    </dgm:pt>
    <dgm:pt modelId="{7241C765-8043-4823-94B6-B6A5F465AB11}" type="pres">
      <dgm:prSet presAssocID="{A23D30CC-F941-4DD1-B456-E0D5D6A927C0}" presName="sibTrans" presStyleLbl="sibTrans1D1" presStyleIdx="1" presStyleCnt="4"/>
      <dgm:spPr/>
      <dgm:t>
        <a:bodyPr/>
        <a:lstStyle/>
        <a:p>
          <a:endParaRPr lang="ru-RU"/>
        </a:p>
      </dgm:t>
    </dgm:pt>
    <dgm:pt modelId="{8BCCCC52-7DF5-4CD3-B17B-62613F365157}" type="pres">
      <dgm:prSet presAssocID="{EAD32030-227B-4331-AA17-489073B2C362}" presName="node" presStyleLbl="node1" presStyleIdx="2" presStyleCnt="4" custScaleX="145580" custScaleY="98703" custRadScaleRad="91572" custRadScaleInc="-42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BE8387-DBE3-4D2A-8000-ABE076A283E4}" type="pres">
      <dgm:prSet presAssocID="{EAD32030-227B-4331-AA17-489073B2C362}" presName="spNode" presStyleCnt="0"/>
      <dgm:spPr/>
    </dgm:pt>
    <dgm:pt modelId="{541D1D4A-B737-4228-B8B3-B4B716C13612}" type="pres">
      <dgm:prSet presAssocID="{8A7CCAD5-2B27-4FAB-97AB-E0627CD91E31}" presName="sibTrans" presStyleLbl="sibTrans1D1" presStyleIdx="2" presStyleCnt="4"/>
      <dgm:spPr/>
      <dgm:t>
        <a:bodyPr/>
        <a:lstStyle/>
        <a:p>
          <a:endParaRPr lang="ru-RU"/>
        </a:p>
      </dgm:t>
    </dgm:pt>
    <dgm:pt modelId="{ADCA9EE0-607E-453C-ACAF-CD435DF71E0A}" type="pres">
      <dgm:prSet presAssocID="{AEC936DE-5E6B-4977-A060-E2773C2E1C60}" presName="node" presStyleLbl="node1" presStyleIdx="3" presStyleCnt="4" custScaleX="149786" custScaleY="147995" custRadScaleRad="164699" custRadScaleInc="-15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2DABAD-2FD9-4711-8A27-78048EAD3A44}" type="pres">
      <dgm:prSet presAssocID="{AEC936DE-5E6B-4977-A060-E2773C2E1C60}" presName="spNode" presStyleCnt="0"/>
      <dgm:spPr/>
    </dgm:pt>
    <dgm:pt modelId="{F02DCDE4-09FF-4E35-B1DB-5D18D67EEDD4}" type="pres">
      <dgm:prSet presAssocID="{5FBBACDA-777C-4A79-888F-CDB14AC0B406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5B39CB93-0AE1-4979-9F89-48189AB97826}" srcId="{F6371516-62C6-457F-BB48-CF7FE3A4C497}" destId="{AEC936DE-5E6B-4977-A060-E2773C2E1C60}" srcOrd="3" destOrd="0" parTransId="{0C9ECFA2-560E-4A23-A579-129FD59BC265}" sibTransId="{5FBBACDA-777C-4A79-888F-CDB14AC0B406}"/>
    <dgm:cxn modelId="{BEECC4FF-4919-41C1-8314-7E6B0AEB35ED}" type="presOf" srcId="{FABE19E5-0AA7-4431-B04F-A391DE563D2D}" destId="{E328BFF4-E048-4493-99B6-F59A2348D006}" srcOrd="0" destOrd="0" presId="urn:microsoft.com/office/officeart/2005/8/layout/cycle6"/>
    <dgm:cxn modelId="{FE2C4E0C-C2A9-4B1F-8842-881CB39A8410}" srcId="{F6371516-62C6-457F-BB48-CF7FE3A4C497}" destId="{1713E44A-6503-42C6-8A91-661DFFBDC0EF}" srcOrd="0" destOrd="0" parTransId="{07B7BF20-4EEA-4484-9C2E-2F9721D132EC}" sibTransId="{FABE19E5-0AA7-4431-B04F-A391DE563D2D}"/>
    <dgm:cxn modelId="{E6E3A04E-D458-40F4-8D07-68DA7DAC0D9D}" srcId="{F6371516-62C6-457F-BB48-CF7FE3A4C497}" destId="{731E909F-AD71-4669-AD56-395B6DA55165}" srcOrd="1" destOrd="0" parTransId="{D51F8449-DFFA-4F76-9AB0-AAE784D99681}" sibTransId="{A23D30CC-F941-4DD1-B456-E0D5D6A927C0}"/>
    <dgm:cxn modelId="{B9D8C1A6-F30D-405B-B097-94514F8B1D07}" type="presOf" srcId="{8A7CCAD5-2B27-4FAB-97AB-E0627CD91E31}" destId="{541D1D4A-B737-4228-B8B3-B4B716C13612}" srcOrd="0" destOrd="0" presId="urn:microsoft.com/office/officeart/2005/8/layout/cycle6"/>
    <dgm:cxn modelId="{03C606EE-1D39-4462-BBFE-DC3B8134BE47}" type="presOf" srcId="{A23D30CC-F941-4DD1-B456-E0D5D6A927C0}" destId="{7241C765-8043-4823-94B6-B6A5F465AB11}" srcOrd="0" destOrd="0" presId="urn:microsoft.com/office/officeart/2005/8/layout/cycle6"/>
    <dgm:cxn modelId="{804B6E06-38AB-4E70-B0DE-07EE48E89763}" type="presOf" srcId="{5FBBACDA-777C-4A79-888F-CDB14AC0B406}" destId="{F02DCDE4-09FF-4E35-B1DB-5D18D67EEDD4}" srcOrd="0" destOrd="0" presId="urn:microsoft.com/office/officeart/2005/8/layout/cycle6"/>
    <dgm:cxn modelId="{ABADDD8A-8432-4F8D-A76C-D943BB3A568D}" type="presOf" srcId="{F6371516-62C6-457F-BB48-CF7FE3A4C497}" destId="{34CDC317-328B-46A1-8D89-29834CA15783}" srcOrd="0" destOrd="0" presId="urn:microsoft.com/office/officeart/2005/8/layout/cycle6"/>
    <dgm:cxn modelId="{073A8153-1B0C-4B4D-A0CA-4EE69D27E2EC}" type="presOf" srcId="{731E909F-AD71-4669-AD56-395B6DA55165}" destId="{F2BD2178-3F5C-424B-99CC-5C0C0938F5DE}" srcOrd="0" destOrd="0" presId="urn:microsoft.com/office/officeart/2005/8/layout/cycle6"/>
    <dgm:cxn modelId="{45560491-275D-4E03-889D-1A8A01EBABC5}" type="presOf" srcId="{1713E44A-6503-42C6-8A91-661DFFBDC0EF}" destId="{6CD366FA-035D-4565-85AA-0758B9A2E504}" srcOrd="0" destOrd="0" presId="urn:microsoft.com/office/officeart/2005/8/layout/cycle6"/>
    <dgm:cxn modelId="{275E4DB5-C772-4C8F-AB95-5AA6751DFEDB}" type="presOf" srcId="{AEC936DE-5E6B-4977-A060-E2773C2E1C60}" destId="{ADCA9EE0-607E-453C-ACAF-CD435DF71E0A}" srcOrd="0" destOrd="0" presId="urn:microsoft.com/office/officeart/2005/8/layout/cycle6"/>
    <dgm:cxn modelId="{0A562C7E-A5B1-4804-96F4-49233C0B7A0E}" srcId="{F6371516-62C6-457F-BB48-CF7FE3A4C497}" destId="{EAD32030-227B-4331-AA17-489073B2C362}" srcOrd="2" destOrd="0" parTransId="{35A7E3FE-EF17-4D48-8BA6-D0505731417E}" sibTransId="{8A7CCAD5-2B27-4FAB-97AB-E0627CD91E31}"/>
    <dgm:cxn modelId="{C38EA837-536B-48BA-8FC4-8D26D0386C55}" type="presOf" srcId="{EAD32030-227B-4331-AA17-489073B2C362}" destId="{8BCCCC52-7DF5-4CD3-B17B-62613F365157}" srcOrd="0" destOrd="0" presId="urn:microsoft.com/office/officeart/2005/8/layout/cycle6"/>
    <dgm:cxn modelId="{C52CC5AC-B924-4822-B863-B6AF7A8B22C6}" type="presParOf" srcId="{34CDC317-328B-46A1-8D89-29834CA15783}" destId="{6CD366FA-035D-4565-85AA-0758B9A2E504}" srcOrd="0" destOrd="0" presId="urn:microsoft.com/office/officeart/2005/8/layout/cycle6"/>
    <dgm:cxn modelId="{26DD8F59-424E-405A-97E2-EF3BA08F51FB}" type="presParOf" srcId="{34CDC317-328B-46A1-8D89-29834CA15783}" destId="{71BD203F-7179-4E9D-A6D8-6319201E8C30}" srcOrd="1" destOrd="0" presId="urn:microsoft.com/office/officeart/2005/8/layout/cycle6"/>
    <dgm:cxn modelId="{33C3EA06-AB84-4878-9E62-F240F7F86CDC}" type="presParOf" srcId="{34CDC317-328B-46A1-8D89-29834CA15783}" destId="{E328BFF4-E048-4493-99B6-F59A2348D006}" srcOrd="2" destOrd="0" presId="urn:microsoft.com/office/officeart/2005/8/layout/cycle6"/>
    <dgm:cxn modelId="{84406C67-0C67-41EB-ABDE-BD3DCEC49BEA}" type="presParOf" srcId="{34CDC317-328B-46A1-8D89-29834CA15783}" destId="{F2BD2178-3F5C-424B-99CC-5C0C0938F5DE}" srcOrd="3" destOrd="0" presId="urn:microsoft.com/office/officeart/2005/8/layout/cycle6"/>
    <dgm:cxn modelId="{2AE08359-1DAD-45AF-AE06-4E51DAF0C641}" type="presParOf" srcId="{34CDC317-328B-46A1-8D89-29834CA15783}" destId="{C9DBE098-5CA7-42F4-BA90-4F422E7EFB8C}" srcOrd="4" destOrd="0" presId="urn:microsoft.com/office/officeart/2005/8/layout/cycle6"/>
    <dgm:cxn modelId="{A8B9132D-B2EB-4A0D-B5EE-D8EA42B80642}" type="presParOf" srcId="{34CDC317-328B-46A1-8D89-29834CA15783}" destId="{7241C765-8043-4823-94B6-B6A5F465AB11}" srcOrd="5" destOrd="0" presId="urn:microsoft.com/office/officeart/2005/8/layout/cycle6"/>
    <dgm:cxn modelId="{B2CDE1C3-1909-4A26-AE18-9EBCFDFE922A}" type="presParOf" srcId="{34CDC317-328B-46A1-8D89-29834CA15783}" destId="{8BCCCC52-7DF5-4CD3-B17B-62613F365157}" srcOrd="6" destOrd="0" presId="urn:microsoft.com/office/officeart/2005/8/layout/cycle6"/>
    <dgm:cxn modelId="{49DFFBFF-2143-460D-A15B-44B962907420}" type="presParOf" srcId="{34CDC317-328B-46A1-8D89-29834CA15783}" destId="{1DBE8387-DBE3-4D2A-8000-ABE076A283E4}" srcOrd="7" destOrd="0" presId="urn:microsoft.com/office/officeart/2005/8/layout/cycle6"/>
    <dgm:cxn modelId="{AAE86991-DB1C-4531-B9B8-E3A3EC13EAAE}" type="presParOf" srcId="{34CDC317-328B-46A1-8D89-29834CA15783}" destId="{541D1D4A-B737-4228-B8B3-B4B716C13612}" srcOrd="8" destOrd="0" presId="urn:microsoft.com/office/officeart/2005/8/layout/cycle6"/>
    <dgm:cxn modelId="{BC2EF86E-BB05-450A-AF3D-5E6FF4B561C4}" type="presParOf" srcId="{34CDC317-328B-46A1-8D89-29834CA15783}" destId="{ADCA9EE0-607E-453C-ACAF-CD435DF71E0A}" srcOrd="9" destOrd="0" presId="urn:microsoft.com/office/officeart/2005/8/layout/cycle6"/>
    <dgm:cxn modelId="{BD6FFF3C-8AD2-42D5-AD19-DB188A300A2C}" type="presParOf" srcId="{34CDC317-328B-46A1-8D89-29834CA15783}" destId="{442DABAD-2FD9-4711-8A27-78048EAD3A44}" srcOrd="10" destOrd="0" presId="urn:microsoft.com/office/officeart/2005/8/layout/cycle6"/>
    <dgm:cxn modelId="{310C5A8F-D8E7-4BE9-A8EF-FDA5BCEBB333}" type="presParOf" srcId="{34CDC317-328B-46A1-8D89-29834CA15783}" destId="{F02DCDE4-09FF-4E35-B1DB-5D18D67EEDD4}" srcOrd="11" destOrd="0" presId="urn:microsoft.com/office/officeart/2005/8/layout/cycle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459C9D-C579-41F3-A782-572AED0A86D0}" type="doc">
      <dgm:prSet loTypeId="urn:microsoft.com/office/officeart/2005/8/layout/venn1" loCatId="relationship" qsTypeId="urn:microsoft.com/office/officeart/2005/8/quickstyle/3d3" qsCatId="3D" csTypeId="urn:microsoft.com/office/officeart/2005/8/colors/colorful2" csCatId="colorful" phldr="1"/>
      <dgm:spPr/>
    </dgm:pt>
    <dgm:pt modelId="{D66DD06F-9436-4D64-821B-D06C552F5E8D}">
      <dgm:prSet phldrT="[Текст]"/>
      <dgm:spPr/>
      <dgm:t>
        <a:bodyPr/>
        <a:lstStyle/>
        <a:p>
          <a:r>
            <a:rPr lang="ru-RU" b="1" dirty="0" smtClean="0"/>
            <a:t>Программы базовых учебных действий</a:t>
          </a:r>
          <a:endParaRPr lang="ru-RU" dirty="0"/>
        </a:p>
      </dgm:t>
    </dgm:pt>
    <dgm:pt modelId="{927026E1-B583-4072-BCB5-B7C00754BBC9}" type="parTrans" cxnId="{A43E013C-8F22-4853-BA76-2FD1F5C6E5E7}">
      <dgm:prSet/>
      <dgm:spPr/>
      <dgm:t>
        <a:bodyPr/>
        <a:lstStyle/>
        <a:p>
          <a:endParaRPr lang="ru-RU"/>
        </a:p>
      </dgm:t>
    </dgm:pt>
    <dgm:pt modelId="{91D990A9-F480-44A2-B4FE-45DE877CB39A}" type="sibTrans" cxnId="{A43E013C-8F22-4853-BA76-2FD1F5C6E5E7}">
      <dgm:prSet/>
      <dgm:spPr/>
      <dgm:t>
        <a:bodyPr/>
        <a:lstStyle/>
        <a:p>
          <a:endParaRPr lang="ru-RU"/>
        </a:p>
      </dgm:t>
    </dgm:pt>
    <dgm:pt modelId="{BE075795-D97B-4DC4-89D9-59362B618B65}">
      <dgm:prSet phldrT="[Текст]"/>
      <dgm:spPr/>
      <dgm:t>
        <a:bodyPr/>
        <a:lstStyle/>
        <a:p>
          <a:r>
            <a:rPr lang="ru-RU" b="1" dirty="0" smtClean="0"/>
            <a:t>Программа воспитания</a:t>
          </a:r>
          <a:endParaRPr lang="ru-RU" dirty="0"/>
        </a:p>
      </dgm:t>
    </dgm:pt>
    <dgm:pt modelId="{3E3AAC97-48A5-4011-81A5-7FEA4AF95827}" type="parTrans" cxnId="{FFB6BC44-1D57-4B3C-8858-E0AFE7E304AE}">
      <dgm:prSet/>
      <dgm:spPr/>
      <dgm:t>
        <a:bodyPr/>
        <a:lstStyle/>
        <a:p>
          <a:endParaRPr lang="ru-RU"/>
        </a:p>
      </dgm:t>
    </dgm:pt>
    <dgm:pt modelId="{AB72EF92-0A2A-4FF4-9AA1-0EBBFBEF428E}" type="sibTrans" cxnId="{FFB6BC44-1D57-4B3C-8858-E0AFE7E304AE}">
      <dgm:prSet/>
      <dgm:spPr/>
      <dgm:t>
        <a:bodyPr/>
        <a:lstStyle/>
        <a:p>
          <a:endParaRPr lang="ru-RU"/>
        </a:p>
      </dgm:t>
    </dgm:pt>
    <dgm:pt modelId="{B7535E70-52CC-477C-BE4B-771F9BD58711}">
      <dgm:prSet phldrT="[Текст]"/>
      <dgm:spPr/>
      <dgm:t>
        <a:bodyPr/>
        <a:lstStyle/>
        <a:p>
          <a:r>
            <a:rPr lang="ru-RU" b="1" dirty="0" smtClean="0"/>
            <a:t>Программы учебных предметов и курсов</a:t>
          </a:r>
          <a:endParaRPr lang="ru-RU" dirty="0"/>
        </a:p>
      </dgm:t>
    </dgm:pt>
    <dgm:pt modelId="{0EBE307A-5FFB-46B3-B857-648D50560849}" type="parTrans" cxnId="{3DED21E3-18F7-4023-9218-B47B1CBD32AB}">
      <dgm:prSet/>
      <dgm:spPr/>
      <dgm:t>
        <a:bodyPr/>
        <a:lstStyle/>
        <a:p>
          <a:endParaRPr lang="ru-RU"/>
        </a:p>
      </dgm:t>
    </dgm:pt>
    <dgm:pt modelId="{A225A30D-4699-48AC-82E9-D1B560AD694B}" type="sibTrans" cxnId="{3DED21E3-18F7-4023-9218-B47B1CBD32AB}">
      <dgm:prSet/>
      <dgm:spPr/>
      <dgm:t>
        <a:bodyPr/>
        <a:lstStyle/>
        <a:p>
          <a:endParaRPr lang="ru-RU"/>
        </a:p>
      </dgm:t>
    </dgm:pt>
    <dgm:pt modelId="{577C8FE6-9EAF-4580-AC3F-484BB0D168EB}" type="pres">
      <dgm:prSet presAssocID="{5D459C9D-C579-41F3-A782-572AED0A86D0}" presName="compositeShape" presStyleCnt="0">
        <dgm:presLayoutVars>
          <dgm:chMax val="7"/>
          <dgm:dir/>
          <dgm:resizeHandles val="exact"/>
        </dgm:presLayoutVars>
      </dgm:prSet>
      <dgm:spPr/>
    </dgm:pt>
    <dgm:pt modelId="{6E1B0065-2E2E-405A-9A62-CC773887298B}" type="pres">
      <dgm:prSet presAssocID="{D66DD06F-9436-4D64-821B-D06C552F5E8D}" presName="circ1" presStyleLbl="vennNode1" presStyleIdx="0" presStyleCnt="3"/>
      <dgm:spPr/>
      <dgm:t>
        <a:bodyPr/>
        <a:lstStyle/>
        <a:p>
          <a:endParaRPr lang="ru-RU"/>
        </a:p>
      </dgm:t>
    </dgm:pt>
    <dgm:pt modelId="{6E669C1D-7387-4AF3-BD67-BD8734070676}" type="pres">
      <dgm:prSet presAssocID="{D66DD06F-9436-4D64-821B-D06C552F5E8D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3C51E6-5FCB-4A8C-9CDC-C2872A415C97}" type="pres">
      <dgm:prSet presAssocID="{BE075795-D97B-4DC4-89D9-59362B618B65}" presName="circ2" presStyleLbl="vennNode1" presStyleIdx="1" presStyleCnt="3" custLinFactNeighborX="6449" custLinFactNeighborY="537"/>
      <dgm:spPr/>
      <dgm:t>
        <a:bodyPr/>
        <a:lstStyle/>
        <a:p>
          <a:endParaRPr lang="ru-RU"/>
        </a:p>
      </dgm:t>
    </dgm:pt>
    <dgm:pt modelId="{CEB0DE2E-4C73-4F4A-8013-5704618596F1}" type="pres">
      <dgm:prSet presAssocID="{BE075795-D97B-4DC4-89D9-59362B618B6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05512F-7E90-4CC9-AD9E-F881E3916EAB}" type="pres">
      <dgm:prSet presAssocID="{B7535E70-52CC-477C-BE4B-771F9BD58711}" presName="circ3" presStyleLbl="vennNode1" presStyleIdx="2" presStyleCnt="3" custScaleX="108670"/>
      <dgm:spPr/>
      <dgm:t>
        <a:bodyPr/>
        <a:lstStyle/>
        <a:p>
          <a:endParaRPr lang="ru-RU"/>
        </a:p>
      </dgm:t>
    </dgm:pt>
    <dgm:pt modelId="{1FE85244-396F-44A4-9F8A-F4F34BA45E55}" type="pres">
      <dgm:prSet presAssocID="{B7535E70-52CC-477C-BE4B-771F9BD5871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D296D2B-BD7E-4617-B261-1B258B6FD4E4}" type="presOf" srcId="{D66DD06F-9436-4D64-821B-D06C552F5E8D}" destId="{6E1B0065-2E2E-405A-9A62-CC773887298B}" srcOrd="0" destOrd="0" presId="urn:microsoft.com/office/officeart/2005/8/layout/venn1"/>
    <dgm:cxn modelId="{FFB6BC44-1D57-4B3C-8858-E0AFE7E304AE}" srcId="{5D459C9D-C579-41F3-A782-572AED0A86D0}" destId="{BE075795-D97B-4DC4-89D9-59362B618B65}" srcOrd="1" destOrd="0" parTransId="{3E3AAC97-48A5-4011-81A5-7FEA4AF95827}" sibTransId="{AB72EF92-0A2A-4FF4-9AA1-0EBBFBEF428E}"/>
    <dgm:cxn modelId="{C8182E9F-C594-4FAD-BC83-3A8A4E62C5ED}" type="presOf" srcId="{B7535E70-52CC-477C-BE4B-771F9BD58711}" destId="{7B05512F-7E90-4CC9-AD9E-F881E3916EAB}" srcOrd="0" destOrd="0" presId="urn:microsoft.com/office/officeart/2005/8/layout/venn1"/>
    <dgm:cxn modelId="{C6E8728F-0C04-44AC-80EB-F9082C1F7553}" type="presOf" srcId="{5D459C9D-C579-41F3-A782-572AED0A86D0}" destId="{577C8FE6-9EAF-4580-AC3F-484BB0D168EB}" srcOrd="0" destOrd="0" presId="urn:microsoft.com/office/officeart/2005/8/layout/venn1"/>
    <dgm:cxn modelId="{7F27ACC4-2B83-4FD0-A34C-4C93ED61DBFC}" type="presOf" srcId="{D66DD06F-9436-4D64-821B-D06C552F5E8D}" destId="{6E669C1D-7387-4AF3-BD67-BD8734070676}" srcOrd="1" destOrd="0" presId="urn:microsoft.com/office/officeart/2005/8/layout/venn1"/>
    <dgm:cxn modelId="{A43E013C-8F22-4853-BA76-2FD1F5C6E5E7}" srcId="{5D459C9D-C579-41F3-A782-572AED0A86D0}" destId="{D66DD06F-9436-4D64-821B-D06C552F5E8D}" srcOrd="0" destOrd="0" parTransId="{927026E1-B583-4072-BCB5-B7C00754BBC9}" sibTransId="{91D990A9-F480-44A2-B4FE-45DE877CB39A}"/>
    <dgm:cxn modelId="{3DED21E3-18F7-4023-9218-B47B1CBD32AB}" srcId="{5D459C9D-C579-41F3-A782-572AED0A86D0}" destId="{B7535E70-52CC-477C-BE4B-771F9BD58711}" srcOrd="2" destOrd="0" parTransId="{0EBE307A-5FFB-46B3-B857-648D50560849}" sibTransId="{A225A30D-4699-48AC-82E9-D1B560AD694B}"/>
    <dgm:cxn modelId="{E1722A64-BDD3-4117-95AF-021AEBBA2AD7}" type="presOf" srcId="{BE075795-D97B-4DC4-89D9-59362B618B65}" destId="{CEB0DE2E-4C73-4F4A-8013-5704618596F1}" srcOrd="1" destOrd="0" presId="urn:microsoft.com/office/officeart/2005/8/layout/venn1"/>
    <dgm:cxn modelId="{F541127A-103C-4CE9-AE0C-951350C47297}" type="presOf" srcId="{B7535E70-52CC-477C-BE4B-771F9BD58711}" destId="{1FE85244-396F-44A4-9F8A-F4F34BA45E55}" srcOrd="1" destOrd="0" presId="urn:microsoft.com/office/officeart/2005/8/layout/venn1"/>
    <dgm:cxn modelId="{B3D0FEA7-3792-40DC-84FF-C58F5E64EB17}" type="presOf" srcId="{BE075795-D97B-4DC4-89D9-59362B618B65}" destId="{5E3C51E6-5FCB-4A8C-9CDC-C2872A415C97}" srcOrd="0" destOrd="0" presId="urn:microsoft.com/office/officeart/2005/8/layout/venn1"/>
    <dgm:cxn modelId="{68DC4771-55AF-43BE-BF4A-C0072D31DBAE}" type="presParOf" srcId="{577C8FE6-9EAF-4580-AC3F-484BB0D168EB}" destId="{6E1B0065-2E2E-405A-9A62-CC773887298B}" srcOrd="0" destOrd="0" presId="urn:microsoft.com/office/officeart/2005/8/layout/venn1"/>
    <dgm:cxn modelId="{3D6A0117-991E-4429-8A88-6D82C7BB17DF}" type="presParOf" srcId="{577C8FE6-9EAF-4580-AC3F-484BB0D168EB}" destId="{6E669C1D-7387-4AF3-BD67-BD8734070676}" srcOrd="1" destOrd="0" presId="urn:microsoft.com/office/officeart/2005/8/layout/venn1"/>
    <dgm:cxn modelId="{38D0394B-3ED4-497B-8D30-638001E1D1B7}" type="presParOf" srcId="{577C8FE6-9EAF-4580-AC3F-484BB0D168EB}" destId="{5E3C51E6-5FCB-4A8C-9CDC-C2872A415C97}" srcOrd="2" destOrd="0" presId="urn:microsoft.com/office/officeart/2005/8/layout/venn1"/>
    <dgm:cxn modelId="{DAD05F6D-DA31-438B-9E30-FD9179DEBE15}" type="presParOf" srcId="{577C8FE6-9EAF-4580-AC3F-484BB0D168EB}" destId="{CEB0DE2E-4C73-4F4A-8013-5704618596F1}" srcOrd="3" destOrd="0" presId="urn:microsoft.com/office/officeart/2005/8/layout/venn1"/>
    <dgm:cxn modelId="{98EF7233-7B13-486B-832B-E8DEBDF530C2}" type="presParOf" srcId="{577C8FE6-9EAF-4580-AC3F-484BB0D168EB}" destId="{7B05512F-7E90-4CC9-AD9E-F881E3916EAB}" srcOrd="4" destOrd="0" presId="urn:microsoft.com/office/officeart/2005/8/layout/venn1"/>
    <dgm:cxn modelId="{D3B5D8DC-5DD9-486C-99D4-E34F09D36037}" type="presParOf" srcId="{577C8FE6-9EAF-4580-AC3F-484BB0D168EB}" destId="{1FE85244-396F-44A4-9F8A-F4F34BA45E55}" srcOrd="5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E2605E3-3354-4054-938B-CDDCFA566DB7}" type="doc">
      <dgm:prSet loTypeId="urn:microsoft.com/office/officeart/2005/8/layout/venn3" loCatId="relationship" qsTypeId="urn:microsoft.com/office/officeart/2005/8/quickstyle/simple2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AEC0E0DB-7484-47DF-9073-06FFC87E5651}">
      <dgm:prSet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Подготовку обучающегося к нахождению и обучению в среде сверстников, к эмоциональному, коммуникативному взаимодействию с группой обучающихся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2483B641-9548-4900-8F68-3B802B560A69}" type="parTrans" cxnId="{E6C4F73B-94AF-4847-AA5A-BEFFD7F01FC8}">
      <dgm:prSet/>
      <dgm:spPr/>
      <dgm:t>
        <a:bodyPr/>
        <a:lstStyle/>
        <a:p>
          <a:endParaRPr lang="ru-RU"/>
        </a:p>
      </dgm:t>
    </dgm:pt>
    <dgm:pt modelId="{F4A7DCBA-90C2-4C45-9E3B-E8B89F570A42}" type="sibTrans" cxnId="{E6C4F73B-94AF-4847-AA5A-BEFFD7F01FC8}">
      <dgm:prSet/>
      <dgm:spPr/>
      <dgm:t>
        <a:bodyPr/>
        <a:lstStyle/>
        <a:p>
          <a:endParaRPr lang="ru-RU"/>
        </a:p>
      </dgm:t>
    </dgm:pt>
    <dgm:pt modelId="{A29A33AF-738A-4413-BC0D-8A68C1C8B746}">
      <dgm:prSet custT="1"/>
      <dgm:spPr/>
      <dgm:t>
        <a:bodyPr/>
        <a:lstStyle/>
        <a:p>
          <a:pPr rtl="0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Формирование учебного поведения; 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FA1E5F94-B50B-4566-BA7C-60094EC98D38}" type="parTrans" cxnId="{205BE040-49C8-40CC-83E8-7F11C26F3BA7}">
      <dgm:prSet/>
      <dgm:spPr/>
      <dgm:t>
        <a:bodyPr/>
        <a:lstStyle/>
        <a:p>
          <a:endParaRPr lang="ru-RU"/>
        </a:p>
      </dgm:t>
    </dgm:pt>
    <dgm:pt modelId="{54BDA43D-FA8D-4C66-87C1-32C0447E98D6}" type="sibTrans" cxnId="{205BE040-49C8-40CC-83E8-7F11C26F3BA7}">
      <dgm:prSet/>
      <dgm:spPr/>
      <dgm:t>
        <a:bodyPr/>
        <a:lstStyle/>
        <a:p>
          <a:endParaRPr lang="ru-RU"/>
        </a:p>
      </dgm:t>
    </dgm:pt>
    <dgm:pt modelId="{A8638CBB-AF62-45C3-8D1E-C6961FBE1A92}">
      <dgm:prSet custT="1"/>
      <dgm:spPr/>
      <dgm:t>
        <a:bodyPr/>
        <a:lstStyle/>
        <a:p>
          <a:pPr rtl="0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Формирование умения выполнять задание и самостоятельно переходить от одного задания (операции, действия) к другому в соответствии с расписанием занятий, алгоритмом действия.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BECFF9B2-DDAA-4B4F-B7CD-F6058C734DE6}" type="parTrans" cxnId="{D41985AB-6DB5-4F61-8C47-A54DFFE42C6B}">
      <dgm:prSet/>
      <dgm:spPr/>
      <dgm:t>
        <a:bodyPr/>
        <a:lstStyle/>
        <a:p>
          <a:endParaRPr lang="ru-RU"/>
        </a:p>
      </dgm:t>
    </dgm:pt>
    <dgm:pt modelId="{68568684-ACFE-4275-8586-8D877567682F}" type="sibTrans" cxnId="{D41985AB-6DB5-4F61-8C47-A54DFFE42C6B}">
      <dgm:prSet/>
      <dgm:spPr/>
      <dgm:t>
        <a:bodyPr/>
        <a:lstStyle/>
        <a:p>
          <a:endParaRPr lang="ru-RU"/>
        </a:p>
      </dgm:t>
    </dgm:pt>
    <dgm:pt modelId="{20D0EE9E-328B-4814-ABE3-0A7372E9D33B}" type="pres">
      <dgm:prSet presAssocID="{CE2605E3-3354-4054-938B-CDDCFA566DB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2AEE83-30A2-4C40-B4C2-7055649089A7}" type="pres">
      <dgm:prSet presAssocID="{AEC0E0DB-7484-47DF-9073-06FFC87E5651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66987C-247F-4715-A76D-B335336EC35D}" type="pres">
      <dgm:prSet presAssocID="{F4A7DCBA-90C2-4C45-9E3B-E8B89F570A42}" presName="space" presStyleCnt="0"/>
      <dgm:spPr/>
    </dgm:pt>
    <dgm:pt modelId="{A69DB265-E53F-42B8-96EC-40A68C055C17}" type="pres">
      <dgm:prSet presAssocID="{A29A33AF-738A-4413-BC0D-8A68C1C8B746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EF7ECB-B4C9-404F-83C9-7E5C75F0E4CD}" type="pres">
      <dgm:prSet presAssocID="{54BDA43D-FA8D-4C66-87C1-32C0447E98D6}" presName="space" presStyleCnt="0"/>
      <dgm:spPr/>
    </dgm:pt>
    <dgm:pt modelId="{EB204B54-FA78-4A5F-9550-53DA07CB9DE2}" type="pres">
      <dgm:prSet presAssocID="{A8638CBB-AF62-45C3-8D1E-C6961FBE1A92}" presName="Name5" presStyleLbl="vennNode1" presStyleIdx="2" presStyleCnt="3" custScaleX="106188" custScaleY="108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B57C1A9-DEA4-421A-91B4-AD291217A3BF}" type="presOf" srcId="{AEC0E0DB-7484-47DF-9073-06FFC87E5651}" destId="{172AEE83-30A2-4C40-B4C2-7055649089A7}" srcOrd="0" destOrd="0" presId="urn:microsoft.com/office/officeart/2005/8/layout/venn3"/>
    <dgm:cxn modelId="{205BE040-49C8-40CC-83E8-7F11C26F3BA7}" srcId="{CE2605E3-3354-4054-938B-CDDCFA566DB7}" destId="{A29A33AF-738A-4413-BC0D-8A68C1C8B746}" srcOrd="1" destOrd="0" parTransId="{FA1E5F94-B50B-4566-BA7C-60094EC98D38}" sibTransId="{54BDA43D-FA8D-4C66-87C1-32C0447E98D6}"/>
    <dgm:cxn modelId="{397E5C32-5610-4013-9F81-F7FB2AEF91A5}" type="presOf" srcId="{A29A33AF-738A-4413-BC0D-8A68C1C8B746}" destId="{A69DB265-E53F-42B8-96EC-40A68C055C17}" srcOrd="0" destOrd="0" presId="urn:microsoft.com/office/officeart/2005/8/layout/venn3"/>
    <dgm:cxn modelId="{2E521B41-E98B-4917-BF43-B6E75514B06B}" type="presOf" srcId="{A8638CBB-AF62-45C3-8D1E-C6961FBE1A92}" destId="{EB204B54-FA78-4A5F-9550-53DA07CB9DE2}" srcOrd="0" destOrd="0" presId="urn:microsoft.com/office/officeart/2005/8/layout/venn3"/>
    <dgm:cxn modelId="{D41985AB-6DB5-4F61-8C47-A54DFFE42C6B}" srcId="{CE2605E3-3354-4054-938B-CDDCFA566DB7}" destId="{A8638CBB-AF62-45C3-8D1E-C6961FBE1A92}" srcOrd="2" destOrd="0" parTransId="{BECFF9B2-DDAA-4B4F-B7CD-F6058C734DE6}" sibTransId="{68568684-ACFE-4275-8586-8D877567682F}"/>
    <dgm:cxn modelId="{E6C4F73B-94AF-4847-AA5A-BEFFD7F01FC8}" srcId="{CE2605E3-3354-4054-938B-CDDCFA566DB7}" destId="{AEC0E0DB-7484-47DF-9073-06FFC87E5651}" srcOrd="0" destOrd="0" parTransId="{2483B641-9548-4900-8F68-3B802B560A69}" sibTransId="{F4A7DCBA-90C2-4C45-9E3B-E8B89F570A42}"/>
    <dgm:cxn modelId="{2978E9FE-13A8-41AF-AA94-2DF0E9CBAD04}" type="presOf" srcId="{CE2605E3-3354-4054-938B-CDDCFA566DB7}" destId="{20D0EE9E-328B-4814-ABE3-0A7372E9D33B}" srcOrd="0" destOrd="0" presId="urn:microsoft.com/office/officeart/2005/8/layout/venn3"/>
    <dgm:cxn modelId="{102356C4-267C-4714-8854-30004CAD769A}" type="presParOf" srcId="{20D0EE9E-328B-4814-ABE3-0A7372E9D33B}" destId="{172AEE83-30A2-4C40-B4C2-7055649089A7}" srcOrd="0" destOrd="0" presId="urn:microsoft.com/office/officeart/2005/8/layout/venn3"/>
    <dgm:cxn modelId="{775D7D5F-D250-466A-B080-9AD4C645FBBB}" type="presParOf" srcId="{20D0EE9E-328B-4814-ABE3-0A7372E9D33B}" destId="{9066987C-247F-4715-A76D-B335336EC35D}" srcOrd="1" destOrd="0" presId="urn:microsoft.com/office/officeart/2005/8/layout/venn3"/>
    <dgm:cxn modelId="{A291C013-0E9C-4159-8499-624A3A9C7BBB}" type="presParOf" srcId="{20D0EE9E-328B-4814-ABE3-0A7372E9D33B}" destId="{A69DB265-E53F-42B8-96EC-40A68C055C17}" srcOrd="2" destOrd="0" presId="urn:microsoft.com/office/officeart/2005/8/layout/venn3"/>
    <dgm:cxn modelId="{4465C25C-B155-4CED-93F5-C6A08442F68F}" type="presParOf" srcId="{20D0EE9E-328B-4814-ABE3-0A7372E9D33B}" destId="{08EF7ECB-B4C9-404F-83C9-7E5C75F0E4CD}" srcOrd="3" destOrd="0" presId="urn:microsoft.com/office/officeart/2005/8/layout/venn3"/>
    <dgm:cxn modelId="{254BFE0E-00C2-4AA2-9F9A-6B539C6AE326}" type="presParOf" srcId="{20D0EE9E-328B-4814-ABE3-0A7372E9D33B}" destId="{EB204B54-FA78-4A5F-9550-53DA07CB9DE2}" srcOrd="4" destOrd="0" presId="urn:microsoft.com/office/officeart/2005/8/layout/venn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C058935-CCB9-4375-B4A4-D689FDACACA4}" type="doc">
      <dgm:prSet loTypeId="urn:microsoft.com/office/officeart/2005/8/layout/venn1" loCatId="relationship" qsTypeId="urn:microsoft.com/office/officeart/2005/8/quickstyle/simple2" qsCatId="simple" csTypeId="urn:microsoft.com/office/officeart/2005/8/colors/accent0_2" csCatId="mainScheme" phldr="1"/>
      <dgm:spPr/>
    </dgm:pt>
    <dgm:pt modelId="{507A0179-754B-4BFA-8CAC-DB51D537717F}">
      <dgm:prSet phldrT="[Текст]"/>
      <dgm:spPr/>
      <dgm:t>
        <a:bodyPr/>
        <a:lstStyle/>
        <a:p>
          <a:r>
            <a:rPr lang="ru-RU" b="1" dirty="0" smtClean="0"/>
            <a:t>Индивидуальный учебный план</a:t>
          </a:r>
          <a:endParaRPr lang="ru-RU" dirty="0"/>
        </a:p>
      </dgm:t>
    </dgm:pt>
    <dgm:pt modelId="{210776A2-4FE4-4E2F-B8B3-05861F3203E5}" type="parTrans" cxnId="{E45DC812-554C-4CB7-942D-8B3D7F254945}">
      <dgm:prSet/>
      <dgm:spPr/>
      <dgm:t>
        <a:bodyPr/>
        <a:lstStyle/>
        <a:p>
          <a:endParaRPr lang="ru-RU"/>
        </a:p>
      </dgm:t>
    </dgm:pt>
    <dgm:pt modelId="{CC9EEC4A-EFAE-41E0-AEFA-A749431A94FD}" type="sibTrans" cxnId="{E45DC812-554C-4CB7-942D-8B3D7F254945}">
      <dgm:prSet/>
      <dgm:spPr/>
      <dgm:t>
        <a:bodyPr/>
        <a:lstStyle/>
        <a:p>
          <a:endParaRPr lang="ru-RU"/>
        </a:p>
      </dgm:t>
    </dgm:pt>
    <dgm:pt modelId="{25AF4EF6-1589-4C25-AD9D-3CB2009FD8E5}">
      <dgm:prSet phldrT="[Текст]"/>
      <dgm:spPr/>
      <dgm:t>
        <a:bodyPr/>
        <a:lstStyle/>
        <a:p>
          <a:r>
            <a:rPr lang="ru-RU" b="1" dirty="0" smtClean="0"/>
            <a:t> Система специальных условий реализации СИПР</a:t>
          </a:r>
          <a:endParaRPr lang="ru-RU" dirty="0"/>
        </a:p>
      </dgm:t>
    </dgm:pt>
    <dgm:pt modelId="{1EA66661-C20C-4FA4-87DE-42F963B2CCAC}" type="parTrans" cxnId="{15AA1017-61D7-458C-9CBD-FFF8BE23BAE0}">
      <dgm:prSet/>
      <dgm:spPr/>
      <dgm:t>
        <a:bodyPr/>
        <a:lstStyle/>
        <a:p>
          <a:endParaRPr lang="ru-RU"/>
        </a:p>
      </dgm:t>
    </dgm:pt>
    <dgm:pt modelId="{F6272FF2-70CC-47FA-B654-6EED692C7C84}" type="sibTrans" cxnId="{15AA1017-61D7-458C-9CBD-FFF8BE23BAE0}">
      <dgm:prSet/>
      <dgm:spPr/>
      <dgm:t>
        <a:bodyPr/>
        <a:lstStyle/>
        <a:p>
          <a:endParaRPr lang="ru-RU"/>
        </a:p>
      </dgm:t>
    </dgm:pt>
    <dgm:pt modelId="{4A420DB5-2104-48D9-B4BB-EF1DCF2B1D46}" type="pres">
      <dgm:prSet presAssocID="{8C058935-CCB9-4375-B4A4-D689FDACACA4}" presName="compositeShape" presStyleCnt="0">
        <dgm:presLayoutVars>
          <dgm:chMax val="7"/>
          <dgm:dir/>
          <dgm:resizeHandles val="exact"/>
        </dgm:presLayoutVars>
      </dgm:prSet>
      <dgm:spPr/>
    </dgm:pt>
    <dgm:pt modelId="{B5B676EB-66EF-4FBA-926B-19766698473D}" type="pres">
      <dgm:prSet presAssocID="{507A0179-754B-4BFA-8CAC-DB51D537717F}" presName="circ1" presStyleLbl="vennNode1" presStyleIdx="0" presStyleCnt="2" custScaleX="103202"/>
      <dgm:spPr/>
      <dgm:t>
        <a:bodyPr/>
        <a:lstStyle/>
        <a:p>
          <a:endParaRPr lang="ru-RU"/>
        </a:p>
      </dgm:t>
    </dgm:pt>
    <dgm:pt modelId="{388F6D92-F5E2-4C69-856E-677A08A546C7}" type="pres">
      <dgm:prSet presAssocID="{507A0179-754B-4BFA-8CAC-DB51D537717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DDBBB8-EBA7-4B29-8492-216F2FCD96F0}" type="pres">
      <dgm:prSet presAssocID="{25AF4EF6-1589-4C25-AD9D-3CB2009FD8E5}" presName="circ2" presStyleLbl="vennNode1" presStyleIdx="1" presStyleCnt="2"/>
      <dgm:spPr/>
      <dgm:t>
        <a:bodyPr/>
        <a:lstStyle/>
        <a:p>
          <a:endParaRPr lang="ru-RU"/>
        </a:p>
      </dgm:t>
    </dgm:pt>
    <dgm:pt modelId="{DB80949F-922C-4BD7-9807-21F72967FD60}" type="pres">
      <dgm:prSet presAssocID="{25AF4EF6-1589-4C25-AD9D-3CB2009FD8E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AA1017-61D7-458C-9CBD-FFF8BE23BAE0}" srcId="{8C058935-CCB9-4375-B4A4-D689FDACACA4}" destId="{25AF4EF6-1589-4C25-AD9D-3CB2009FD8E5}" srcOrd="1" destOrd="0" parTransId="{1EA66661-C20C-4FA4-87DE-42F963B2CCAC}" sibTransId="{F6272FF2-70CC-47FA-B654-6EED692C7C84}"/>
    <dgm:cxn modelId="{9EAD0D37-3B57-4233-8EB2-871EB4F29863}" type="presOf" srcId="{8C058935-CCB9-4375-B4A4-D689FDACACA4}" destId="{4A420DB5-2104-48D9-B4BB-EF1DCF2B1D46}" srcOrd="0" destOrd="0" presId="urn:microsoft.com/office/officeart/2005/8/layout/venn1"/>
    <dgm:cxn modelId="{EA7550F6-6057-4A85-8E84-2EC49C9E2395}" type="presOf" srcId="{25AF4EF6-1589-4C25-AD9D-3CB2009FD8E5}" destId="{DB80949F-922C-4BD7-9807-21F72967FD60}" srcOrd="1" destOrd="0" presId="urn:microsoft.com/office/officeart/2005/8/layout/venn1"/>
    <dgm:cxn modelId="{289B1B3D-96BA-4C4C-AB1F-158532722AA9}" type="presOf" srcId="{507A0179-754B-4BFA-8CAC-DB51D537717F}" destId="{B5B676EB-66EF-4FBA-926B-19766698473D}" srcOrd="0" destOrd="0" presId="urn:microsoft.com/office/officeart/2005/8/layout/venn1"/>
    <dgm:cxn modelId="{14A23F28-65F9-4A0C-865C-936D6D520D0F}" type="presOf" srcId="{25AF4EF6-1589-4C25-AD9D-3CB2009FD8E5}" destId="{49DDBBB8-EBA7-4B29-8492-216F2FCD96F0}" srcOrd="0" destOrd="0" presId="urn:microsoft.com/office/officeart/2005/8/layout/venn1"/>
    <dgm:cxn modelId="{E45DC812-554C-4CB7-942D-8B3D7F254945}" srcId="{8C058935-CCB9-4375-B4A4-D689FDACACA4}" destId="{507A0179-754B-4BFA-8CAC-DB51D537717F}" srcOrd="0" destOrd="0" parTransId="{210776A2-4FE4-4E2F-B8B3-05861F3203E5}" sibTransId="{CC9EEC4A-EFAE-41E0-AEFA-A749431A94FD}"/>
    <dgm:cxn modelId="{E4865DB1-CDB9-49C2-BC42-7AD021EDB2DA}" type="presOf" srcId="{507A0179-754B-4BFA-8CAC-DB51D537717F}" destId="{388F6D92-F5E2-4C69-856E-677A08A546C7}" srcOrd="1" destOrd="0" presId="urn:microsoft.com/office/officeart/2005/8/layout/venn1"/>
    <dgm:cxn modelId="{CFC92779-243E-4029-94C5-196F0A635D23}" type="presParOf" srcId="{4A420DB5-2104-48D9-B4BB-EF1DCF2B1D46}" destId="{B5B676EB-66EF-4FBA-926B-19766698473D}" srcOrd="0" destOrd="0" presId="urn:microsoft.com/office/officeart/2005/8/layout/venn1"/>
    <dgm:cxn modelId="{2B66341C-6F95-48E4-B493-BC6D972A15EF}" type="presParOf" srcId="{4A420DB5-2104-48D9-B4BB-EF1DCF2B1D46}" destId="{388F6D92-F5E2-4C69-856E-677A08A546C7}" srcOrd="1" destOrd="0" presId="urn:microsoft.com/office/officeart/2005/8/layout/venn1"/>
    <dgm:cxn modelId="{F230089F-0ACD-4939-B4AB-8FB6090C7A56}" type="presParOf" srcId="{4A420DB5-2104-48D9-B4BB-EF1DCF2B1D46}" destId="{49DDBBB8-EBA7-4B29-8492-216F2FCD96F0}" srcOrd="2" destOrd="0" presId="urn:microsoft.com/office/officeart/2005/8/layout/venn1"/>
    <dgm:cxn modelId="{AC607C3C-FF54-4E21-B8BC-44387F5D07E0}" type="presParOf" srcId="{4A420DB5-2104-48D9-B4BB-EF1DCF2B1D46}" destId="{DB80949F-922C-4BD7-9807-21F72967FD60}" srcOrd="3" destOrd="0" presId="urn:microsoft.com/office/officeart/2005/8/layout/venn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DFE52182-8ED2-2CD9-1769-D9951A9939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4873A34-C368-6B6E-8816-ABC664A857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CEC3D79-1BCB-4B3B-B67B-3A6E87FE5FEB}" type="datetime1">
              <a:rPr lang="ru-RU" smtClean="0"/>
              <a:pPr rtl="0"/>
              <a:t>11.09.2024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E355158-3742-8894-B074-C872916FE8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A6B5579-9D25-81D6-8171-2F8C3F5377E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BB3735C-CF2D-4272-874B-84D65FE3CAEA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76658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1CEEC-8EF9-467B-911D-4A2F6F7F9673}" type="datetime1">
              <a:rPr lang="ru-RU" smtClean="0"/>
              <a:pPr/>
              <a:t>11.09.2024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B8B270D-091D-4ED2-8C85-0898DD7D9F21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xmlns="" val="2253118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B8B270D-091D-4ED2-8C85-0898DD7D9F21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3141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5B8B270D-091D-4ED2-8C85-0898DD7D9F21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64165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C712FDEA-03A1-4F6D-A72C-F016AC56B49F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32927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5B8B270D-091D-4ED2-8C85-0898DD7D9F21}" type="slidenum">
              <a:rPr lang="ru-RU" noProof="0" smtClean="0"/>
              <a:pPr rtl="0"/>
              <a:t>9</a:t>
            </a:fld>
            <a:endParaRPr lang="ru-RU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84522" y="298564"/>
            <a:ext cx="4650901" cy="6260873"/>
          </a:xfrm>
        </p:spPr>
        <p:txBody>
          <a:bodyPr rtlCol="0" anchor="ctr">
            <a:noAutofit/>
          </a:bodyPr>
          <a:lstStyle>
            <a:lvl1pPr algn="ctr">
              <a:defRPr sz="60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F44A4473-D4D4-4E24-B542-C5D63C28DA7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6153976" y="457964"/>
            <a:ext cx="6009066" cy="5914582"/>
            <a:chOff x="6153976" y="457964"/>
            <a:chExt cx="6009066" cy="5914582"/>
          </a:xfrm>
        </p:grpSpPr>
        <p:grpSp>
          <p:nvGrpSpPr>
            <p:cNvPr id="7" name="Группа 6">
              <a:extLst>
                <a:ext uri="{FF2B5EF4-FFF2-40B4-BE49-F238E27FC236}">
                  <a16:creationId xmlns:a16="http://schemas.microsoft.com/office/drawing/2014/main" xmlns="" id="{14CA4A32-A016-460F-8B99-22A5D265B4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9012621" y="2980002"/>
              <a:ext cx="317159" cy="932400"/>
              <a:chOff x="6376988" y="280988"/>
              <a:chExt cx="633413" cy="1862138"/>
            </a:xfrm>
          </p:grpSpPr>
          <p:sp>
            <p:nvSpPr>
              <p:cNvPr id="86" name="Freeform 68">
                <a:extLst>
                  <a:ext uri="{FF2B5EF4-FFF2-40B4-BE49-F238E27FC236}">
                    <a16:creationId xmlns:a16="http://schemas.microsoft.com/office/drawing/2014/main" xmlns="" id="{84DB1BC2-B158-4DA5-9164-843E6B566CE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6376988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7" name="Freeform 69">
                <a:extLst>
                  <a:ext uri="{FF2B5EF4-FFF2-40B4-BE49-F238E27FC236}">
                    <a16:creationId xmlns:a16="http://schemas.microsoft.com/office/drawing/2014/main" xmlns="" id="{751FDE2E-D749-401E-B3BA-66B2F523182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6696076" y="280988"/>
                <a:ext cx="314325" cy="1419225"/>
              </a:xfrm>
              <a:custGeom>
                <a:avLst/>
                <a:gdLst>
                  <a:gd name="T0" fmla="*/ 0 w 66"/>
                  <a:gd name="T1" fmla="*/ 0 h 298"/>
                  <a:gd name="T2" fmla="*/ 0 w 66"/>
                  <a:gd name="T3" fmla="*/ 298 h 298"/>
                  <a:gd name="T4" fmla="*/ 66 w 66"/>
                  <a:gd name="T5" fmla="*/ 149 h 298"/>
                  <a:gd name="T6" fmla="*/ 0 w 66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6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6" y="208"/>
                      <a:pt x="66" y="149"/>
                    </a:cubicBezTo>
                    <a:cubicBezTo>
                      <a:pt x="66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8" name="Line 70">
                <a:extLst>
                  <a:ext uri="{FF2B5EF4-FFF2-40B4-BE49-F238E27FC236}">
                    <a16:creationId xmlns:a16="http://schemas.microsoft.com/office/drawing/2014/main" xmlns="" id="{49546377-E2EE-4854-AA84-5575789BAFD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6696076" y="280988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xmlns="" id="{04FCC465-42B8-456F-951F-8C51A42F97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8324466" y="457964"/>
              <a:ext cx="3838576" cy="5838297"/>
              <a:chOff x="8324466" y="457964"/>
              <a:chExt cx="3838576" cy="5838297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xmlns="" id="{3D7F8A9A-8A53-4FD3-855C-C49B035CE87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49" name="Группа 48">
                <a:extLst>
                  <a:ext uri="{FF2B5EF4-FFF2-40B4-BE49-F238E27FC236}">
                    <a16:creationId xmlns:a16="http://schemas.microsoft.com/office/drawing/2014/main" xmlns="" id="{AC347F99-AC7C-4DB2-8AAF-9E2A7AE629C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64" name="Freeform 64">
                  <a:extLst>
                    <a:ext uri="{FF2B5EF4-FFF2-40B4-BE49-F238E27FC236}">
                      <a16:creationId xmlns:a16="http://schemas.microsoft.com/office/drawing/2014/main" xmlns="" id="{89B06C37-E219-479D-B324-0DC7D056517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5" name="Freeform 81">
                  <a:extLst>
                    <a:ext uri="{FF2B5EF4-FFF2-40B4-BE49-F238E27FC236}">
                      <a16:creationId xmlns:a16="http://schemas.microsoft.com/office/drawing/2014/main" xmlns="" id="{29A1D878-CEA2-41DC-8638-A8523167266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6" name="Freeform 61">
                  <a:extLst>
                    <a:ext uri="{FF2B5EF4-FFF2-40B4-BE49-F238E27FC236}">
                      <a16:creationId xmlns:a16="http://schemas.microsoft.com/office/drawing/2014/main" xmlns="" id="{99394209-57ED-4126-A8DC-0862D1FA11E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7" name="Freeform 78">
                  <a:extLst>
                    <a:ext uri="{FF2B5EF4-FFF2-40B4-BE49-F238E27FC236}">
                      <a16:creationId xmlns:a16="http://schemas.microsoft.com/office/drawing/2014/main" xmlns="" id="{A48B0004-4618-4D71-88D1-A2FEE4F0ADE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8" name="Freeform 84">
                  <a:extLst>
                    <a:ext uri="{FF2B5EF4-FFF2-40B4-BE49-F238E27FC236}">
                      <a16:creationId xmlns:a16="http://schemas.microsoft.com/office/drawing/2014/main" xmlns="" id="{4D1C172B-2446-428A-A518-FE1B5FCE0D3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9" name="Freeform 87">
                  <a:extLst>
                    <a:ext uri="{FF2B5EF4-FFF2-40B4-BE49-F238E27FC236}">
                      <a16:creationId xmlns:a16="http://schemas.microsoft.com/office/drawing/2014/main" xmlns="" id="{E359C795-FCC1-401F-B0B6-F722AE632AA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0" name="Freeform 60">
                  <a:extLst>
                    <a:ext uri="{FF2B5EF4-FFF2-40B4-BE49-F238E27FC236}">
                      <a16:creationId xmlns:a16="http://schemas.microsoft.com/office/drawing/2014/main" xmlns="" id="{8260D102-71BB-497E-A5CF-743FB59874D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1" name="Freeform 59">
                  <a:extLst>
                    <a:ext uri="{FF2B5EF4-FFF2-40B4-BE49-F238E27FC236}">
                      <a16:creationId xmlns:a16="http://schemas.microsoft.com/office/drawing/2014/main" xmlns="" id="{811E3D98-A5FB-4BDE-A07D-A03EB898C67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2" name="Freeform 62">
                  <a:extLst>
                    <a:ext uri="{FF2B5EF4-FFF2-40B4-BE49-F238E27FC236}">
                      <a16:creationId xmlns:a16="http://schemas.microsoft.com/office/drawing/2014/main" xmlns="" id="{9E48CE7F-B4EF-4629-8706-6838C171EF0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3" name="Freeform 65">
                  <a:extLst>
                    <a:ext uri="{FF2B5EF4-FFF2-40B4-BE49-F238E27FC236}">
                      <a16:creationId xmlns:a16="http://schemas.microsoft.com/office/drawing/2014/main" xmlns="" id="{C8EBC77A-0887-4128-A73B-2C0165C6F94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4" name="Freeform 79">
                  <a:extLst>
                    <a:ext uri="{FF2B5EF4-FFF2-40B4-BE49-F238E27FC236}">
                      <a16:creationId xmlns:a16="http://schemas.microsoft.com/office/drawing/2014/main" xmlns="" id="{7AF3D400-AAAA-47BD-922E-AA3A2AFA302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5" name="Freeform 82">
                  <a:extLst>
                    <a:ext uri="{FF2B5EF4-FFF2-40B4-BE49-F238E27FC236}">
                      <a16:creationId xmlns:a16="http://schemas.microsoft.com/office/drawing/2014/main" xmlns="" id="{B0A3E6A0-609D-427D-9D34-E7CF184B453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6" name="Freeform 85">
                  <a:extLst>
                    <a:ext uri="{FF2B5EF4-FFF2-40B4-BE49-F238E27FC236}">
                      <a16:creationId xmlns:a16="http://schemas.microsoft.com/office/drawing/2014/main" xmlns="" id="{DDE08965-A3F4-426A-924B-102A6F6FE27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7" name="Freeform 88">
                  <a:extLst>
                    <a:ext uri="{FF2B5EF4-FFF2-40B4-BE49-F238E27FC236}">
                      <a16:creationId xmlns:a16="http://schemas.microsoft.com/office/drawing/2014/main" xmlns="" id="{13FA8E6E-7F53-47E9-9BF8-1CD3130F42B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grpSp>
              <p:nvGrpSpPr>
                <p:cNvPr id="78" name="Группа 77">
                  <a:extLst>
                    <a:ext uri="{FF2B5EF4-FFF2-40B4-BE49-F238E27FC236}">
                      <a16:creationId xmlns:a16="http://schemas.microsoft.com/office/drawing/2014/main" xmlns="" id="{7A8A9991-EF8F-4128-9DB7-A2FA8CF2F68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79" name="Line 63">
                    <a:extLst>
                      <a:ext uri="{FF2B5EF4-FFF2-40B4-BE49-F238E27FC236}">
                        <a16:creationId xmlns:a16="http://schemas.microsoft.com/office/drawing/2014/main" xmlns="" id="{41E966B6-186E-4D17-B570-969B6951AC0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0" name="Line 66">
                    <a:extLst>
                      <a:ext uri="{FF2B5EF4-FFF2-40B4-BE49-F238E27FC236}">
                        <a16:creationId xmlns:a16="http://schemas.microsoft.com/office/drawing/2014/main" xmlns="" id="{918B08AD-5F3C-4FC5-8998-8524763C7504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1" name="Line 67">
                    <a:extLst>
                      <a:ext uri="{FF2B5EF4-FFF2-40B4-BE49-F238E27FC236}">
                        <a16:creationId xmlns:a16="http://schemas.microsoft.com/office/drawing/2014/main" xmlns="" id="{EDF72260-B0A1-47A1-9459-FDF4600ACA69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2" name="Line 80">
                    <a:extLst>
                      <a:ext uri="{FF2B5EF4-FFF2-40B4-BE49-F238E27FC236}">
                        <a16:creationId xmlns:a16="http://schemas.microsoft.com/office/drawing/2014/main" xmlns="" id="{C6A7FA58-53F7-4C2F-96D5-E97BB3CC6794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3" name="Line 83">
                    <a:extLst>
                      <a:ext uri="{FF2B5EF4-FFF2-40B4-BE49-F238E27FC236}">
                        <a16:creationId xmlns:a16="http://schemas.microsoft.com/office/drawing/2014/main" xmlns="" id="{1B986617-481E-450F-8FAD-CA3086A3E042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4" name="Line 86">
                    <a:extLst>
                      <a:ext uri="{FF2B5EF4-FFF2-40B4-BE49-F238E27FC236}">
                        <a16:creationId xmlns:a16="http://schemas.microsoft.com/office/drawing/2014/main" xmlns="" id="{4D24CAEB-B2FE-4796-8E6E-DB5148C380F9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85" name="Line 89">
                    <a:extLst>
                      <a:ext uri="{FF2B5EF4-FFF2-40B4-BE49-F238E27FC236}">
                        <a16:creationId xmlns:a16="http://schemas.microsoft.com/office/drawing/2014/main" xmlns="" id="{3D577B03-E6D9-4FFA-A799-E504CBF8D716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</p:grpSp>
          <p:grpSp>
            <p:nvGrpSpPr>
              <p:cNvPr id="50" name="Группа 49">
                <a:extLst>
                  <a:ext uri="{FF2B5EF4-FFF2-40B4-BE49-F238E27FC236}">
                    <a16:creationId xmlns:a16="http://schemas.microsoft.com/office/drawing/2014/main" xmlns="" id="{43509C13-FDEE-45B0-B954-D80D6F38F00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56" name="Группа 55">
                  <a:extLst>
                    <a:ext uri="{FF2B5EF4-FFF2-40B4-BE49-F238E27FC236}">
                      <a16:creationId xmlns:a16="http://schemas.microsoft.com/office/drawing/2014/main" xmlns="" id="{21FF647D-8D8A-43E8-A2E2-46D1117839F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60" name="Прямая соединительная линия 59">
                    <a:extLst>
                      <a:ext uri="{FF2B5EF4-FFF2-40B4-BE49-F238E27FC236}">
                        <a16:creationId xmlns:a16="http://schemas.microsoft.com/office/drawing/2014/main" xmlns="" id="{87B8728B-0A45-4551-99F0-CF33B850DA57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1" name="Прямая соединительная линия 60">
                    <a:extLst>
                      <a:ext uri="{FF2B5EF4-FFF2-40B4-BE49-F238E27FC236}">
                        <a16:creationId xmlns:a16="http://schemas.microsoft.com/office/drawing/2014/main" xmlns="" id="{CCFAA15D-9EFC-4A70-AC98-CB3EF00C3A4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2" name="Rectangle 30">
                    <a:extLst>
                      <a:ext uri="{FF2B5EF4-FFF2-40B4-BE49-F238E27FC236}">
                        <a16:creationId xmlns:a16="http://schemas.microsoft.com/office/drawing/2014/main" xmlns="" id="{AD80CCBD-3F02-48A0-A24E-5971D2295175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63" name="Rectangle 30">
                    <a:extLst>
                      <a:ext uri="{FF2B5EF4-FFF2-40B4-BE49-F238E27FC236}">
                        <a16:creationId xmlns:a16="http://schemas.microsoft.com/office/drawing/2014/main" xmlns="" id="{AB5B7D34-5A4E-48DE-8893-0F022E4CC959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  <p:grpSp>
              <p:nvGrpSpPr>
                <p:cNvPr id="57" name="Группа 56">
                  <a:extLst>
                    <a:ext uri="{FF2B5EF4-FFF2-40B4-BE49-F238E27FC236}">
                      <a16:creationId xmlns:a16="http://schemas.microsoft.com/office/drawing/2014/main" xmlns="" id="{2341ADC6-0CC2-46C0-BA6F-9D991366980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58" name="Freeform: Shape 57">
                    <a:extLst>
                      <a:ext uri="{FF2B5EF4-FFF2-40B4-BE49-F238E27FC236}">
                        <a16:creationId xmlns:a16="http://schemas.microsoft.com/office/drawing/2014/main" xmlns="" id="{A93316DB-546B-41BA-AD1B-94D5C467023D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Freeform: Shape 58">
                    <a:extLst>
                      <a:ext uri="{FF2B5EF4-FFF2-40B4-BE49-F238E27FC236}">
                        <a16:creationId xmlns:a16="http://schemas.microsoft.com/office/drawing/2014/main" xmlns="" id="{35105C82-44C4-41C2-96AE-ADE6DD1D7125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51" name="Группа 50">
                <a:extLst>
                  <a:ext uri="{FF2B5EF4-FFF2-40B4-BE49-F238E27FC236}">
                    <a16:creationId xmlns:a16="http://schemas.microsoft.com/office/drawing/2014/main" xmlns="" id="{A7A634F2-054C-4614-9ECB-96BE809893D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52" name="Группа 51">
                  <a:extLst>
                    <a:ext uri="{FF2B5EF4-FFF2-40B4-BE49-F238E27FC236}">
                      <a16:creationId xmlns:a16="http://schemas.microsoft.com/office/drawing/2014/main" xmlns="" id="{1764AB7F-1912-4909-A04A-C8D125467E1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54" name="Freeform 68">
                    <a:extLst>
                      <a:ext uri="{FF2B5EF4-FFF2-40B4-BE49-F238E27FC236}">
                        <a16:creationId xmlns:a16="http://schemas.microsoft.com/office/drawing/2014/main" xmlns="" id="{6B93639B-DE1C-4A46-A4B5-B88FD6FC2016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55" name="Freeform 69">
                    <a:extLst>
                      <a:ext uri="{FF2B5EF4-FFF2-40B4-BE49-F238E27FC236}">
                        <a16:creationId xmlns:a16="http://schemas.microsoft.com/office/drawing/2014/main" xmlns="" id="{A6C5D17F-13E7-4861-A839-3C56ABD56C49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  <p:sp>
              <p:nvSpPr>
                <p:cNvPr id="53" name="Line 70">
                  <a:extLst>
                    <a:ext uri="{FF2B5EF4-FFF2-40B4-BE49-F238E27FC236}">
                      <a16:creationId xmlns:a16="http://schemas.microsoft.com/office/drawing/2014/main" xmlns="" id="{1C343C91-0F9E-4530-939D-2D9F15DF4A7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xmlns="" id="{92109E9F-E572-4202-B7A6-630155DD5BB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>
              <a:off x="6153976" y="534249"/>
              <a:ext cx="3838576" cy="5838297"/>
              <a:chOff x="8324466" y="457964"/>
              <a:chExt cx="3838576" cy="5838297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xmlns="" id="{B4FF54B2-44F5-42F7-8353-111D80A8D22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>
              <a:xfrm rot="10800000">
                <a:off x="11319026" y="5955846"/>
                <a:ext cx="340415" cy="340415"/>
              </a:xfrm>
              <a:prstGeom prst="ellipse">
                <a:avLst/>
              </a:pr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11" name="Группа 10">
                <a:extLst>
                  <a:ext uri="{FF2B5EF4-FFF2-40B4-BE49-F238E27FC236}">
                    <a16:creationId xmlns:a16="http://schemas.microsoft.com/office/drawing/2014/main" xmlns="" id="{19A2BBF4-4F54-4179-B672-AD4C8D58A30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26" name="Freeform 64">
                  <a:extLst>
                    <a:ext uri="{FF2B5EF4-FFF2-40B4-BE49-F238E27FC236}">
                      <a16:creationId xmlns:a16="http://schemas.microsoft.com/office/drawing/2014/main" xmlns="" id="{2F2D95CF-DAE2-4601-B9A6-233F4F2F307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7" name="Freeform 81">
                  <a:extLst>
                    <a:ext uri="{FF2B5EF4-FFF2-40B4-BE49-F238E27FC236}">
                      <a16:creationId xmlns:a16="http://schemas.microsoft.com/office/drawing/2014/main" xmlns="" id="{3CD52B72-C30B-4570-A8AB-78CB884F8D0E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8" name="Freeform 61">
                  <a:extLst>
                    <a:ext uri="{FF2B5EF4-FFF2-40B4-BE49-F238E27FC236}">
                      <a16:creationId xmlns:a16="http://schemas.microsoft.com/office/drawing/2014/main" xmlns="" id="{696A9FBF-C89D-4CF9-A1DC-C0275A3B326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9" name="Freeform 78">
                  <a:extLst>
                    <a:ext uri="{FF2B5EF4-FFF2-40B4-BE49-F238E27FC236}">
                      <a16:creationId xmlns:a16="http://schemas.microsoft.com/office/drawing/2014/main" xmlns="" id="{C50B0ACE-17B4-4F11-BA43-0159796B839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0" name="Freeform 84">
                  <a:extLst>
                    <a:ext uri="{FF2B5EF4-FFF2-40B4-BE49-F238E27FC236}">
                      <a16:creationId xmlns:a16="http://schemas.microsoft.com/office/drawing/2014/main" xmlns="" id="{F0346B01-7019-48B2-9BE7-3E90F590FD6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1" name="Freeform 87">
                  <a:extLst>
                    <a:ext uri="{FF2B5EF4-FFF2-40B4-BE49-F238E27FC236}">
                      <a16:creationId xmlns:a16="http://schemas.microsoft.com/office/drawing/2014/main" xmlns="" id="{5C186E4B-7559-4E95-9BDD-7DA75E0873B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2" name="Freeform 60">
                  <a:extLst>
                    <a:ext uri="{FF2B5EF4-FFF2-40B4-BE49-F238E27FC236}">
                      <a16:creationId xmlns:a16="http://schemas.microsoft.com/office/drawing/2014/main" xmlns="" id="{4FFE117A-211E-4BD5-AB76-05026DEC6B5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3" name="Freeform 59">
                  <a:extLst>
                    <a:ext uri="{FF2B5EF4-FFF2-40B4-BE49-F238E27FC236}">
                      <a16:creationId xmlns:a16="http://schemas.microsoft.com/office/drawing/2014/main" xmlns="" id="{5CC0C412-2859-4E97-924F-291318E6ADF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4" name="Freeform 62">
                  <a:extLst>
                    <a:ext uri="{FF2B5EF4-FFF2-40B4-BE49-F238E27FC236}">
                      <a16:creationId xmlns:a16="http://schemas.microsoft.com/office/drawing/2014/main" xmlns="" id="{AECE441C-0FBF-4F02-9781-35F2487E3C0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5" name="Freeform 65">
                  <a:extLst>
                    <a:ext uri="{FF2B5EF4-FFF2-40B4-BE49-F238E27FC236}">
                      <a16:creationId xmlns:a16="http://schemas.microsoft.com/office/drawing/2014/main" xmlns="" id="{951A4317-3E34-41B4-BCD9-E6E0627C188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6" name="Freeform 79">
                  <a:extLst>
                    <a:ext uri="{FF2B5EF4-FFF2-40B4-BE49-F238E27FC236}">
                      <a16:creationId xmlns:a16="http://schemas.microsoft.com/office/drawing/2014/main" xmlns="" id="{CE2D40E4-274B-4D43-801B-7B3BAF03E45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7" name="Freeform 82">
                  <a:extLst>
                    <a:ext uri="{FF2B5EF4-FFF2-40B4-BE49-F238E27FC236}">
                      <a16:creationId xmlns:a16="http://schemas.microsoft.com/office/drawing/2014/main" xmlns="" id="{2D939FC8-6395-4DCB-B28C-2342BFB72F2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8" name="Freeform 85">
                  <a:extLst>
                    <a:ext uri="{FF2B5EF4-FFF2-40B4-BE49-F238E27FC236}">
                      <a16:creationId xmlns:a16="http://schemas.microsoft.com/office/drawing/2014/main" xmlns="" id="{620FEEF2-AE91-48CA-8FE7-B50F83E1CF2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9" name="Freeform 88">
                  <a:extLst>
                    <a:ext uri="{FF2B5EF4-FFF2-40B4-BE49-F238E27FC236}">
                      <a16:creationId xmlns:a16="http://schemas.microsoft.com/office/drawing/2014/main" xmlns="" id="{27050D75-D26B-4BD3-A4A5-68DF13E9C13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grpSp>
              <p:nvGrpSpPr>
                <p:cNvPr id="40" name="Группа 39">
                  <a:extLst>
                    <a:ext uri="{FF2B5EF4-FFF2-40B4-BE49-F238E27FC236}">
                      <a16:creationId xmlns:a16="http://schemas.microsoft.com/office/drawing/2014/main" xmlns="" id="{37668160-F5BE-4756-B84F-C68992BC7A5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41" name="Line 63">
                    <a:extLst>
                      <a:ext uri="{FF2B5EF4-FFF2-40B4-BE49-F238E27FC236}">
                        <a16:creationId xmlns:a16="http://schemas.microsoft.com/office/drawing/2014/main" xmlns="" id="{E7F90261-4A5A-4C39-B4B3-FEBED04E345F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2" name="Line 66">
                    <a:extLst>
                      <a:ext uri="{FF2B5EF4-FFF2-40B4-BE49-F238E27FC236}">
                        <a16:creationId xmlns:a16="http://schemas.microsoft.com/office/drawing/2014/main" xmlns="" id="{71681E7C-A7E8-4F01-9001-3FD1105E1B46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3" name="Line 67">
                    <a:extLst>
                      <a:ext uri="{FF2B5EF4-FFF2-40B4-BE49-F238E27FC236}">
                        <a16:creationId xmlns:a16="http://schemas.microsoft.com/office/drawing/2014/main" xmlns="" id="{901B0597-C838-4481-A49D-E8D85B631C7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4" name="Line 80">
                    <a:extLst>
                      <a:ext uri="{FF2B5EF4-FFF2-40B4-BE49-F238E27FC236}">
                        <a16:creationId xmlns:a16="http://schemas.microsoft.com/office/drawing/2014/main" xmlns="" id="{23C2B0BF-A329-4A97-B3D5-545BC6813E2F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5" name="Line 83">
                    <a:extLst>
                      <a:ext uri="{FF2B5EF4-FFF2-40B4-BE49-F238E27FC236}">
                        <a16:creationId xmlns:a16="http://schemas.microsoft.com/office/drawing/2014/main" xmlns="" id="{DBCCCA80-4FEE-4C79-8AF3-66B97054C84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6" name="Line 86">
                    <a:extLst>
                      <a:ext uri="{FF2B5EF4-FFF2-40B4-BE49-F238E27FC236}">
                        <a16:creationId xmlns:a16="http://schemas.microsoft.com/office/drawing/2014/main" xmlns="" id="{4B9AD13F-808D-4464-989B-F40B3E77B746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47" name="Line 89">
                    <a:extLst>
                      <a:ext uri="{FF2B5EF4-FFF2-40B4-BE49-F238E27FC236}">
                        <a16:creationId xmlns:a16="http://schemas.microsoft.com/office/drawing/2014/main" xmlns="" id="{076473B5-E30F-4635-8789-51368A971BDF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</p:grpSp>
          <p:grpSp>
            <p:nvGrpSpPr>
              <p:cNvPr id="12" name="Группа 11">
                <a:extLst>
                  <a:ext uri="{FF2B5EF4-FFF2-40B4-BE49-F238E27FC236}">
                    <a16:creationId xmlns:a16="http://schemas.microsoft.com/office/drawing/2014/main" xmlns="" id="{EF568995-35CF-4C80-A63C-82B47F1BA1D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8" name="Группа 17">
                  <a:extLst>
                    <a:ext uri="{FF2B5EF4-FFF2-40B4-BE49-F238E27FC236}">
                      <a16:creationId xmlns:a16="http://schemas.microsoft.com/office/drawing/2014/main" xmlns="" id="{99432608-19E2-4A3E-A68B-45C8E5DD471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22" name="Прямая соединительная линия 21">
                    <a:extLst>
                      <a:ext uri="{FF2B5EF4-FFF2-40B4-BE49-F238E27FC236}">
                        <a16:creationId xmlns:a16="http://schemas.microsoft.com/office/drawing/2014/main" xmlns="" id="{127A2810-84DE-450A-986B-DE8AF8AE6F14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Прямая соединительная линия 22">
                    <a:extLst>
                      <a:ext uri="{FF2B5EF4-FFF2-40B4-BE49-F238E27FC236}">
                        <a16:creationId xmlns:a16="http://schemas.microsoft.com/office/drawing/2014/main" xmlns="" id="{1A56ED6A-BBD4-4005-A99D-65BCF8047CC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 noChangeAspect="1"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4" name="Rectangle 30">
                    <a:extLst>
                      <a:ext uri="{FF2B5EF4-FFF2-40B4-BE49-F238E27FC236}">
                        <a16:creationId xmlns:a16="http://schemas.microsoft.com/office/drawing/2014/main" xmlns="" id="{CFC0629C-AFCE-4D39-87D5-36EF1FE5CF8F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25" name="Rectangle 30">
                    <a:extLst>
                      <a:ext uri="{FF2B5EF4-FFF2-40B4-BE49-F238E27FC236}">
                        <a16:creationId xmlns:a16="http://schemas.microsoft.com/office/drawing/2014/main" xmlns="" id="{81F3517A-93AD-4DF3-BEC7-E607A73E5E28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  <p:grpSp>
              <p:nvGrpSpPr>
                <p:cNvPr id="19" name="Группа 18">
                  <a:extLst>
                    <a:ext uri="{FF2B5EF4-FFF2-40B4-BE49-F238E27FC236}">
                      <a16:creationId xmlns:a16="http://schemas.microsoft.com/office/drawing/2014/main" xmlns="" id="{4CBBC251-E8DD-438C-8733-7D65F461A44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20" name="Freeform: Shape 19">
                    <a:extLst>
                      <a:ext uri="{FF2B5EF4-FFF2-40B4-BE49-F238E27FC236}">
                        <a16:creationId xmlns:a16="http://schemas.microsoft.com/office/drawing/2014/main" xmlns="" id="{6A94A4D4-EFFA-4AE2-B533-75F01F0F006D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1" name="Freeform: Shape 20">
                    <a:extLst>
                      <a:ext uri="{FF2B5EF4-FFF2-40B4-BE49-F238E27FC236}">
                        <a16:creationId xmlns:a16="http://schemas.microsoft.com/office/drawing/2014/main" xmlns="" id="{1F4B0E1D-2F9C-444A-ADBA-BDE9F01D8DD3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3" name="Группа 12">
                <a:extLst>
                  <a:ext uri="{FF2B5EF4-FFF2-40B4-BE49-F238E27FC236}">
                    <a16:creationId xmlns:a16="http://schemas.microsoft.com/office/drawing/2014/main" xmlns="" id="{5F5ACA0E-A5DF-4015-8FD4-FA7A53E9D1A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4" name="Группа 13">
                  <a:extLst>
                    <a:ext uri="{FF2B5EF4-FFF2-40B4-BE49-F238E27FC236}">
                      <a16:creationId xmlns:a16="http://schemas.microsoft.com/office/drawing/2014/main" xmlns="" id="{5A4DCFFD-FD3C-42EA-862E-5B792D9020A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 noChangeAspect="1"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" name="Freeform 68">
                    <a:extLst>
                      <a:ext uri="{FF2B5EF4-FFF2-40B4-BE49-F238E27FC236}">
                        <a16:creationId xmlns:a16="http://schemas.microsoft.com/office/drawing/2014/main" xmlns="" id="{0089A8F3-7530-4C17-848C-580015C3EDCE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7" name="Freeform 69">
                    <a:extLst>
                      <a:ext uri="{FF2B5EF4-FFF2-40B4-BE49-F238E27FC236}">
                        <a16:creationId xmlns:a16="http://schemas.microsoft.com/office/drawing/2014/main" xmlns="" id="{61D8EA0C-1521-4C6D-8C09-DD6D8F1F2219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 noChangeAspect="1"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  <p:sp>
              <p:nvSpPr>
                <p:cNvPr id="15" name="Line 70">
                  <a:extLst>
                    <a:ext uri="{FF2B5EF4-FFF2-40B4-BE49-F238E27FC236}">
                      <a16:creationId xmlns:a16="http://schemas.microsoft.com/office/drawing/2014/main" xmlns="" id="{517033B6-6B8A-4BD6-9A52-BF9E9EFBD48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xmlns="" val="4229122312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0">
            <a:extLst>
              <a:ext uri="{FF2B5EF4-FFF2-40B4-BE49-F238E27FC236}">
                <a16:creationId xmlns:a16="http://schemas.microsoft.com/office/drawing/2014/main" xmlns="" id="{08188DE9-5A5D-940E-A9B9-5CFB3A7C1A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047042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A134A48A-4B33-4D5B-B419-07841EB58903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68164" y="1997132"/>
            <a:ext cx="4105436" cy="4232218"/>
          </a:xfrm>
        </p:spPr>
        <p:txBody>
          <a:bodyPr lIns="0" rtlCol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360000" indent="0">
              <a:lnSpc>
                <a:spcPct val="130000"/>
              </a:lnSpc>
              <a:buNone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D84167E6-4D04-7A2D-23CD-96BBAF8BB0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BC648438-1E2A-193E-BB18-7CBA2B492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704BF0ED-9E99-363F-C319-90444F339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 dirty="0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xmlns="" id="{A5F4DA9D-3116-000E-0A7B-D7B93F324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10" name="Таблица 9">
            <a:extLst>
              <a:ext uri="{FF2B5EF4-FFF2-40B4-BE49-F238E27FC236}">
                <a16:creationId xmlns:a16="http://schemas.microsoft.com/office/drawing/2014/main" xmlns="" id="{98CFB27C-609E-49B0-CA37-A6CCB5E9DC5C}"/>
              </a:ext>
            </a:extLst>
          </p:cNvPr>
          <p:cNvSpPr>
            <a:spLocks noGrp="1"/>
          </p:cNvSpPr>
          <p:nvPr>
            <p:ph type="tbl" sz="quarter" idx="11" hasCustomPrompt="1"/>
          </p:nvPr>
        </p:nvSpPr>
        <p:spPr>
          <a:xfrm>
            <a:off x="4833938" y="1997075"/>
            <a:ext cx="6781268" cy="4232218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Щелкните, чтобы добавить таблицу</a:t>
            </a:r>
          </a:p>
        </p:txBody>
      </p:sp>
    </p:spTree>
    <p:extLst>
      <p:ext uri="{BB962C8B-B14F-4D97-AF65-F5344CB8AC3E}">
        <p14:creationId xmlns:p14="http://schemas.microsoft.com/office/powerpoint/2010/main" xmlns="" val="4137553933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 содержимого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0">
            <a:extLst>
              <a:ext uri="{FF2B5EF4-FFF2-40B4-BE49-F238E27FC236}">
                <a16:creationId xmlns:a16="http://schemas.microsoft.com/office/drawing/2014/main" xmlns="" id="{120C2CE9-09D7-C315-9A26-E750905F8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57636" y="400049"/>
            <a:ext cx="8467760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xmlns="" id="{BB5F0A77-8ECB-36B0-0483-E734AB12FD75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157636" y="1997132"/>
            <a:ext cx="5597686" cy="4356056"/>
          </a:xfrm>
        </p:spPr>
        <p:txBody>
          <a:bodyPr lIns="0" rtlCol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64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8" name="Объект 2">
            <a:extLst>
              <a:ext uri="{FF2B5EF4-FFF2-40B4-BE49-F238E27FC236}">
                <a16:creationId xmlns:a16="http://schemas.microsoft.com/office/drawing/2014/main" xmlns="" id="{CB4063C8-82E1-0B52-0D41-B642726AD1E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8945821" y="1997134"/>
            <a:ext cx="2679575" cy="4356054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</p:txBody>
      </p:sp>
      <p:grpSp>
        <p:nvGrpSpPr>
          <p:cNvPr id="93" name="Группа 92">
            <a:extLst>
              <a:ext uri="{FF2B5EF4-FFF2-40B4-BE49-F238E27FC236}">
                <a16:creationId xmlns:a16="http://schemas.microsoft.com/office/drawing/2014/main" xmlns="" id="{0374DF95-81A4-1CFF-D87E-1DBCA565C79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285095" y="457964"/>
            <a:ext cx="2211229" cy="2707415"/>
            <a:chOff x="9728105" y="457964"/>
            <a:chExt cx="2211229" cy="2707415"/>
          </a:xfrm>
        </p:grpSpPr>
        <p:grpSp>
          <p:nvGrpSpPr>
            <p:cNvPr id="94" name="Группа 93">
              <a:extLst>
                <a:ext uri="{FF2B5EF4-FFF2-40B4-BE49-F238E27FC236}">
                  <a16:creationId xmlns:a16="http://schemas.microsoft.com/office/drawing/2014/main" xmlns="" id="{C15172FB-4F23-B7CE-4A45-A96A16F64C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00" name="Группа 99">
                <a:extLst>
                  <a:ext uri="{FF2B5EF4-FFF2-40B4-BE49-F238E27FC236}">
                    <a16:creationId xmlns:a16="http://schemas.microsoft.com/office/drawing/2014/main" xmlns="" id="{78A1988F-4EE5-01C8-E1E2-EE21A6AF800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04" name="Прямая соединительная линия 103">
                  <a:extLst>
                    <a:ext uri="{FF2B5EF4-FFF2-40B4-BE49-F238E27FC236}">
                      <a16:creationId xmlns:a16="http://schemas.microsoft.com/office/drawing/2014/main" xmlns="" id="{59707535-B3AB-7212-B069-A366ABAFE26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Прямая соединительная линия 104">
                  <a:extLst>
                    <a:ext uri="{FF2B5EF4-FFF2-40B4-BE49-F238E27FC236}">
                      <a16:creationId xmlns:a16="http://schemas.microsoft.com/office/drawing/2014/main" xmlns="" id="{E14A54E3-A9EA-3476-B996-946D455F356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6" name="Rectangle 30">
                  <a:extLst>
                    <a:ext uri="{FF2B5EF4-FFF2-40B4-BE49-F238E27FC236}">
                      <a16:creationId xmlns:a16="http://schemas.microsoft.com/office/drawing/2014/main" xmlns="" id="{8096AB25-3A2B-B9B7-A68E-1974E3ED87A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107" name="Rectangle 30">
                  <a:extLst>
                    <a:ext uri="{FF2B5EF4-FFF2-40B4-BE49-F238E27FC236}">
                      <a16:creationId xmlns:a16="http://schemas.microsoft.com/office/drawing/2014/main" xmlns="" id="{2085403A-97EF-4203-C58B-E41070E516F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101" name="Группа 100">
                <a:extLst>
                  <a:ext uri="{FF2B5EF4-FFF2-40B4-BE49-F238E27FC236}">
                    <a16:creationId xmlns:a16="http://schemas.microsoft.com/office/drawing/2014/main" xmlns="" id="{B2F8BD77-64E1-4FBD-81A4-E43A307C934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02" name="Freeform: Shape 101">
                  <a:extLst>
                    <a:ext uri="{FF2B5EF4-FFF2-40B4-BE49-F238E27FC236}">
                      <a16:creationId xmlns:a16="http://schemas.microsoft.com/office/drawing/2014/main" xmlns="" id="{323A0F3A-5730-3AFC-409F-6A67460C5A7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3" name="Freeform: Shape 102">
                  <a:extLst>
                    <a:ext uri="{FF2B5EF4-FFF2-40B4-BE49-F238E27FC236}">
                      <a16:creationId xmlns:a16="http://schemas.microsoft.com/office/drawing/2014/main" xmlns="" id="{70681FEE-64CB-7074-366C-42CED63713A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95" name="Группа 94">
              <a:extLst>
                <a:ext uri="{FF2B5EF4-FFF2-40B4-BE49-F238E27FC236}">
                  <a16:creationId xmlns:a16="http://schemas.microsoft.com/office/drawing/2014/main" xmlns="" id="{08813273-0B3B-17D4-89E5-22B5D640785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96" name="Группа 95">
                <a:extLst>
                  <a:ext uri="{FF2B5EF4-FFF2-40B4-BE49-F238E27FC236}">
                    <a16:creationId xmlns:a16="http://schemas.microsoft.com/office/drawing/2014/main" xmlns="" id="{8DEE50A8-DEB8-82E4-6939-22346B41BF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98" name="Freeform 68">
                  <a:extLst>
                    <a:ext uri="{FF2B5EF4-FFF2-40B4-BE49-F238E27FC236}">
                      <a16:creationId xmlns:a16="http://schemas.microsoft.com/office/drawing/2014/main" xmlns="" id="{7C268328-6EF0-F968-28D1-9F0E5B01777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99" name="Freeform 69">
                  <a:extLst>
                    <a:ext uri="{FF2B5EF4-FFF2-40B4-BE49-F238E27FC236}">
                      <a16:creationId xmlns:a16="http://schemas.microsoft.com/office/drawing/2014/main" xmlns="" id="{37BFDF79-1029-8C4B-621E-4A6C9DFB6D8E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97" name="Line 70">
                <a:extLst>
                  <a:ext uri="{FF2B5EF4-FFF2-40B4-BE49-F238E27FC236}">
                    <a16:creationId xmlns:a16="http://schemas.microsoft.com/office/drawing/2014/main" xmlns="" id="{20958208-D7CF-3479-7930-E3FB39DAA4D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grpSp>
        <p:nvGrpSpPr>
          <p:cNvPr id="108" name="Группа 107">
            <a:extLst>
              <a:ext uri="{FF2B5EF4-FFF2-40B4-BE49-F238E27FC236}">
                <a16:creationId xmlns:a16="http://schemas.microsoft.com/office/drawing/2014/main" xmlns="" id="{A5445BB5-50E8-C707-7C74-32796AC9867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 flipV="1">
            <a:off x="268449" y="3721100"/>
            <a:ext cx="2211229" cy="2707415"/>
            <a:chOff x="9728105" y="457964"/>
            <a:chExt cx="2211229" cy="2707415"/>
          </a:xfrm>
        </p:grpSpPr>
        <p:grpSp>
          <p:nvGrpSpPr>
            <p:cNvPr id="109" name="Группа 108">
              <a:extLst>
                <a:ext uri="{FF2B5EF4-FFF2-40B4-BE49-F238E27FC236}">
                  <a16:creationId xmlns:a16="http://schemas.microsoft.com/office/drawing/2014/main" xmlns="" id="{60348311-F256-5764-CF61-E4D36CE7B8B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15" name="Группа 114">
                <a:extLst>
                  <a:ext uri="{FF2B5EF4-FFF2-40B4-BE49-F238E27FC236}">
                    <a16:creationId xmlns:a16="http://schemas.microsoft.com/office/drawing/2014/main" xmlns="" id="{965C0C66-56A0-6241-4611-3A2493CC25B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19" name="Прямая соединительная линия 118">
                  <a:extLst>
                    <a:ext uri="{FF2B5EF4-FFF2-40B4-BE49-F238E27FC236}">
                      <a16:creationId xmlns:a16="http://schemas.microsoft.com/office/drawing/2014/main" xmlns="" id="{EACD9C93-31AC-1752-5BBC-966E9B2DBF9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Прямая соединительная линия 119">
                  <a:extLst>
                    <a:ext uri="{FF2B5EF4-FFF2-40B4-BE49-F238E27FC236}">
                      <a16:creationId xmlns:a16="http://schemas.microsoft.com/office/drawing/2014/main" xmlns="" id="{AD9C47F5-E53F-7F26-B78D-C86305CF012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1" name="Rectangle 30">
                  <a:extLst>
                    <a:ext uri="{FF2B5EF4-FFF2-40B4-BE49-F238E27FC236}">
                      <a16:creationId xmlns:a16="http://schemas.microsoft.com/office/drawing/2014/main" xmlns="" id="{83DE65FD-926B-50A2-C5CD-C1ED2C6BFDB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122" name="Rectangle 30">
                  <a:extLst>
                    <a:ext uri="{FF2B5EF4-FFF2-40B4-BE49-F238E27FC236}">
                      <a16:creationId xmlns:a16="http://schemas.microsoft.com/office/drawing/2014/main" xmlns="" id="{B2D4F39F-E241-2969-4965-6940516FC55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116" name="Группа 115">
                <a:extLst>
                  <a:ext uri="{FF2B5EF4-FFF2-40B4-BE49-F238E27FC236}">
                    <a16:creationId xmlns:a16="http://schemas.microsoft.com/office/drawing/2014/main" xmlns="" id="{38E667E2-23D6-06EC-B435-059EACC0489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17" name="Freeform: Shape 116">
                  <a:extLst>
                    <a:ext uri="{FF2B5EF4-FFF2-40B4-BE49-F238E27FC236}">
                      <a16:creationId xmlns:a16="http://schemas.microsoft.com/office/drawing/2014/main" xmlns="" id="{76B00091-7194-5945-8734-F08C954FA76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18" name="Freeform: Shape 117">
                  <a:extLst>
                    <a:ext uri="{FF2B5EF4-FFF2-40B4-BE49-F238E27FC236}">
                      <a16:creationId xmlns:a16="http://schemas.microsoft.com/office/drawing/2014/main" xmlns="" id="{BBC29BA4-16A3-1452-4146-20264C0146C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10" name="Группа 109">
              <a:extLst>
                <a:ext uri="{FF2B5EF4-FFF2-40B4-BE49-F238E27FC236}">
                  <a16:creationId xmlns:a16="http://schemas.microsoft.com/office/drawing/2014/main" xmlns="" id="{6DEF5151-E1C8-79DA-AA94-F406CE561B0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111" name="Группа 110">
                <a:extLst>
                  <a:ext uri="{FF2B5EF4-FFF2-40B4-BE49-F238E27FC236}">
                    <a16:creationId xmlns:a16="http://schemas.microsoft.com/office/drawing/2014/main" xmlns="" id="{A63FFA48-1F7E-5963-4AAD-A6E2C1D4B1A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113" name="Freeform 68">
                  <a:extLst>
                    <a:ext uri="{FF2B5EF4-FFF2-40B4-BE49-F238E27FC236}">
                      <a16:creationId xmlns:a16="http://schemas.microsoft.com/office/drawing/2014/main" xmlns="" id="{9B0AC0F7-48CE-DBC4-877B-C36BD9A0E25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4" name="Freeform 69">
                  <a:extLst>
                    <a:ext uri="{FF2B5EF4-FFF2-40B4-BE49-F238E27FC236}">
                      <a16:creationId xmlns:a16="http://schemas.microsoft.com/office/drawing/2014/main" xmlns="" id="{9CE55AA7-08FE-768A-DFEA-13EE468895E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112" name="Line 70">
                <a:extLst>
                  <a:ext uri="{FF2B5EF4-FFF2-40B4-BE49-F238E27FC236}">
                    <a16:creationId xmlns:a16="http://schemas.microsoft.com/office/drawing/2014/main" xmlns="" id="{EE9CD552-7569-2A39-A082-9790C85B6AA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6F9AEDFC-F371-37C8-E0DA-7AAFA49CB82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157636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0FD4A2EC-3D37-5ED6-3C9F-0CE19E6E5B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4" name="Нижний колонтитул 6">
            <a:extLst>
              <a:ext uri="{FF2B5EF4-FFF2-40B4-BE49-F238E27FC236}">
                <a16:creationId xmlns:a16="http://schemas.microsoft.com/office/drawing/2014/main" xmlns="" id="{F4A13167-ABFC-A428-5DDD-7F6BAA8E98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FCEF8E96-D06F-D077-7044-401B18EE5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4129094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0">
            <a:extLst>
              <a:ext uri="{FF2B5EF4-FFF2-40B4-BE49-F238E27FC236}">
                <a16:creationId xmlns:a16="http://schemas.microsoft.com/office/drawing/2014/main" xmlns="" id="{15290885-2BB2-6DEC-1F8F-AA5FF9F3F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047042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8" name="Таблица 7">
            <a:extLst>
              <a:ext uri="{FF2B5EF4-FFF2-40B4-BE49-F238E27FC236}">
                <a16:creationId xmlns:a16="http://schemas.microsoft.com/office/drawing/2014/main" xmlns="" id="{C06F9AAF-6332-F1FC-4AAC-EF9A6B867C25}"/>
              </a:ext>
            </a:extLst>
          </p:cNvPr>
          <p:cNvSpPr>
            <a:spLocks noGrp="1"/>
          </p:cNvSpPr>
          <p:nvPr>
            <p:ph type="tbl" sz="quarter" idx="10" hasCustomPrompt="1"/>
          </p:nvPr>
        </p:nvSpPr>
        <p:spPr>
          <a:xfrm>
            <a:off x="568324" y="2082801"/>
            <a:ext cx="11055511" cy="3856094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0" dirty="0"/>
              <a:t>Щелкните, чтобы добавить таблицу</a:t>
            </a:r>
          </a:p>
        </p:txBody>
      </p:sp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09F8C9F9-EE8B-8F0D-2DF6-5E4D272BD0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A24BD84-5B1C-458E-6F04-4D0EB689E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5" name="Нижний колонтитул 6">
            <a:extLst>
              <a:ext uri="{FF2B5EF4-FFF2-40B4-BE49-F238E27FC236}">
                <a16:creationId xmlns:a16="http://schemas.microsoft.com/office/drawing/2014/main" xmlns="" id="{379A34A7-6D50-3F63-9153-F866AF62D8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D424B4E-13D0-A782-7ECD-A34870A984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2053332"/>
      </p:ext>
    </p:extLst>
  </p:cSld>
  <p:clrMapOvr>
    <a:masterClrMapping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30301" y="533292"/>
            <a:ext cx="4132469" cy="2213542"/>
          </a:xfrm>
        </p:spPr>
        <p:txBody>
          <a:bodyPr rtlCol="0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xmlns="" id="{A3805DED-0C97-4EF7-B1E1-0E016E0537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9443525" y="2980612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Группа 91">
            <a:extLst>
              <a:ext uri="{FF2B5EF4-FFF2-40B4-BE49-F238E27FC236}">
                <a16:creationId xmlns:a16="http://schemas.microsoft.com/office/drawing/2014/main" xmlns="" id="{6CA9855B-4072-4D45-821E-549FDF5481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28958" y="457964"/>
            <a:ext cx="7681842" cy="5937065"/>
            <a:chOff x="28958" y="457964"/>
            <a:chExt cx="7681842" cy="5937065"/>
          </a:xfrm>
        </p:grpSpPr>
        <p:grpSp>
          <p:nvGrpSpPr>
            <p:cNvPr id="94" name="Группа 93">
              <a:extLst>
                <a:ext uri="{FF2B5EF4-FFF2-40B4-BE49-F238E27FC236}">
                  <a16:creationId xmlns:a16="http://schemas.microsoft.com/office/drawing/2014/main" xmlns="" id="{CD707C0C-4086-4F35-A8FC-A45D727AA6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8900000" flipH="1">
              <a:off x="3417239" y="1865958"/>
              <a:ext cx="1270000" cy="3384002"/>
              <a:chOff x="7920038" y="61913"/>
              <a:chExt cx="1270000" cy="3384002"/>
            </a:xfrm>
          </p:grpSpPr>
          <p:sp>
            <p:nvSpPr>
              <p:cNvPr id="195" name="Freeform 76">
                <a:extLst>
                  <a:ext uri="{FF2B5EF4-FFF2-40B4-BE49-F238E27FC236}">
                    <a16:creationId xmlns:a16="http://schemas.microsoft.com/office/drawing/2014/main" xmlns="" id="{3D21528F-9013-4CD7-9F7C-D3F36248816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7920038" y="61913"/>
                <a:ext cx="638175" cy="2843213"/>
              </a:xfrm>
              <a:custGeom>
                <a:avLst/>
                <a:gdLst>
                  <a:gd name="T0" fmla="*/ 0 w 134"/>
                  <a:gd name="T1" fmla="*/ 298 h 597"/>
                  <a:gd name="T2" fmla="*/ 134 w 134"/>
                  <a:gd name="T3" fmla="*/ 597 h 597"/>
                  <a:gd name="T4" fmla="*/ 134 w 134"/>
                  <a:gd name="T5" fmla="*/ 0 h 597"/>
                  <a:gd name="T6" fmla="*/ 0 w 134"/>
                  <a:gd name="T7" fmla="*/ 298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4" h="597">
                    <a:moveTo>
                      <a:pt x="0" y="298"/>
                    </a:moveTo>
                    <a:cubicBezTo>
                      <a:pt x="0" y="417"/>
                      <a:pt x="52" y="523"/>
                      <a:pt x="134" y="597"/>
                    </a:cubicBezTo>
                    <a:cubicBezTo>
                      <a:pt x="134" y="0"/>
                      <a:pt x="134" y="0"/>
                      <a:pt x="134" y="0"/>
                    </a:cubicBezTo>
                    <a:cubicBezTo>
                      <a:pt x="52" y="74"/>
                      <a:pt x="0" y="180"/>
                      <a:pt x="0" y="298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96" name="Freeform 77">
                <a:extLst>
                  <a:ext uri="{FF2B5EF4-FFF2-40B4-BE49-F238E27FC236}">
                    <a16:creationId xmlns:a16="http://schemas.microsoft.com/office/drawing/2014/main" xmlns="" id="{06A8F5A2-62EC-4CDC-945A-E6C50C86CA2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8558213" y="61913"/>
                <a:ext cx="631825" cy="2843213"/>
              </a:xfrm>
              <a:custGeom>
                <a:avLst/>
                <a:gdLst>
                  <a:gd name="T0" fmla="*/ 0 w 133"/>
                  <a:gd name="T1" fmla="*/ 0 h 597"/>
                  <a:gd name="T2" fmla="*/ 0 w 133"/>
                  <a:gd name="T3" fmla="*/ 597 h 597"/>
                  <a:gd name="T4" fmla="*/ 133 w 133"/>
                  <a:gd name="T5" fmla="*/ 298 h 597"/>
                  <a:gd name="T6" fmla="*/ 0 w 133"/>
                  <a:gd name="T7" fmla="*/ 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3" h="597">
                    <a:moveTo>
                      <a:pt x="0" y="0"/>
                    </a:moveTo>
                    <a:cubicBezTo>
                      <a:pt x="0" y="597"/>
                      <a:pt x="0" y="597"/>
                      <a:pt x="0" y="597"/>
                    </a:cubicBezTo>
                    <a:cubicBezTo>
                      <a:pt x="82" y="523"/>
                      <a:pt x="133" y="417"/>
                      <a:pt x="133" y="298"/>
                    </a:cubicBezTo>
                    <a:cubicBezTo>
                      <a:pt x="133" y="180"/>
                      <a:pt x="82" y="74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197" name="Группа 196">
                <a:extLst>
                  <a:ext uri="{FF2B5EF4-FFF2-40B4-BE49-F238E27FC236}">
                    <a16:creationId xmlns:a16="http://schemas.microsoft.com/office/drawing/2014/main" xmlns="" id="{9625C8AA-1597-4CED-8301-18D382EF0DF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7934326" y="61915"/>
                <a:ext cx="1241425" cy="3384000"/>
                <a:chOff x="7934326" y="61915"/>
                <a:chExt cx="1241425" cy="3384000"/>
              </a:xfrm>
            </p:grpSpPr>
            <p:sp>
              <p:nvSpPr>
                <p:cNvPr id="198" name="Line 90">
                  <a:extLst>
                    <a:ext uri="{FF2B5EF4-FFF2-40B4-BE49-F238E27FC236}">
                      <a16:creationId xmlns:a16="http://schemas.microsoft.com/office/drawing/2014/main" xmlns="" id="{5DF95B35-23E9-4724-A4F8-8ED718B5DE7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8558213" y="61915"/>
                  <a:ext cx="0" cy="3384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99" name="Freeform 91">
                  <a:extLst>
                    <a:ext uri="{FF2B5EF4-FFF2-40B4-BE49-F238E27FC236}">
                      <a16:creationId xmlns:a16="http://schemas.microsoft.com/office/drawing/2014/main" xmlns="" id="{26C6754B-5776-451D-95ED-62AA4D0BAEF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8181976" y="523875"/>
                  <a:ext cx="747713" cy="376238"/>
                </a:xfrm>
                <a:custGeom>
                  <a:avLst/>
                  <a:gdLst>
                    <a:gd name="T0" fmla="*/ 471 w 471"/>
                    <a:gd name="T1" fmla="*/ 0 h 237"/>
                    <a:gd name="T2" fmla="*/ 237 w 471"/>
                    <a:gd name="T3" fmla="*/ 237 h 237"/>
                    <a:gd name="T4" fmla="*/ 0 w 471"/>
                    <a:gd name="T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71" h="237">
                      <a:moveTo>
                        <a:pt x="471" y="0"/>
                      </a:moveTo>
                      <a:lnTo>
                        <a:pt x="237" y="23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00" name="Freeform 92">
                  <a:extLst>
                    <a:ext uri="{FF2B5EF4-FFF2-40B4-BE49-F238E27FC236}">
                      <a16:creationId xmlns:a16="http://schemas.microsoft.com/office/drawing/2014/main" xmlns="" id="{A345A289-8D6C-4886-B54C-3E0D26D176E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7977188" y="1028700"/>
                  <a:ext cx="1157288" cy="581025"/>
                </a:xfrm>
                <a:custGeom>
                  <a:avLst/>
                  <a:gdLst>
                    <a:gd name="T0" fmla="*/ 729 w 729"/>
                    <a:gd name="T1" fmla="*/ 0 h 366"/>
                    <a:gd name="T2" fmla="*/ 366 w 729"/>
                    <a:gd name="T3" fmla="*/ 366 h 366"/>
                    <a:gd name="T4" fmla="*/ 0 w 729"/>
                    <a:gd name="T5" fmla="*/ 0 h 3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29" h="366">
                      <a:moveTo>
                        <a:pt x="729" y="0"/>
                      </a:moveTo>
                      <a:lnTo>
                        <a:pt x="366" y="36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01" name="Freeform 93">
                  <a:extLst>
                    <a:ext uri="{FF2B5EF4-FFF2-40B4-BE49-F238E27FC236}">
                      <a16:creationId xmlns:a16="http://schemas.microsoft.com/office/drawing/2014/main" xmlns="" id="{5690D981-545B-4A73-A22E-6E701024ACF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7934326" y="1700213"/>
                  <a:ext cx="1241425" cy="619125"/>
                </a:xfrm>
                <a:custGeom>
                  <a:avLst/>
                  <a:gdLst>
                    <a:gd name="T0" fmla="*/ 782 w 782"/>
                    <a:gd name="T1" fmla="*/ 0 h 390"/>
                    <a:gd name="T2" fmla="*/ 393 w 782"/>
                    <a:gd name="T3" fmla="*/ 390 h 390"/>
                    <a:gd name="T4" fmla="*/ 0 w 782"/>
                    <a:gd name="T5" fmla="*/ 0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82" h="390">
                      <a:moveTo>
                        <a:pt x="782" y="0"/>
                      </a:moveTo>
                      <a:lnTo>
                        <a:pt x="393" y="390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  <p:grpSp>
          <p:nvGrpSpPr>
            <p:cNvPr id="95" name="Группа 94">
              <a:extLst>
                <a:ext uri="{FF2B5EF4-FFF2-40B4-BE49-F238E27FC236}">
                  <a16:creationId xmlns:a16="http://schemas.microsoft.com/office/drawing/2014/main" xmlns="" id="{FCB89D53-605D-4497-A82E-C5CB7B9AB1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flipH="1">
              <a:off x="28958" y="457964"/>
              <a:ext cx="5539609" cy="5682348"/>
              <a:chOff x="6623433" y="457964"/>
              <a:chExt cx="5539609" cy="5682348"/>
            </a:xfrm>
          </p:grpSpPr>
          <p:grpSp>
            <p:nvGrpSpPr>
              <p:cNvPr id="146" name="Группа 145">
                <a:extLst>
                  <a:ext uri="{FF2B5EF4-FFF2-40B4-BE49-F238E27FC236}">
                    <a16:creationId xmlns:a16="http://schemas.microsoft.com/office/drawing/2014/main" xmlns="" id="{4200751B-2483-40F5-8C14-EF64034D453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73" name="Freeform 64">
                  <a:extLst>
                    <a:ext uri="{FF2B5EF4-FFF2-40B4-BE49-F238E27FC236}">
                      <a16:creationId xmlns:a16="http://schemas.microsoft.com/office/drawing/2014/main" xmlns="" id="{A9677C6B-C435-43E3-BF18-DC35709C972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4" name="Freeform 81">
                  <a:extLst>
                    <a:ext uri="{FF2B5EF4-FFF2-40B4-BE49-F238E27FC236}">
                      <a16:creationId xmlns:a16="http://schemas.microsoft.com/office/drawing/2014/main" xmlns="" id="{56E374F1-3376-4D82-B66C-A0588A30F02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5" name="Freeform 61">
                  <a:extLst>
                    <a:ext uri="{FF2B5EF4-FFF2-40B4-BE49-F238E27FC236}">
                      <a16:creationId xmlns:a16="http://schemas.microsoft.com/office/drawing/2014/main" xmlns="" id="{979B4E97-34CE-4034-8523-F1584A03448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6" name="Freeform 78">
                  <a:extLst>
                    <a:ext uri="{FF2B5EF4-FFF2-40B4-BE49-F238E27FC236}">
                      <a16:creationId xmlns:a16="http://schemas.microsoft.com/office/drawing/2014/main" xmlns="" id="{F4C4EFFF-E30B-4F0B-9ED4-FF63047DCBD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7" name="Freeform 84">
                  <a:extLst>
                    <a:ext uri="{FF2B5EF4-FFF2-40B4-BE49-F238E27FC236}">
                      <a16:creationId xmlns:a16="http://schemas.microsoft.com/office/drawing/2014/main" xmlns="" id="{173FDB7E-F5CA-497D-95CF-7A00D6789CF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8" name="Freeform 87">
                  <a:extLst>
                    <a:ext uri="{FF2B5EF4-FFF2-40B4-BE49-F238E27FC236}">
                      <a16:creationId xmlns:a16="http://schemas.microsoft.com/office/drawing/2014/main" xmlns="" id="{42266BB1-5605-4F64-B071-80A97BAD9C3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79" name="Freeform 60">
                  <a:extLst>
                    <a:ext uri="{FF2B5EF4-FFF2-40B4-BE49-F238E27FC236}">
                      <a16:creationId xmlns:a16="http://schemas.microsoft.com/office/drawing/2014/main" xmlns="" id="{90D15A2A-0F2D-4AB8-8252-303BA5DB3B0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0" name="Freeform 59">
                  <a:extLst>
                    <a:ext uri="{FF2B5EF4-FFF2-40B4-BE49-F238E27FC236}">
                      <a16:creationId xmlns:a16="http://schemas.microsoft.com/office/drawing/2014/main" xmlns="" id="{E676282C-5FCF-4E29-AE15-2545F1A685E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1" name="Freeform 62">
                  <a:extLst>
                    <a:ext uri="{FF2B5EF4-FFF2-40B4-BE49-F238E27FC236}">
                      <a16:creationId xmlns:a16="http://schemas.microsoft.com/office/drawing/2014/main" xmlns="" id="{AF7EC2A1-EAFC-4851-A4E3-47811C4456B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2" name="Freeform 65">
                  <a:extLst>
                    <a:ext uri="{FF2B5EF4-FFF2-40B4-BE49-F238E27FC236}">
                      <a16:creationId xmlns:a16="http://schemas.microsoft.com/office/drawing/2014/main" xmlns="" id="{6F9BD94B-F299-45D3-B66E-F20FBC9246D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3" name="Freeform 79">
                  <a:extLst>
                    <a:ext uri="{FF2B5EF4-FFF2-40B4-BE49-F238E27FC236}">
                      <a16:creationId xmlns:a16="http://schemas.microsoft.com/office/drawing/2014/main" xmlns="" id="{50E616C9-EAB1-4990-B569-17C6CB08891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4" name="Freeform 82">
                  <a:extLst>
                    <a:ext uri="{FF2B5EF4-FFF2-40B4-BE49-F238E27FC236}">
                      <a16:creationId xmlns:a16="http://schemas.microsoft.com/office/drawing/2014/main" xmlns="" id="{2F983FB0-2CC2-4D5F-A331-4130F138E91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5" name="Freeform 85">
                  <a:extLst>
                    <a:ext uri="{FF2B5EF4-FFF2-40B4-BE49-F238E27FC236}">
                      <a16:creationId xmlns:a16="http://schemas.microsoft.com/office/drawing/2014/main" xmlns="" id="{B1ABC269-0802-4C4A-9E57-6F876F122C8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86" name="Freeform 88">
                  <a:extLst>
                    <a:ext uri="{FF2B5EF4-FFF2-40B4-BE49-F238E27FC236}">
                      <a16:creationId xmlns:a16="http://schemas.microsoft.com/office/drawing/2014/main" xmlns="" id="{233153AF-C5CF-40DD-9E5E-9B84272F467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grpSp>
              <p:nvGrpSpPr>
                <p:cNvPr id="187" name="Группа 186">
                  <a:extLst>
                    <a:ext uri="{FF2B5EF4-FFF2-40B4-BE49-F238E27FC236}">
                      <a16:creationId xmlns:a16="http://schemas.microsoft.com/office/drawing/2014/main" xmlns="" id="{95E220B7-17F2-4748-A337-3B8D5886038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88" name="Line 63">
                    <a:extLst>
                      <a:ext uri="{FF2B5EF4-FFF2-40B4-BE49-F238E27FC236}">
                        <a16:creationId xmlns:a16="http://schemas.microsoft.com/office/drawing/2014/main" xmlns="" id="{63DC02CB-E162-45FD-AF68-0A1DB537F408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89" name="Line 66">
                    <a:extLst>
                      <a:ext uri="{FF2B5EF4-FFF2-40B4-BE49-F238E27FC236}">
                        <a16:creationId xmlns:a16="http://schemas.microsoft.com/office/drawing/2014/main" xmlns="" id="{4D9CBADA-7016-4987-B723-F7AE8E2E5742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90" name="Line 67">
                    <a:extLst>
                      <a:ext uri="{FF2B5EF4-FFF2-40B4-BE49-F238E27FC236}">
                        <a16:creationId xmlns:a16="http://schemas.microsoft.com/office/drawing/2014/main" xmlns="" id="{1DCEDCA0-F979-4B3C-A0CA-F98F2DEE8920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91" name="Line 80">
                    <a:extLst>
                      <a:ext uri="{FF2B5EF4-FFF2-40B4-BE49-F238E27FC236}">
                        <a16:creationId xmlns:a16="http://schemas.microsoft.com/office/drawing/2014/main" xmlns="" id="{1B701ADB-B6EB-4BED-8D15-F358A67EC9F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92" name="Line 83">
                    <a:extLst>
                      <a:ext uri="{FF2B5EF4-FFF2-40B4-BE49-F238E27FC236}">
                        <a16:creationId xmlns:a16="http://schemas.microsoft.com/office/drawing/2014/main" xmlns="" id="{239EB39D-EF7A-4284-83B8-904957045D81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93" name="Line 86">
                    <a:extLst>
                      <a:ext uri="{FF2B5EF4-FFF2-40B4-BE49-F238E27FC236}">
                        <a16:creationId xmlns:a16="http://schemas.microsoft.com/office/drawing/2014/main" xmlns="" id="{59413AC3-6F9D-431E-8136-F15C0FCA62A4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94" name="Line 89">
                    <a:extLst>
                      <a:ext uri="{FF2B5EF4-FFF2-40B4-BE49-F238E27FC236}">
                        <a16:creationId xmlns:a16="http://schemas.microsoft.com/office/drawing/2014/main" xmlns="" id="{987DF8D6-E53D-4C41-B339-1E5094638FA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</p:grpSp>
          <p:grpSp>
            <p:nvGrpSpPr>
              <p:cNvPr id="147" name="Группа 146">
                <a:extLst>
                  <a:ext uri="{FF2B5EF4-FFF2-40B4-BE49-F238E27FC236}">
                    <a16:creationId xmlns:a16="http://schemas.microsoft.com/office/drawing/2014/main" xmlns="" id="{66036562-1199-405F-B95A-C3A543B5DB4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65" name="Группа 164">
                  <a:extLst>
                    <a:ext uri="{FF2B5EF4-FFF2-40B4-BE49-F238E27FC236}">
                      <a16:creationId xmlns:a16="http://schemas.microsoft.com/office/drawing/2014/main" xmlns="" id="{C4C4997E-6944-4940-8B33-92DB90BCE3A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69" name="Прямая соединительная линия 168">
                    <a:extLst>
                      <a:ext uri="{FF2B5EF4-FFF2-40B4-BE49-F238E27FC236}">
                        <a16:creationId xmlns:a16="http://schemas.microsoft.com/office/drawing/2014/main" xmlns="" id="{0A44DA53-5DA1-44E2-8EB4-F53CC84C9F2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0" name="Прямая соединительная линия 169">
                    <a:extLst>
                      <a:ext uri="{FF2B5EF4-FFF2-40B4-BE49-F238E27FC236}">
                        <a16:creationId xmlns:a16="http://schemas.microsoft.com/office/drawing/2014/main" xmlns="" id="{F072B3FF-FEA5-46BC-8627-9B46C5F3967D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1" name="Rectangle 30">
                    <a:extLst>
                      <a:ext uri="{FF2B5EF4-FFF2-40B4-BE49-F238E27FC236}">
                        <a16:creationId xmlns:a16="http://schemas.microsoft.com/office/drawing/2014/main" xmlns="" id="{FB18587D-1BDA-4D28-9B48-3C37C764B661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172" name="Rectangle 30">
                    <a:extLst>
                      <a:ext uri="{FF2B5EF4-FFF2-40B4-BE49-F238E27FC236}">
                        <a16:creationId xmlns:a16="http://schemas.microsoft.com/office/drawing/2014/main" xmlns="" id="{8CFE033B-F34F-4836-B6F3-93E6C7D9C5C1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  <p:grpSp>
              <p:nvGrpSpPr>
                <p:cNvPr id="166" name="Группа 165">
                  <a:extLst>
                    <a:ext uri="{FF2B5EF4-FFF2-40B4-BE49-F238E27FC236}">
                      <a16:creationId xmlns:a16="http://schemas.microsoft.com/office/drawing/2014/main" xmlns="" id="{07F79761-CFAA-4330-8067-31EC1DC3E16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67" name="Freeform: Shape 166">
                    <a:extLst>
                      <a:ext uri="{FF2B5EF4-FFF2-40B4-BE49-F238E27FC236}">
                        <a16:creationId xmlns:a16="http://schemas.microsoft.com/office/drawing/2014/main" xmlns="" id="{8A0BC496-427B-4836-B989-97B0673D8F5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68" name="Freeform: Shape 167">
                    <a:extLst>
                      <a:ext uri="{FF2B5EF4-FFF2-40B4-BE49-F238E27FC236}">
                        <a16:creationId xmlns:a16="http://schemas.microsoft.com/office/drawing/2014/main" xmlns="" id="{A0D554E1-33ED-415C-BF15-FC38D2E33C77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148" name="Группа 147">
                <a:extLst>
                  <a:ext uri="{FF2B5EF4-FFF2-40B4-BE49-F238E27FC236}">
                    <a16:creationId xmlns:a16="http://schemas.microsoft.com/office/drawing/2014/main" xmlns="" id="{D1F1EE7D-C5FF-46EA-AB9C-94E1F2D9B73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61" name="Группа 160">
                  <a:extLst>
                    <a:ext uri="{FF2B5EF4-FFF2-40B4-BE49-F238E27FC236}">
                      <a16:creationId xmlns:a16="http://schemas.microsoft.com/office/drawing/2014/main" xmlns="" id="{2AC2FE37-AED7-4C81-A52E-FD105C1BDA8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63" name="Freeform 68">
                    <a:extLst>
                      <a:ext uri="{FF2B5EF4-FFF2-40B4-BE49-F238E27FC236}">
                        <a16:creationId xmlns:a16="http://schemas.microsoft.com/office/drawing/2014/main" xmlns="" id="{AB34FC05-3259-4BE2-8DA9-91435FAFCE7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64" name="Freeform 69">
                    <a:extLst>
                      <a:ext uri="{FF2B5EF4-FFF2-40B4-BE49-F238E27FC236}">
                        <a16:creationId xmlns:a16="http://schemas.microsoft.com/office/drawing/2014/main" xmlns="" id="{AC11598E-3FD2-47F3-8E57-D5D6130DBC3D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  <p:sp>
              <p:nvSpPr>
                <p:cNvPr id="162" name="Line 70">
                  <a:extLst>
                    <a:ext uri="{FF2B5EF4-FFF2-40B4-BE49-F238E27FC236}">
                      <a16:creationId xmlns:a16="http://schemas.microsoft.com/office/drawing/2014/main" xmlns="" id="{37D098FA-73CF-44E6-B612-7DE664E5DE0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49" name="Группа 148">
                <a:extLst>
                  <a:ext uri="{FF2B5EF4-FFF2-40B4-BE49-F238E27FC236}">
                    <a16:creationId xmlns:a16="http://schemas.microsoft.com/office/drawing/2014/main" xmlns="" id="{66672930-1A30-4508-A9D2-FA4271C6B1E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58" name="Freeform 68">
                  <a:extLst>
                    <a:ext uri="{FF2B5EF4-FFF2-40B4-BE49-F238E27FC236}">
                      <a16:creationId xmlns:a16="http://schemas.microsoft.com/office/drawing/2014/main" xmlns="" id="{174F3D5B-9943-4A8B-8699-ABB2B7991B8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59" name="Freeform 69">
                  <a:extLst>
                    <a:ext uri="{FF2B5EF4-FFF2-40B4-BE49-F238E27FC236}">
                      <a16:creationId xmlns:a16="http://schemas.microsoft.com/office/drawing/2014/main" xmlns="" id="{6834DCA2-951C-4A9B-8490-5C7BD0FFBB9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60" name="Line 70">
                  <a:extLst>
                    <a:ext uri="{FF2B5EF4-FFF2-40B4-BE49-F238E27FC236}">
                      <a16:creationId xmlns:a16="http://schemas.microsoft.com/office/drawing/2014/main" xmlns="" id="{316B6CF4-BCF3-4765-B744-A1EB5A76D33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50" name="Группа 149">
                <a:extLst>
                  <a:ext uri="{FF2B5EF4-FFF2-40B4-BE49-F238E27FC236}">
                    <a16:creationId xmlns:a16="http://schemas.microsoft.com/office/drawing/2014/main" xmlns="" id="{BAD99054-FC47-4391-9369-B309A0AA258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51" name="Группа 150">
                  <a:extLst>
                    <a:ext uri="{FF2B5EF4-FFF2-40B4-BE49-F238E27FC236}">
                      <a16:creationId xmlns:a16="http://schemas.microsoft.com/office/drawing/2014/main" xmlns="" id="{1A1CDB94-FE6F-4AAC-94D9-DDCEC703B12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56" name="Freeform: Shape 155">
                    <a:extLst>
                      <a:ext uri="{FF2B5EF4-FFF2-40B4-BE49-F238E27FC236}">
                        <a16:creationId xmlns:a16="http://schemas.microsoft.com/office/drawing/2014/main" xmlns="" id="{99B22DCB-54E6-4769-9DD7-3736B4041B2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57" name="Freeform: Shape 156">
                    <a:extLst>
                      <a:ext uri="{FF2B5EF4-FFF2-40B4-BE49-F238E27FC236}">
                        <a16:creationId xmlns:a16="http://schemas.microsoft.com/office/drawing/2014/main" xmlns="" id="{67DA3C33-5733-4571-AD7C-F9D7447D1848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52" name="Группа 151">
                  <a:extLst>
                    <a:ext uri="{FF2B5EF4-FFF2-40B4-BE49-F238E27FC236}">
                      <a16:creationId xmlns:a16="http://schemas.microsoft.com/office/drawing/2014/main" xmlns="" id="{DEACDE3F-3571-479B-8545-A0EB157DFB7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53" name="Прямая соединительная линия 152">
                    <a:extLst>
                      <a:ext uri="{FF2B5EF4-FFF2-40B4-BE49-F238E27FC236}">
                        <a16:creationId xmlns:a16="http://schemas.microsoft.com/office/drawing/2014/main" xmlns="" id="{0EBC688C-242B-4AF8-9A28-74C5D3A7DD76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54" name="Rectangle 5">
                    <a:extLst>
                      <a:ext uri="{FF2B5EF4-FFF2-40B4-BE49-F238E27FC236}">
                        <a16:creationId xmlns:a16="http://schemas.microsoft.com/office/drawing/2014/main" xmlns="" id="{C4C8C45C-CEB8-4DEA-A7C9-8028747D4C2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155" name="Rectangle 5">
                    <a:extLst>
                      <a:ext uri="{FF2B5EF4-FFF2-40B4-BE49-F238E27FC236}">
                        <a16:creationId xmlns:a16="http://schemas.microsoft.com/office/drawing/2014/main" xmlns="" id="{7FC624AF-D992-41C1-A403-A0A4731BE068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</p:grpSp>
        </p:grpSp>
        <p:grpSp>
          <p:nvGrpSpPr>
            <p:cNvPr id="96" name="Группа 95">
              <a:extLst>
                <a:ext uri="{FF2B5EF4-FFF2-40B4-BE49-F238E27FC236}">
                  <a16:creationId xmlns:a16="http://schemas.microsoft.com/office/drawing/2014/main" xmlns="" id="{F63171A4-E846-4A64-8292-3ED3583B6D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 flipH="1">
              <a:off x="2171191" y="712681"/>
              <a:ext cx="5539609" cy="5682348"/>
              <a:chOff x="6623433" y="457964"/>
              <a:chExt cx="5539609" cy="5682348"/>
            </a:xfrm>
          </p:grpSpPr>
          <p:grpSp>
            <p:nvGrpSpPr>
              <p:cNvPr id="97" name="Группа 96">
                <a:extLst>
                  <a:ext uri="{FF2B5EF4-FFF2-40B4-BE49-F238E27FC236}">
                    <a16:creationId xmlns:a16="http://schemas.microsoft.com/office/drawing/2014/main" xmlns="" id="{E59C66F3-BAB8-46AB-849B-0BC14A74B8A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015028" y="2840007"/>
                <a:ext cx="2457452" cy="3838576"/>
                <a:chOff x="587375" y="280987"/>
                <a:chExt cx="2457452" cy="3838576"/>
              </a:xfrm>
            </p:grpSpPr>
            <p:sp>
              <p:nvSpPr>
                <p:cNvPr id="124" name="Freeform 64">
                  <a:extLst>
                    <a:ext uri="{FF2B5EF4-FFF2-40B4-BE49-F238E27FC236}">
                      <a16:creationId xmlns:a16="http://schemas.microsoft.com/office/drawing/2014/main" xmlns="" id="{68CD087B-52FF-4F11-A251-6F6A6B9093A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2" y="1443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5" name="Freeform 81">
                  <a:extLst>
                    <a:ext uri="{FF2B5EF4-FFF2-40B4-BE49-F238E27FC236}">
                      <a16:creationId xmlns:a16="http://schemas.microsoft.com/office/drawing/2014/main" xmlns="" id="{7FD7CD23-A1FC-41E8-A563-0B0A87A8FC8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205038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6" name="Freeform 61">
                  <a:extLst>
                    <a:ext uri="{FF2B5EF4-FFF2-40B4-BE49-F238E27FC236}">
                      <a16:creationId xmlns:a16="http://schemas.microsoft.com/office/drawing/2014/main" xmlns="" id="{A3A34481-695D-470B-9A01-A047EAA615B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7" name="Freeform 78">
                  <a:extLst>
                    <a:ext uri="{FF2B5EF4-FFF2-40B4-BE49-F238E27FC236}">
                      <a16:creationId xmlns:a16="http://schemas.microsoft.com/office/drawing/2014/main" xmlns="" id="{5B26EEFA-6CAA-4BF6-B4BD-7C083D59BF3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7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8" name="Freeform 84">
                  <a:extLst>
                    <a:ext uri="{FF2B5EF4-FFF2-40B4-BE49-F238E27FC236}">
                      <a16:creationId xmlns:a16="http://schemas.microsoft.com/office/drawing/2014/main" xmlns="" id="{61976329-310A-4F70-B22C-F032D4BF7E3E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90575"/>
                </a:xfrm>
                <a:custGeom>
                  <a:avLst/>
                  <a:gdLst>
                    <a:gd name="T0" fmla="*/ 95 w 258"/>
                    <a:gd name="T1" fmla="*/ 132 h 166"/>
                    <a:gd name="T2" fmla="*/ 258 w 258"/>
                    <a:gd name="T3" fmla="*/ 149 h 166"/>
                    <a:gd name="T4" fmla="*/ 0 w 258"/>
                    <a:gd name="T5" fmla="*/ 0 h 166"/>
                    <a:gd name="T6" fmla="*/ 95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95" y="132"/>
                      </a:moveTo>
                      <a:cubicBezTo>
                        <a:pt x="147" y="162"/>
                        <a:pt x="206" y="166"/>
                        <a:pt x="258" y="149"/>
                      </a:cubicBezTo>
                      <a:cubicBezTo>
                        <a:pt x="0" y="0"/>
                        <a:pt x="0" y="0"/>
                        <a:pt x="0" y="0"/>
                      </a:cubicBezTo>
                      <a:cubicBezTo>
                        <a:pt x="11" y="54"/>
                        <a:pt x="44" y="102"/>
                        <a:pt x="95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9" name="Freeform 87">
                  <a:extLst>
                    <a:ext uri="{FF2B5EF4-FFF2-40B4-BE49-F238E27FC236}">
                      <a16:creationId xmlns:a16="http://schemas.microsoft.com/office/drawing/2014/main" xmlns="" id="{0A0DA1ED-70C5-4D8F-B61F-F6E9E07D595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967037"/>
                  <a:ext cx="1228725" cy="790575"/>
                </a:xfrm>
                <a:custGeom>
                  <a:avLst/>
                  <a:gdLst>
                    <a:gd name="T0" fmla="*/ 162 w 258"/>
                    <a:gd name="T1" fmla="*/ 132 h 166"/>
                    <a:gd name="T2" fmla="*/ 258 w 258"/>
                    <a:gd name="T3" fmla="*/ 0 h 166"/>
                    <a:gd name="T4" fmla="*/ 0 w 258"/>
                    <a:gd name="T5" fmla="*/ 149 h 166"/>
                    <a:gd name="T6" fmla="*/ 162 w 258"/>
                    <a:gd name="T7" fmla="*/ 132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162" y="132"/>
                      </a:moveTo>
                      <a:cubicBezTo>
                        <a:pt x="214" y="102"/>
                        <a:pt x="247" y="54"/>
                        <a:pt x="258" y="0"/>
                      </a:cubicBezTo>
                      <a:cubicBezTo>
                        <a:pt x="0" y="149"/>
                        <a:pt x="0" y="149"/>
                        <a:pt x="0" y="149"/>
                      </a:cubicBezTo>
                      <a:cubicBezTo>
                        <a:pt x="52" y="166"/>
                        <a:pt x="111" y="162"/>
                        <a:pt x="162" y="132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0" name="Freeform 60">
                  <a:extLst>
                    <a:ext uri="{FF2B5EF4-FFF2-40B4-BE49-F238E27FC236}">
                      <a16:creationId xmlns:a16="http://schemas.microsoft.com/office/drawing/2014/main" xmlns="" id="{EDF58541-8ECC-487F-96C7-3267D0F9C8C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0987"/>
                  <a:ext cx="319088" cy="1419225"/>
                </a:xfrm>
                <a:custGeom>
                  <a:avLst/>
                  <a:gdLst>
                    <a:gd name="T0" fmla="*/ 0 w 67"/>
                    <a:gd name="T1" fmla="*/ 0 h 298"/>
                    <a:gd name="T2" fmla="*/ 0 w 67"/>
                    <a:gd name="T3" fmla="*/ 298 h 298"/>
                    <a:gd name="T4" fmla="*/ 67 w 67"/>
                    <a:gd name="T5" fmla="*/ 149 h 298"/>
                    <a:gd name="T6" fmla="*/ 0 w 67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7" y="208"/>
                        <a:pt x="67" y="149"/>
                      </a:cubicBezTo>
                      <a:cubicBezTo>
                        <a:pt x="67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1" name="Freeform 59">
                  <a:extLst>
                    <a:ext uri="{FF2B5EF4-FFF2-40B4-BE49-F238E27FC236}">
                      <a16:creationId xmlns:a16="http://schemas.microsoft.com/office/drawing/2014/main" xmlns="" id="{D1DAAA62-5552-4436-97D9-353F629E8AB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497013" y="280987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2" name="Freeform 62">
                  <a:extLst>
                    <a:ext uri="{FF2B5EF4-FFF2-40B4-BE49-F238E27FC236}">
                      <a16:creationId xmlns:a16="http://schemas.microsoft.com/office/drawing/2014/main" xmlns="" id="{EBA1BB6B-72EF-4525-89A1-FC5BE70D71B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5" y="1390651"/>
                  <a:ext cx="1228725" cy="761999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3" name="Freeform 65">
                  <a:extLst>
                    <a:ext uri="{FF2B5EF4-FFF2-40B4-BE49-F238E27FC236}">
                      <a16:creationId xmlns:a16="http://schemas.microsoft.com/office/drawing/2014/main" xmlns="" id="{D3BD4012-93F7-424A-9146-8E7E831D9E7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1362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0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4" name="Freeform 79">
                  <a:extLst>
                    <a:ext uri="{FF2B5EF4-FFF2-40B4-BE49-F238E27FC236}">
                      <a16:creationId xmlns:a16="http://schemas.microsoft.com/office/drawing/2014/main" xmlns="" id="{A2E36983-6A8E-4C78-AA27-363C0D676C8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5" name="Freeform 82">
                  <a:extLst>
                    <a:ext uri="{FF2B5EF4-FFF2-40B4-BE49-F238E27FC236}">
                      <a16:creationId xmlns:a16="http://schemas.microsoft.com/office/drawing/2014/main" xmlns="" id="{AB2380FC-F201-44F0-A531-1402201E4EB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124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6" name="Freeform 85">
                  <a:extLst>
                    <a:ext uri="{FF2B5EF4-FFF2-40B4-BE49-F238E27FC236}">
                      <a16:creationId xmlns:a16="http://schemas.microsoft.com/office/drawing/2014/main" xmlns="" id="{737C3A27-BD47-4E93-A1E3-33B902DD068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7 h 166"/>
                    <a:gd name="T2" fmla="*/ 258 w 258"/>
                    <a:gd name="T3" fmla="*/ 166 h 166"/>
                    <a:gd name="T4" fmla="*/ 162 w 258"/>
                    <a:gd name="T5" fmla="*/ 34 h 166"/>
                    <a:gd name="T6" fmla="*/ 0 w 258"/>
                    <a:gd name="T7" fmla="*/ 1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7"/>
                      </a:moveTo>
                      <a:cubicBezTo>
                        <a:pt x="258" y="166"/>
                        <a:pt x="258" y="166"/>
                        <a:pt x="258" y="166"/>
                      </a:cubicBezTo>
                      <a:cubicBezTo>
                        <a:pt x="247" y="112"/>
                        <a:pt x="213" y="63"/>
                        <a:pt x="162" y="34"/>
                      </a:cubicBezTo>
                      <a:cubicBezTo>
                        <a:pt x="111" y="4"/>
                        <a:pt x="52" y="0"/>
                        <a:pt x="0" y="17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7" name="Freeform 88">
                  <a:extLst>
                    <a:ext uri="{FF2B5EF4-FFF2-40B4-BE49-F238E27FC236}">
                      <a16:creationId xmlns:a16="http://schemas.microsoft.com/office/drawing/2014/main" xmlns="" id="{C257BCC6-B88D-4C3B-BEFD-25D320F39CF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1816101" y="2886075"/>
                  <a:ext cx="1228725" cy="790575"/>
                </a:xfrm>
                <a:custGeom>
                  <a:avLst/>
                  <a:gdLst>
                    <a:gd name="T0" fmla="*/ 0 w 258"/>
                    <a:gd name="T1" fmla="*/ 166 h 166"/>
                    <a:gd name="T2" fmla="*/ 258 w 258"/>
                    <a:gd name="T3" fmla="*/ 17 h 166"/>
                    <a:gd name="T4" fmla="*/ 96 w 258"/>
                    <a:gd name="T5" fmla="*/ 34 h 166"/>
                    <a:gd name="T6" fmla="*/ 0 w 258"/>
                    <a:gd name="T7" fmla="*/ 166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8" h="166">
                      <a:moveTo>
                        <a:pt x="0" y="166"/>
                      </a:moveTo>
                      <a:cubicBezTo>
                        <a:pt x="258" y="17"/>
                        <a:pt x="258" y="17"/>
                        <a:pt x="258" y="17"/>
                      </a:cubicBezTo>
                      <a:cubicBezTo>
                        <a:pt x="206" y="0"/>
                        <a:pt x="147" y="4"/>
                        <a:pt x="96" y="34"/>
                      </a:cubicBezTo>
                      <a:cubicBezTo>
                        <a:pt x="44" y="63"/>
                        <a:pt x="11" y="112"/>
                        <a:pt x="0" y="166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08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grpSp>
              <p:nvGrpSpPr>
                <p:cNvPr id="138" name="Группа 137">
                  <a:extLst>
                    <a:ext uri="{FF2B5EF4-FFF2-40B4-BE49-F238E27FC236}">
                      <a16:creationId xmlns:a16="http://schemas.microsoft.com/office/drawing/2014/main" xmlns="" id="{0519964D-597A-4E0C-B66C-89D30B8582B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87376" y="280988"/>
                  <a:ext cx="2457450" cy="3838575"/>
                  <a:chOff x="587376" y="280988"/>
                  <a:chExt cx="2457450" cy="3838575"/>
                </a:xfrm>
              </p:grpSpPr>
              <p:sp>
                <p:nvSpPr>
                  <p:cNvPr id="139" name="Line 63">
                    <a:extLst>
                      <a:ext uri="{FF2B5EF4-FFF2-40B4-BE49-F238E27FC236}">
                        <a16:creationId xmlns:a16="http://schemas.microsoft.com/office/drawing/2014/main" xmlns="" id="{A31BADE6-3732-4787-8841-96E8F05C0A9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0" name="Line 66">
                    <a:extLst>
                      <a:ext uri="{FF2B5EF4-FFF2-40B4-BE49-F238E27FC236}">
                        <a16:creationId xmlns:a16="http://schemas.microsoft.com/office/drawing/2014/main" xmlns="" id="{447ED593-61E3-4BD7-8984-7FE5621549D7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1443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1" name="Line 67">
                    <a:extLst>
                      <a:ext uri="{FF2B5EF4-FFF2-40B4-BE49-F238E27FC236}">
                        <a16:creationId xmlns:a16="http://schemas.microsoft.com/office/drawing/2014/main" xmlns="" id="{6AD98272-0FC0-49AC-9877-8D2BAA5148B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80988"/>
                    <a:ext cx="0" cy="3838575"/>
                  </a:xfrm>
                  <a:prstGeom prst="line">
                    <a:avLst/>
                  </a:prstGeom>
                  <a:noFill/>
                  <a:ln w="12700" cap="flat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2" name="Line 80">
                    <a:extLst>
                      <a:ext uri="{FF2B5EF4-FFF2-40B4-BE49-F238E27FC236}">
                        <a16:creationId xmlns:a16="http://schemas.microsoft.com/office/drawing/2014/main" xmlns="" id="{D54770D9-48C7-4C76-9F40-65C9B9C05CE4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3" name="Line 83">
                    <a:extLst>
                      <a:ext uri="{FF2B5EF4-FFF2-40B4-BE49-F238E27FC236}">
                        <a16:creationId xmlns:a16="http://schemas.microsoft.com/office/drawing/2014/main" xmlns="" id="{4B9C1A3A-3DED-4CC1-820C-16B358DF9EC2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205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4" name="Line 86">
                    <a:extLst>
                      <a:ext uri="{FF2B5EF4-FFF2-40B4-BE49-F238E27FC236}">
                        <a16:creationId xmlns:a16="http://schemas.microsoft.com/office/drawing/2014/main" xmlns="" id="{2404A56E-8A81-48CB-9AC4-2CB6EA55DD7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87376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45" name="Line 89">
                    <a:extLst>
                      <a:ext uri="{FF2B5EF4-FFF2-40B4-BE49-F238E27FC236}">
                        <a16:creationId xmlns:a16="http://schemas.microsoft.com/office/drawing/2014/main" xmlns="" id="{6D6A743B-85A5-41A8-9664-D654620D25D3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 flipV="1">
                    <a:off x="1816101" y="2967038"/>
                    <a:ext cx="1228725" cy="709613"/>
                  </a:xfrm>
                  <a:prstGeom prst="line">
                    <a:avLst/>
                  </a:prstGeom>
                  <a:noFill/>
                  <a:ln w="12700" cap="rnd">
                    <a:solidFill>
                      <a:srgbClr val="FFFFFF"/>
                    </a:solidFill>
                    <a:prstDash val="solid"/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</a:extLst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</p:grpSp>
          <p:grpSp>
            <p:nvGrpSpPr>
              <p:cNvPr id="98" name="Группа 97">
                <a:extLst>
                  <a:ext uri="{FF2B5EF4-FFF2-40B4-BE49-F238E27FC236}">
                    <a16:creationId xmlns:a16="http://schemas.microsoft.com/office/drawing/2014/main" xmlns="" id="{23DAD9FD-AF99-4D89-9BC8-E6739BD17AC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9940728" y="245341"/>
                <a:ext cx="1785984" cy="2211229"/>
                <a:chOff x="3125006" y="3171595"/>
                <a:chExt cx="1785984" cy="2211229"/>
              </a:xfrm>
            </p:grpSpPr>
            <p:grpSp>
              <p:nvGrpSpPr>
                <p:cNvPr id="116" name="Группа 115">
                  <a:extLst>
                    <a:ext uri="{FF2B5EF4-FFF2-40B4-BE49-F238E27FC236}">
                      <a16:creationId xmlns:a16="http://schemas.microsoft.com/office/drawing/2014/main" xmlns="" id="{D7170781-0173-4FAB-8358-42C469FC51A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36819" y="3174345"/>
                  <a:ext cx="1760933" cy="2208479"/>
                  <a:chOff x="4749017" y="2998646"/>
                  <a:chExt cx="1760933" cy="2208479"/>
                </a:xfrm>
              </p:grpSpPr>
              <p:cxnSp>
                <p:nvCxnSpPr>
                  <p:cNvPr id="120" name="Прямая соединительная линия 119">
                    <a:extLst>
                      <a:ext uri="{FF2B5EF4-FFF2-40B4-BE49-F238E27FC236}">
                        <a16:creationId xmlns:a16="http://schemas.microsoft.com/office/drawing/2014/main" xmlns="" id="{03C55E22-B879-4AE0-BC46-BA8A4E950C50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flipH="1">
                    <a:off x="5630197" y="2998646"/>
                    <a:ext cx="0" cy="2208479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1" name="Прямая соединительная линия 120">
                    <a:extLst>
                      <a:ext uri="{FF2B5EF4-FFF2-40B4-BE49-F238E27FC236}">
                        <a16:creationId xmlns:a16="http://schemas.microsoft.com/office/drawing/2014/main" xmlns="" id="{AA07E073-1978-4DCC-9E5C-FF89EF524BFA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 rot="10800000" flipH="1">
                    <a:off x="4749017" y="4416771"/>
                    <a:ext cx="1760933" cy="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2" name="Rectangle 30">
                    <a:extLst>
                      <a:ext uri="{FF2B5EF4-FFF2-40B4-BE49-F238E27FC236}">
                        <a16:creationId xmlns:a16="http://schemas.microsoft.com/office/drawing/2014/main" xmlns="" id="{5691F80E-D2E0-4E78-AA76-8D827AE4101B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136242" y="3224252"/>
                    <a:ext cx="987915" cy="987915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123" name="Rectangle 30">
                    <a:extLst>
                      <a:ext uri="{FF2B5EF4-FFF2-40B4-BE49-F238E27FC236}">
                        <a16:creationId xmlns:a16="http://schemas.microsoft.com/office/drawing/2014/main" xmlns="" id="{E34C55D1-5C55-44D3-9C26-E1951DA39371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13500000">
                    <a:off x="5327037" y="3070731"/>
                    <a:ext cx="606323" cy="606323"/>
                  </a:xfrm>
                  <a:custGeom>
                    <a:avLst/>
                    <a:gdLst>
                      <a:gd name="connsiteX0" fmla="*/ 0 w 1302493"/>
                      <a:gd name="connsiteY0" fmla="*/ 0 h 1302493"/>
                      <a:gd name="connsiteX1" fmla="*/ 1302493 w 1302493"/>
                      <a:gd name="connsiteY1" fmla="*/ 0 h 1302493"/>
                      <a:gd name="connsiteX2" fmla="*/ 1302493 w 1302493"/>
                      <a:gd name="connsiteY2" fmla="*/ 1302493 h 1302493"/>
                      <a:gd name="connsiteX3" fmla="*/ 0 w 1302493"/>
                      <a:gd name="connsiteY3" fmla="*/ 1302493 h 1302493"/>
                      <a:gd name="connsiteX4" fmla="*/ 0 w 1302493"/>
                      <a:gd name="connsiteY4" fmla="*/ 0 h 1302493"/>
                      <a:gd name="connsiteX0" fmla="*/ 1302493 w 1393933"/>
                      <a:gd name="connsiteY0" fmla="*/ 1302493 h 1393933"/>
                      <a:gd name="connsiteX1" fmla="*/ 0 w 1393933"/>
                      <a:gd name="connsiteY1" fmla="*/ 1302493 h 1393933"/>
                      <a:gd name="connsiteX2" fmla="*/ 0 w 1393933"/>
                      <a:gd name="connsiteY2" fmla="*/ 0 h 1393933"/>
                      <a:gd name="connsiteX3" fmla="*/ 1302493 w 1393933"/>
                      <a:gd name="connsiteY3" fmla="*/ 0 h 1393933"/>
                      <a:gd name="connsiteX4" fmla="*/ 1393933 w 1393933"/>
                      <a:gd name="connsiteY4" fmla="*/ 1393933 h 1393933"/>
                      <a:gd name="connsiteX0" fmla="*/ 0 w 1393933"/>
                      <a:gd name="connsiteY0" fmla="*/ 1302493 h 1393933"/>
                      <a:gd name="connsiteX1" fmla="*/ 0 w 1393933"/>
                      <a:gd name="connsiteY1" fmla="*/ 0 h 1393933"/>
                      <a:gd name="connsiteX2" fmla="*/ 1302493 w 1393933"/>
                      <a:gd name="connsiteY2" fmla="*/ 0 h 1393933"/>
                      <a:gd name="connsiteX3" fmla="*/ 1393933 w 1393933"/>
                      <a:gd name="connsiteY3" fmla="*/ 1393933 h 1393933"/>
                      <a:gd name="connsiteX0" fmla="*/ 0 w 1302493"/>
                      <a:gd name="connsiteY0" fmla="*/ 1302493 h 1302493"/>
                      <a:gd name="connsiteX1" fmla="*/ 0 w 1302493"/>
                      <a:gd name="connsiteY1" fmla="*/ 0 h 1302493"/>
                      <a:gd name="connsiteX2" fmla="*/ 1302493 w 1302493"/>
                      <a:gd name="connsiteY2" fmla="*/ 0 h 130249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302493" h="1302493">
                        <a:moveTo>
                          <a:pt x="0" y="1302493"/>
                        </a:moveTo>
                        <a:lnTo>
                          <a:pt x="0" y="0"/>
                        </a:lnTo>
                        <a:lnTo>
                          <a:pt x="1302493" y="0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  <p:grpSp>
              <p:nvGrpSpPr>
                <p:cNvPr id="117" name="Группа 116">
                  <a:extLst>
                    <a:ext uri="{FF2B5EF4-FFF2-40B4-BE49-F238E27FC236}">
                      <a16:creationId xmlns:a16="http://schemas.microsoft.com/office/drawing/2014/main" xmlns="" id="{4C9CB0E6-07EF-4140-926D-D380C1A88EB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3125006" y="3171595"/>
                  <a:ext cx="1785984" cy="1799739"/>
                  <a:chOff x="6879836" y="3516901"/>
                  <a:chExt cx="1785984" cy="1799739"/>
                </a:xfrm>
              </p:grpSpPr>
              <p:sp>
                <p:nvSpPr>
                  <p:cNvPr id="118" name="Freeform: Shape 117">
                    <a:extLst>
                      <a:ext uri="{FF2B5EF4-FFF2-40B4-BE49-F238E27FC236}">
                        <a16:creationId xmlns:a16="http://schemas.microsoft.com/office/drawing/2014/main" xmlns="" id="{263BBD78-504D-435B-8933-2C460DC38E75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6879836" y="3521665"/>
                    <a:ext cx="892801" cy="1794975"/>
                  </a:xfrm>
                  <a:custGeom>
                    <a:avLst/>
                    <a:gdLst>
                      <a:gd name="connsiteX0" fmla="*/ 892801 w 892801"/>
                      <a:gd name="connsiteY0" fmla="*/ 0 h 1794975"/>
                      <a:gd name="connsiteX1" fmla="*/ 892801 w 892801"/>
                      <a:gd name="connsiteY1" fmla="*/ 1434622 h 1794975"/>
                      <a:gd name="connsiteX2" fmla="*/ 845919 w 892801"/>
                      <a:gd name="connsiteY2" fmla="*/ 1533379 h 1794975"/>
                      <a:gd name="connsiteX3" fmla="*/ 440820 w 892801"/>
                      <a:gd name="connsiteY3" fmla="*/ 1794916 h 1794975"/>
                      <a:gd name="connsiteX4" fmla="*/ 379878 w 892801"/>
                      <a:gd name="connsiteY4" fmla="*/ 1791253 h 1794975"/>
                      <a:gd name="connsiteX5" fmla="*/ 763083 w 892801"/>
                      <a:gd name="connsiteY5" fmla="*/ 100140 h 1794975"/>
                      <a:gd name="connsiteX6" fmla="*/ 892801 w 892801"/>
                      <a:gd name="connsiteY6" fmla="*/ 0 h 179497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892801" h="1794975">
                        <a:moveTo>
                          <a:pt x="892801" y="0"/>
                        </a:moveTo>
                        <a:lnTo>
                          <a:pt x="892801" y="1434622"/>
                        </a:lnTo>
                        <a:lnTo>
                          <a:pt x="845919" y="1533379"/>
                        </a:lnTo>
                        <a:cubicBezTo>
                          <a:pt x="735106" y="1711682"/>
                          <a:pt x="584368" y="1792418"/>
                          <a:pt x="440820" y="1794916"/>
                        </a:cubicBezTo>
                        <a:cubicBezTo>
                          <a:pt x="420314" y="1795273"/>
                          <a:pt x="399954" y="1794033"/>
                          <a:pt x="379878" y="1791253"/>
                        </a:cubicBezTo>
                        <a:cubicBezTo>
                          <a:pt x="-41718" y="1732871"/>
                          <a:pt x="-338017" y="995203"/>
                          <a:pt x="763083" y="100140"/>
                        </a:cubicBezTo>
                        <a:lnTo>
                          <a:pt x="89280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9" name="Freeform: Shape 118">
                    <a:extLst>
                      <a:ext uri="{FF2B5EF4-FFF2-40B4-BE49-F238E27FC236}">
                        <a16:creationId xmlns:a16="http://schemas.microsoft.com/office/drawing/2014/main" xmlns="" id="{1AD78D29-1FCF-4E88-A958-924F701D5E4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7772637" y="3516901"/>
                    <a:ext cx="893183" cy="1795123"/>
                  </a:xfrm>
                  <a:custGeom>
                    <a:avLst/>
                    <a:gdLst>
                      <a:gd name="connsiteX0" fmla="*/ 191 w 893183"/>
                      <a:gd name="connsiteY0" fmla="*/ 0 h 1795123"/>
                      <a:gd name="connsiteX1" fmla="*/ 130101 w 893183"/>
                      <a:gd name="connsiteY1" fmla="*/ 100288 h 1795123"/>
                      <a:gd name="connsiteX2" fmla="*/ 513306 w 893183"/>
                      <a:gd name="connsiteY2" fmla="*/ 1791401 h 1795123"/>
                      <a:gd name="connsiteX3" fmla="*/ 47265 w 893183"/>
                      <a:gd name="connsiteY3" fmla="*/ 1533527 h 1795123"/>
                      <a:gd name="connsiteX4" fmla="*/ 192 w 893183"/>
                      <a:gd name="connsiteY4" fmla="*/ 1434367 h 1795123"/>
                      <a:gd name="connsiteX5" fmla="*/ 192 w 893183"/>
                      <a:gd name="connsiteY5" fmla="*/ 1438981 h 1795123"/>
                      <a:gd name="connsiteX6" fmla="*/ 0 w 893183"/>
                      <a:gd name="connsiteY6" fmla="*/ 1439386 h 1795123"/>
                      <a:gd name="connsiteX7" fmla="*/ 0 w 893183"/>
                      <a:gd name="connsiteY7" fmla="*/ 4764 h 1795123"/>
                      <a:gd name="connsiteX8" fmla="*/ 191 w 893183"/>
                      <a:gd name="connsiteY8" fmla="*/ 4616 h 1795123"/>
                      <a:gd name="connsiteX9" fmla="*/ 191 w 893183"/>
                      <a:gd name="connsiteY9" fmla="*/ 0 h 179512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893183" h="1795123">
                        <a:moveTo>
                          <a:pt x="191" y="0"/>
                        </a:moveTo>
                        <a:lnTo>
                          <a:pt x="130101" y="100288"/>
                        </a:lnTo>
                        <a:cubicBezTo>
                          <a:pt x="1231201" y="995351"/>
                          <a:pt x="934902" y="1733019"/>
                          <a:pt x="513306" y="1791401"/>
                        </a:cubicBezTo>
                        <a:cubicBezTo>
                          <a:pt x="352699" y="1813642"/>
                          <a:pt x="173909" y="1737302"/>
                          <a:pt x="47265" y="1533527"/>
                        </a:cubicBezTo>
                        <a:lnTo>
                          <a:pt x="192" y="1434367"/>
                        </a:lnTo>
                        <a:lnTo>
                          <a:pt x="192" y="1438981"/>
                        </a:lnTo>
                        <a:lnTo>
                          <a:pt x="0" y="1439386"/>
                        </a:lnTo>
                        <a:lnTo>
                          <a:pt x="0" y="4764"/>
                        </a:lnTo>
                        <a:lnTo>
                          <a:pt x="191" y="4616"/>
                        </a:lnTo>
                        <a:lnTo>
                          <a:pt x="191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</p:grpSp>
          <p:grpSp>
            <p:nvGrpSpPr>
              <p:cNvPr id="99" name="Группа 98">
                <a:extLst>
                  <a:ext uri="{FF2B5EF4-FFF2-40B4-BE49-F238E27FC236}">
                    <a16:creationId xmlns:a16="http://schemas.microsoft.com/office/drawing/2014/main" xmlns="" id="{EA551A3F-69EF-45CC-87F7-867808A3FAD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5400000">
                <a:off x="10400268" y="1917602"/>
                <a:ext cx="633413" cy="1862138"/>
                <a:chOff x="5959192" y="333389"/>
                <a:chExt cx="633413" cy="1862138"/>
              </a:xfrm>
            </p:grpSpPr>
            <p:grpSp>
              <p:nvGrpSpPr>
                <p:cNvPr id="112" name="Группа 111">
                  <a:extLst>
                    <a:ext uri="{FF2B5EF4-FFF2-40B4-BE49-F238E27FC236}">
                      <a16:creationId xmlns:a16="http://schemas.microsoft.com/office/drawing/2014/main" xmlns="" id="{12724B09-E74E-49FA-BB5D-583BB89B798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5959192" y="333389"/>
                  <a:ext cx="633413" cy="1419225"/>
                  <a:chOff x="5959192" y="333389"/>
                  <a:chExt cx="633413" cy="1419225"/>
                </a:xfrm>
              </p:grpSpPr>
              <p:sp>
                <p:nvSpPr>
                  <p:cNvPr id="114" name="Freeform 68">
                    <a:extLst>
                      <a:ext uri="{FF2B5EF4-FFF2-40B4-BE49-F238E27FC236}">
                        <a16:creationId xmlns:a16="http://schemas.microsoft.com/office/drawing/2014/main" xmlns="" id="{DA2788BF-64AD-4328-8CB9-8C2C98CF54EC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5959192" y="333389"/>
                    <a:ext cx="319088" cy="1419225"/>
                  </a:xfrm>
                  <a:custGeom>
                    <a:avLst/>
                    <a:gdLst>
                      <a:gd name="T0" fmla="*/ 0 w 67"/>
                      <a:gd name="T1" fmla="*/ 149 h 298"/>
                      <a:gd name="T2" fmla="*/ 67 w 67"/>
                      <a:gd name="T3" fmla="*/ 298 h 298"/>
                      <a:gd name="T4" fmla="*/ 67 w 67"/>
                      <a:gd name="T5" fmla="*/ 0 h 298"/>
                      <a:gd name="T6" fmla="*/ 0 w 67"/>
                      <a:gd name="T7" fmla="*/ 149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7" h="298">
                        <a:moveTo>
                          <a:pt x="0" y="149"/>
                        </a:moveTo>
                        <a:cubicBezTo>
                          <a:pt x="0" y="208"/>
                          <a:pt x="26" y="261"/>
                          <a:pt x="67" y="298"/>
                        </a:cubicBezTo>
                        <a:cubicBezTo>
                          <a:pt x="67" y="0"/>
                          <a:pt x="67" y="0"/>
                          <a:pt x="67" y="0"/>
                        </a:cubicBezTo>
                        <a:cubicBezTo>
                          <a:pt x="26" y="36"/>
                          <a:pt x="0" y="89"/>
                          <a:pt x="0" y="149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  <p:sp>
                <p:nvSpPr>
                  <p:cNvPr id="115" name="Freeform 69">
                    <a:extLst>
                      <a:ext uri="{FF2B5EF4-FFF2-40B4-BE49-F238E27FC236}">
                        <a16:creationId xmlns:a16="http://schemas.microsoft.com/office/drawing/2014/main" xmlns="" id="{D9591CB5-16C9-44FC-B125-529D33F91BF0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 bwMode="auto">
                  <a:xfrm>
                    <a:off x="6278280" y="333389"/>
                    <a:ext cx="314325" cy="1419225"/>
                  </a:xfrm>
                  <a:custGeom>
                    <a:avLst/>
                    <a:gdLst>
                      <a:gd name="T0" fmla="*/ 0 w 66"/>
                      <a:gd name="T1" fmla="*/ 0 h 298"/>
                      <a:gd name="T2" fmla="*/ 0 w 66"/>
                      <a:gd name="T3" fmla="*/ 298 h 298"/>
                      <a:gd name="T4" fmla="*/ 66 w 66"/>
                      <a:gd name="T5" fmla="*/ 149 h 298"/>
                      <a:gd name="T6" fmla="*/ 0 w 66"/>
                      <a:gd name="T7" fmla="*/ 0 h 29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66" h="298">
                        <a:moveTo>
                          <a:pt x="0" y="0"/>
                        </a:moveTo>
                        <a:cubicBezTo>
                          <a:pt x="0" y="298"/>
                          <a:pt x="0" y="298"/>
                          <a:pt x="0" y="298"/>
                        </a:cubicBezTo>
                        <a:cubicBezTo>
                          <a:pt x="41" y="261"/>
                          <a:pt x="66" y="208"/>
                          <a:pt x="66" y="149"/>
                        </a:cubicBezTo>
                        <a:cubicBezTo>
                          <a:pt x="66" y="89"/>
                          <a:pt x="41" y="36"/>
                          <a:pt x="0" y="0"/>
                        </a:cubicBez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/>
                  </a:p>
                </p:txBody>
              </p:sp>
            </p:grpSp>
            <p:sp>
              <p:nvSpPr>
                <p:cNvPr id="113" name="Line 70">
                  <a:extLst>
                    <a:ext uri="{FF2B5EF4-FFF2-40B4-BE49-F238E27FC236}">
                      <a16:creationId xmlns:a16="http://schemas.microsoft.com/office/drawing/2014/main" xmlns="" id="{4F82A945-38F0-45AF-A28A-C6A0E6A2E7F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278281" y="333389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0" name="Группа 99">
                <a:extLst>
                  <a:ext uri="{FF2B5EF4-FFF2-40B4-BE49-F238E27FC236}">
                    <a16:creationId xmlns:a16="http://schemas.microsoft.com/office/drawing/2014/main" xmlns="" id="{80FA6744-F48F-4652-86E5-BA3ABEF3227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11158635" y="5515533"/>
                <a:ext cx="317159" cy="932400"/>
                <a:chOff x="6376988" y="280988"/>
                <a:chExt cx="633413" cy="1862138"/>
              </a:xfrm>
            </p:grpSpPr>
            <p:sp>
              <p:nvSpPr>
                <p:cNvPr id="109" name="Freeform 68">
                  <a:extLst>
                    <a:ext uri="{FF2B5EF4-FFF2-40B4-BE49-F238E27FC236}">
                      <a16:creationId xmlns:a16="http://schemas.microsoft.com/office/drawing/2014/main" xmlns="" id="{FAC3DEAD-5797-4CA1-A8F2-3F487AAC6B1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376988" y="280988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0" name="Freeform 69">
                  <a:extLst>
                    <a:ext uri="{FF2B5EF4-FFF2-40B4-BE49-F238E27FC236}">
                      <a16:creationId xmlns:a16="http://schemas.microsoft.com/office/drawing/2014/main" xmlns="" id="{F9AF9D64-C9FB-4D32-993D-3423A2E55EE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696076" y="280988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11" name="Line 70">
                  <a:extLst>
                    <a:ext uri="{FF2B5EF4-FFF2-40B4-BE49-F238E27FC236}">
                      <a16:creationId xmlns:a16="http://schemas.microsoft.com/office/drawing/2014/main" xmlns="" id="{9097AC72-422F-4CE0-A772-A63E2294ACD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696076" y="280988"/>
                  <a:ext cx="0" cy="1862138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1" name="Группа 100">
                <a:extLst>
                  <a:ext uri="{FF2B5EF4-FFF2-40B4-BE49-F238E27FC236}">
                    <a16:creationId xmlns:a16="http://schemas.microsoft.com/office/drawing/2014/main" xmlns="" id="{1A6B3F4D-48A0-4FC2-8720-2606D6AA04C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51633" y="4274501"/>
                <a:ext cx="903599" cy="2160000"/>
                <a:chOff x="9057947" y="3423463"/>
                <a:chExt cx="903599" cy="2160000"/>
              </a:xfrm>
            </p:grpSpPr>
            <p:grpSp>
              <p:nvGrpSpPr>
                <p:cNvPr id="102" name="Группа 101">
                  <a:extLst>
                    <a:ext uri="{FF2B5EF4-FFF2-40B4-BE49-F238E27FC236}">
                      <a16:creationId xmlns:a16="http://schemas.microsoft.com/office/drawing/2014/main" xmlns="" id="{67E4FA26-563D-4D19-BAEB-A370818E51A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9057947" y="3432856"/>
                  <a:ext cx="903599" cy="1872461"/>
                  <a:chOff x="10538626" y="3165838"/>
                  <a:chExt cx="936000" cy="1939601"/>
                </a:xfrm>
              </p:grpSpPr>
              <p:sp>
                <p:nvSpPr>
                  <p:cNvPr id="107" name="Freeform: Shape 106">
                    <a:extLst>
                      <a:ext uri="{FF2B5EF4-FFF2-40B4-BE49-F238E27FC236}">
                        <a16:creationId xmlns:a16="http://schemas.microsoft.com/office/drawing/2014/main" xmlns="" id="{03B51AAC-6B1D-43D1-8885-402653BA90F8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10538626" y="3183996"/>
                    <a:ext cx="453600" cy="1920288"/>
                  </a:xfrm>
                  <a:custGeom>
                    <a:avLst/>
                    <a:gdLst>
                      <a:gd name="connsiteX0" fmla="*/ 453600 w 453600"/>
                      <a:gd name="connsiteY0" fmla="*/ 0 h 1920288"/>
                      <a:gd name="connsiteX1" fmla="*/ 453600 w 453600"/>
                      <a:gd name="connsiteY1" fmla="*/ 1920288 h 1920288"/>
                      <a:gd name="connsiteX2" fmla="*/ 384059 w 453600"/>
                      <a:gd name="connsiteY2" fmla="*/ 1914152 h 1920288"/>
                      <a:gd name="connsiteX3" fmla="*/ 9354 w 453600"/>
                      <a:gd name="connsiteY3" fmla="*/ 1548700 h 1920288"/>
                      <a:gd name="connsiteX4" fmla="*/ 0 w 453600"/>
                      <a:gd name="connsiteY4" fmla="*/ 1455902 h 1920288"/>
                      <a:gd name="connsiteX5" fmla="*/ 146 w 453600"/>
                      <a:gd name="connsiteY5" fmla="*/ 1451885 h 1920288"/>
                      <a:gd name="connsiteX6" fmla="*/ 145 w 453600"/>
                      <a:gd name="connsiteY6" fmla="*/ 1451885 h 1920288"/>
                      <a:gd name="connsiteX7" fmla="*/ 7358 w 453600"/>
                      <a:gd name="connsiteY7" fmla="*/ 1253678 h 1920288"/>
                      <a:gd name="connsiteX8" fmla="*/ 424671 w 453600"/>
                      <a:gd name="connsiteY8" fmla="*/ 36480 h 1920288"/>
                      <a:gd name="connsiteX9" fmla="*/ 453600 w 453600"/>
                      <a:gd name="connsiteY9" fmla="*/ 0 h 1920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</a:cxnLst>
                    <a:rect l="l" t="t" r="r" b="b"/>
                    <a:pathLst>
                      <a:path w="453600" h="1920288">
                        <a:moveTo>
                          <a:pt x="453600" y="0"/>
                        </a:moveTo>
                        <a:lnTo>
                          <a:pt x="453600" y="1920288"/>
                        </a:lnTo>
                        <a:lnTo>
                          <a:pt x="384059" y="1914152"/>
                        </a:lnTo>
                        <a:cubicBezTo>
                          <a:pt x="196308" y="1880615"/>
                          <a:pt x="47443" y="1734834"/>
                          <a:pt x="9354" y="1548700"/>
                        </a:cubicBezTo>
                        <a:lnTo>
                          <a:pt x="0" y="1455902"/>
                        </a:lnTo>
                        <a:lnTo>
                          <a:pt x="146" y="1451885"/>
                        </a:lnTo>
                        <a:lnTo>
                          <a:pt x="145" y="1451885"/>
                        </a:lnTo>
                        <a:lnTo>
                          <a:pt x="7358" y="1253678"/>
                        </a:lnTo>
                        <a:cubicBezTo>
                          <a:pt x="42019" y="780132"/>
                          <a:pt x="195015" y="355125"/>
                          <a:pt x="424671" y="36480"/>
                        </a:cubicBezTo>
                        <a:lnTo>
                          <a:pt x="453600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20000"/>
                        </a:srgbClr>
                      </a:gs>
                    </a:gsLst>
                    <a:lin ang="189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8" name="Freeform: Shape 107">
                    <a:extLst>
                      <a:ext uri="{FF2B5EF4-FFF2-40B4-BE49-F238E27FC236}">
                        <a16:creationId xmlns:a16="http://schemas.microsoft.com/office/drawing/2014/main" xmlns="" id="{CF4180FB-7FBD-421F-A284-4C2CC61B3845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>
                    <a:off x="10992226" y="3165838"/>
                    <a:ext cx="482400" cy="1939601"/>
                  </a:xfrm>
                  <a:custGeom>
                    <a:avLst/>
                    <a:gdLst>
                      <a:gd name="connsiteX0" fmla="*/ 14399 w 482400"/>
                      <a:gd name="connsiteY0" fmla="*/ 0 h 1939601"/>
                      <a:gd name="connsiteX1" fmla="*/ 14399 w 482400"/>
                      <a:gd name="connsiteY1" fmla="*/ 689615 h 1939601"/>
                      <a:gd name="connsiteX2" fmla="*/ 14400 w 482400"/>
                      <a:gd name="connsiteY2" fmla="*/ 689615 h 1939601"/>
                      <a:gd name="connsiteX3" fmla="*/ 14401 w 482400"/>
                      <a:gd name="connsiteY3" fmla="*/ 689615 h 1939601"/>
                      <a:gd name="connsiteX4" fmla="*/ 14401 w 482400"/>
                      <a:gd name="connsiteY4" fmla="*/ 0 h 1939601"/>
                      <a:gd name="connsiteX5" fmla="*/ 57729 w 482400"/>
                      <a:gd name="connsiteY5" fmla="*/ 54638 h 1939601"/>
                      <a:gd name="connsiteX6" fmla="*/ 475042 w 482400"/>
                      <a:gd name="connsiteY6" fmla="*/ 1271836 h 1939601"/>
                      <a:gd name="connsiteX7" fmla="*/ 482255 w 482400"/>
                      <a:gd name="connsiteY7" fmla="*/ 1470043 h 1939601"/>
                      <a:gd name="connsiteX8" fmla="*/ 482254 w 482400"/>
                      <a:gd name="connsiteY8" fmla="*/ 1470043 h 1939601"/>
                      <a:gd name="connsiteX9" fmla="*/ 482400 w 482400"/>
                      <a:gd name="connsiteY9" fmla="*/ 1474060 h 1939601"/>
                      <a:gd name="connsiteX10" fmla="*/ 473046 w 482400"/>
                      <a:gd name="connsiteY10" fmla="*/ 1566858 h 1939601"/>
                      <a:gd name="connsiteX11" fmla="*/ 15706 w 482400"/>
                      <a:gd name="connsiteY11" fmla="*/ 1939601 h 1939601"/>
                      <a:gd name="connsiteX12" fmla="*/ 14400 w 482400"/>
                      <a:gd name="connsiteY12" fmla="*/ 1939469 h 1939601"/>
                      <a:gd name="connsiteX13" fmla="*/ 13094 w 482400"/>
                      <a:gd name="connsiteY13" fmla="*/ 1939601 h 1939601"/>
                      <a:gd name="connsiteX14" fmla="*/ 0 w 482400"/>
                      <a:gd name="connsiteY14" fmla="*/ 1938446 h 1939601"/>
                      <a:gd name="connsiteX15" fmla="*/ 0 w 482400"/>
                      <a:gd name="connsiteY15" fmla="*/ 18158 h 1939601"/>
                      <a:gd name="connsiteX16" fmla="*/ 14399 w 482400"/>
                      <a:gd name="connsiteY16" fmla="*/ 0 h 19396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482400" h="1939601">
                        <a:moveTo>
                          <a:pt x="14399" y="0"/>
                        </a:moveTo>
                        <a:lnTo>
                          <a:pt x="14399" y="689615"/>
                        </a:lnTo>
                        <a:lnTo>
                          <a:pt x="14400" y="689615"/>
                        </a:lnTo>
                        <a:lnTo>
                          <a:pt x="14401" y="689615"/>
                        </a:lnTo>
                        <a:lnTo>
                          <a:pt x="14401" y="0"/>
                        </a:lnTo>
                        <a:lnTo>
                          <a:pt x="57729" y="54638"/>
                        </a:lnTo>
                        <a:cubicBezTo>
                          <a:pt x="287385" y="373283"/>
                          <a:pt x="440381" y="798290"/>
                          <a:pt x="475042" y="1271836"/>
                        </a:cubicBezTo>
                        <a:lnTo>
                          <a:pt x="482255" y="1470043"/>
                        </a:lnTo>
                        <a:lnTo>
                          <a:pt x="482254" y="1470043"/>
                        </a:lnTo>
                        <a:lnTo>
                          <a:pt x="482400" y="1474060"/>
                        </a:lnTo>
                        <a:lnTo>
                          <a:pt x="473046" y="1566858"/>
                        </a:lnTo>
                        <a:cubicBezTo>
                          <a:pt x="429516" y="1779582"/>
                          <a:pt x="241298" y="1939601"/>
                          <a:pt x="15706" y="1939601"/>
                        </a:cubicBezTo>
                        <a:lnTo>
                          <a:pt x="14400" y="1939469"/>
                        </a:lnTo>
                        <a:lnTo>
                          <a:pt x="13094" y="1939601"/>
                        </a:lnTo>
                        <a:lnTo>
                          <a:pt x="0" y="1938446"/>
                        </a:lnTo>
                        <a:lnTo>
                          <a:pt x="0" y="18158"/>
                        </a:lnTo>
                        <a:lnTo>
                          <a:pt x="14399" y="0"/>
                        </a:lnTo>
                        <a:close/>
                      </a:path>
                    </a:pathLst>
                  </a:custGeom>
                  <a:gradFill flip="none" rotWithShape="1">
                    <a:gsLst>
                      <a:gs pos="0">
                        <a:srgbClr val="FFFFFF">
                          <a:alpha val="80000"/>
                        </a:srgbClr>
                      </a:gs>
                      <a:gs pos="100000">
                        <a:srgbClr val="FFFFFF">
                          <a:alpha val="10000"/>
                        </a:srgbClr>
                      </a:gs>
                    </a:gsLst>
                    <a:lin ang="2700000" scaled="0"/>
                    <a:tileRect/>
                  </a:gradFill>
                  <a:ln>
                    <a:noFill/>
                  </a:ln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rtl="0"/>
                    <a:endParaRPr lang="ru-RU" noProof="0" dirty="0">
                      <a:solidFill>
                        <a:schemeClr val="tx1"/>
                      </a:solidFill>
                    </a:endParaRPr>
                  </a:p>
                </p:txBody>
              </p:sp>
            </p:grpSp>
            <p:grpSp>
              <p:nvGrpSpPr>
                <p:cNvPr id="103" name="Группа 102">
                  <a:extLst>
                    <a:ext uri="{FF2B5EF4-FFF2-40B4-BE49-F238E27FC236}">
                      <a16:creationId xmlns:a16="http://schemas.microsoft.com/office/drawing/2014/main" xmlns="" id="{28E615C5-6A2E-4BF3-A3A8-9061C5B1B84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GrpSpPr>
                  <a:grpSpLocks/>
                </p:cNvGrp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GrpSpPr>
              <p:grpSpPr>
                <a:xfrm>
                  <a:off x="9210264" y="3423463"/>
                  <a:ext cx="597126" cy="2160000"/>
                  <a:chOff x="9210264" y="3423463"/>
                  <a:chExt cx="597126" cy="2160000"/>
                </a:xfrm>
              </p:grpSpPr>
              <p:cxnSp>
                <p:nvCxnSpPr>
                  <p:cNvPr id="104" name="Прямая соединительная линия 103">
                    <a:extLst>
                      <a:ext uri="{FF2B5EF4-FFF2-40B4-BE49-F238E27FC236}">
                        <a16:creationId xmlns:a16="http://schemas.microsoft.com/office/drawing/2014/main" xmlns="" id="{B15A4CEB-6B8D-48C3-8484-3EC282A34A1F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CxnSpPr>
                    <a:cxnSpLocks/>
                  </p:cNvCxn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CxnSpPr>
                <p:spPr>
                  <a:xfrm>
                    <a:off x="9508827" y="3423463"/>
                    <a:ext cx="0" cy="2160000"/>
                  </a:xfrm>
                  <a:prstGeom prst="line">
                    <a:avLst/>
                  </a:prstGeom>
                  <a:ln w="12700">
                    <a:solidFill>
                      <a:srgbClr val="FFFFFF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05" name="Rectangle 5">
                    <a:extLst>
                      <a:ext uri="{FF2B5EF4-FFF2-40B4-BE49-F238E27FC236}">
                        <a16:creationId xmlns:a16="http://schemas.microsoft.com/office/drawing/2014/main" xmlns="" id="{38F7FD7D-E582-4214-B1B3-D289130553F7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2700000">
                    <a:off x="9210264" y="4162845"/>
                    <a:ext cx="597126" cy="597126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xmlns="" id="{B74D1DAC-C0D4-447E-8665-EAFF34F4E325}"/>
                      </a:ext>
                      <a:ext uri="{C183D7F6-B498-43B3-948B-1728B52AA6E4}">
                        <adec:decorative xmlns:adec="http://schemas.microsoft.com/office/drawing/2017/decorative" xmlns="" val="1"/>
                      </a:ext>
                    </a:extLst>
                  </p:cNvPr>
                  <p:cNvSpPr>
                    <a:spLocks/>
                  </p:cNvSpPr>
                  <p:nvPr>
                    <p:extLst>
                      <p:ext uri="{386F3935-93C4-4BCD-93E2-E3B085C9AB24}">
                        <p16:designElem xmlns:p16="http://schemas.microsoft.com/office/powerpoint/2015/main" xmlns="" val="1"/>
                      </p:ext>
                    </p:extLst>
                  </p:nvPr>
                </p:nvSpPr>
                <p:spPr>
                  <a:xfrm rot="2700000">
                    <a:off x="9297710" y="3747070"/>
                    <a:ext cx="422234" cy="422234"/>
                  </a:xfrm>
                  <a:custGeom>
                    <a:avLst/>
                    <a:gdLst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0 w 1239398"/>
                      <a:gd name="connsiteY4" fmla="*/ 0 h 1239398"/>
                      <a:gd name="connsiteX0" fmla="*/ 0 w 1239398"/>
                      <a:gd name="connsiteY0" fmla="*/ 0 h 1239398"/>
                      <a:gd name="connsiteX1" fmla="*/ 1239398 w 1239398"/>
                      <a:gd name="connsiteY1" fmla="*/ 0 h 1239398"/>
                      <a:gd name="connsiteX2" fmla="*/ 1239398 w 1239398"/>
                      <a:gd name="connsiteY2" fmla="*/ 1239398 h 1239398"/>
                      <a:gd name="connsiteX3" fmla="*/ 0 w 1239398"/>
                      <a:gd name="connsiteY3" fmla="*/ 1239398 h 1239398"/>
                      <a:gd name="connsiteX4" fmla="*/ 91440 w 1239398"/>
                      <a:gd name="connsiteY4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  <a:gd name="connsiteX3" fmla="*/ 91440 w 1239398"/>
                      <a:gd name="connsiteY3" fmla="*/ 91440 h 1239398"/>
                      <a:gd name="connsiteX0" fmla="*/ 1239398 w 1239398"/>
                      <a:gd name="connsiteY0" fmla="*/ 0 h 1239398"/>
                      <a:gd name="connsiteX1" fmla="*/ 1239398 w 1239398"/>
                      <a:gd name="connsiteY1" fmla="*/ 1239398 h 1239398"/>
                      <a:gd name="connsiteX2" fmla="*/ 0 w 1239398"/>
                      <a:gd name="connsiteY2" fmla="*/ 1239398 h 123939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39398" h="1239398">
                        <a:moveTo>
                          <a:pt x="1239398" y="0"/>
                        </a:moveTo>
                        <a:lnTo>
                          <a:pt x="1239398" y="1239398"/>
                        </a:lnTo>
                        <a:lnTo>
                          <a:pt x="0" y="1239398"/>
                        </a:lnTo>
                      </a:path>
                    </a:pathLst>
                  </a:custGeom>
                  <a:noFill/>
                  <a:ln w="12700">
                    <a:solidFill>
                      <a:srgbClr val="FFFF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0"/>
                    <a:endParaRPr lang="ru-RU" noProof="0" dirty="0"/>
                  </a:p>
                </p:txBody>
              </p:sp>
            </p:grpSp>
          </p:grpSp>
        </p:grpSp>
      </p:grp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F8E5FA1-697B-6FB5-4F63-346DF5F17039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630067" y="3219450"/>
            <a:ext cx="4128934" cy="3092780"/>
          </a:xfrm>
        </p:spPr>
        <p:txBody>
          <a:bodyPr rtlCol="0"/>
          <a:lstStyle>
            <a:lvl1pPr marL="0" indent="0" algn="ctr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36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2pPr>
            <a:lvl3pPr marL="72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3pPr>
            <a:lvl4pPr marL="1080000" indent="0">
              <a:buNone/>
              <a:defRPr lang="en-US" sz="2000" kern="1200" spc="5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4pPr>
            <a:lvl5pPr marL="1440000" indent="0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Calibri"/>
              </a:defRPr>
            </a:lvl5pPr>
          </a:lstStyle>
          <a:p>
            <a:pPr lvl="0" rtl="0"/>
            <a:r>
              <a:rPr lang="ru-RU" noProof="0" dirty="0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xmlns="" val="1868871070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подзаголовок,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2F9E50B4-1616-9029-9FC0-901DDF9BF6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4449680" y="0"/>
            <a:ext cx="77423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307" y="430521"/>
            <a:ext cx="3389065" cy="1847528"/>
          </a:xfrm>
        </p:spPr>
        <p:txBody>
          <a:bodyPr rtlCol="0">
            <a:noAutofit/>
          </a:bodyPr>
          <a:lstStyle>
            <a:lvl1pPr algn="ctr"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cxnSp>
        <p:nvCxnSpPr>
          <p:cNvPr id="91" name="Прямая соединительная линия 90">
            <a:extLst>
              <a:ext uri="{FF2B5EF4-FFF2-40B4-BE49-F238E27FC236}">
                <a16:creationId xmlns:a16="http://schemas.microsoft.com/office/drawing/2014/main" xmlns="" id="{A3805DED-0C97-4EF7-B1E1-0E016E0537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954839" y="2511829"/>
            <a:ext cx="540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674FFBCF-911F-5818-60FE-B018CA67735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30307" y="2745610"/>
            <a:ext cx="3389065" cy="3499611"/>
          </a:xfrm>
        </p:spPr>
        <p:txBody>
          <a:bodyPr rtlCol="0">
            <a:normAutofit/>
          </a:bodyPr>
          <a:lstStyle>
            <a:lvl1pPr marL="0" indent="0" algn="ctr">
              <a:buNone/>
              <a:defRPr lang="en-US" sz="2000" kern="1200" spc="50" dirty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360000" indent="0">
              <a:buNone/>
              <a:defRPr/>
            </a:lvl2pPr>
            <a:lvl3pPr marL="720000" indent="0">
              <a:buNone/>
              <a:defRPr/>
            </a:lvl3pPr>
            <a:lvl4pPr marL="1080000" indent="0">
              <a:buNone/>
              <a:defRPr/>
            </a:lvl4pPr>
            <a:lvl5pPr marL="1440000" indent="0">
              <a:buNone/>
              <a:defRPr/>
            </a:lvl5pPr>
          </a:lstStyle>
          <a:p>
            <a:pPr marL="0" indent="0" algn="ctr" rtl="0">
              <a:buNone/>
            </a:pPr>
            <a:r>
              <a:rPr lang="ru-RU" noProof="0" dirty="0"/>
              <a:t>Текст слайда</a:t>
            </a:r>
          </a:p>
        </p:txBody>
      </p:sp>
      <p:sp>
        <p:nvSpPr>
          <p:cNvPr id="9" name="Рисунок 8">
            <a:extLst>
              <a:ext uri="{FF2B5EF4-FFF2-40B4-BE49-F238E27FC236}">
                <a16:creationId xmlns:a16="http://schemas.microsoft.com/office/drawing/2014/main" xmlns="" id="{EF1A84F6-2D30-446A-9D91-44FBCB8256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979988" y="430521"/>
            <a:ext cx="6681704" cy="6019264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Щелкните, чтобы добавить рисунок</a:t>
            </a:r>
          </a:p>
        </p:txBody>
      </p:sp>
    </p:spTree>
    <p:extLst>
      <p:ext uri="{BB962C8B-B14F-4D97-AF65-F5344CB8AC3E}">
        <p14:creationId xmlns:p14="http://schemas.microsoft.com/office/powerpoint/2010/main" xmlns="" val="446465184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07C0FA93-7C0D-4CC0-BB42-DF569688ED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43" y="995760"/>
            <a:ext cx="5170860" cy="4869882"/>
          </a:xfrm>
        </p:spPr>
        <p:txBody>
          <a:bodyPr rtlCol="0" anchor="ctr">
            <a:noAutofit/>
          </a:bodyPr>
          <a:lstStyle>
            <a:lvl1pPr algn="ctr">
              <a:defRPr sz="48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24" name="Рисунок 23">
            <a:extLst>
              <a:ext uri="{FF2B5EF4-FFF2-40B4-BE49-F238E27FC236}">
                <a16:creationId xmlns:a16="http://schemas.microsoft.com/office/drawing/2014/main" xmlns="" id="{C9D32952-2D0C-4A3E-9354-E014C71789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54800" y="430213"/>
            <a:ext cx="4995863" cy="5997574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 dirty="0"/>
              <a:t>Щелкните, чтобы добавить рисунок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36D3DA45-FD99-405B-8BF9-260DD97C0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939998" y="5634038"/>
            <a:ext cx="2216150" cy="1177924"/>
            <a:chOff x="4987925" y="2840038"/>
            <a:chExt cx="2216150" cy="117792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C5C2A03C-F372-4C6D-929D-FD97AD4396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8" name="Группа 7">
              <a:extLst>
                <a:ext uri="{FF2B5EF4-FFF2-40B4-BE49-F238E27FC236}">
                  <a16:creationId xmlns:a16="http://schemas.microsoft.com/office/drawing/2014/main" xmlns="" id="{E8FEDBB3-0BD6-41BC-BB57-9FEC2E96C0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9" name="Группа 8">
                <a:extLst>
                  <a:ext uri="{FF2B5EF4-FFF2-40B4-BE49-F238E27FC236}">
                    <a16:creationId xmlns:a16="http://schemas.microsoft.com/office/drawing/2014/main" xmlns="" id="{7D12B81D-3F14-4DA1-BECA-669824832A0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4" name="Freeform 68">
                  <a:extLst>
                    <a:ext uri="{FF2B5EF4-FFF2-40B4-BE49-F238E27FC236}">
                      <a16:creationId xmlns:a16="http://schemas.microsoft.com/office/drawing/2014/main" xmlns="" id="{EA11E57D-88DD-4899-907A-2A5772002FE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5" name="Freeform 69">
                  <a:extLst>
                    <a:ext uri="{FF2B5EF4-FFF2-40B4-BE49-F238E27FC236}">
                      <a16:creationId xmlns:a16="http://schemas.microsoft.com/office/drawing/2014/main" xmlns="" id="{7A5AEE18-30A4-4777-975F-02D107A171B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6" name="Line 70">
                  <a:extLst>
                    <a:ext uri="{FF2B5EF4-FFF2-40B4-BE49-F238E27FC236}">
                      <a16:creationId xmlns:a16="http://schemas.microsoft.com/office/drawing/2014/main" xmlns="" id="{39EA21FB-AE36-478E-9770-CB842814390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10" name="Группа 9">
                <a:extLst>
                  <a:ext uri="{FF2B5EF4-FFF2-40B4-BE49-F238E27FC236}">
                    <a16:creationId xmlns:a16="http://schemas.microsoft.com/office/drawing/2014/main" xmlns="" id="{BC45D5C4-2D3A-4F84-BED1-D9B75234B07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11" name="Freeform 68">
                  <a:extLst>
                    <a:ext uri="{FF2B5EF4-FFF2-40B4-BE49-F238E27FC236}">
                      <a16:creationId xmlns:a16="http://schemas.microsoft.com/office/drawing/2014/main" xmlns="" id="{259762E8-7432-4501-9FE5-92B04D37C76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2" name="Freeform 69">
                  <a:extLst>
                    <a:ext uri="{FF2B5EF4-FFF2-40B4-BE49-F238E27FC236}">
                      <a16:creationId xmlns:a16="http://schemas.microsoft.com/office/drawing/2014/main" xmlns="" id="{FF91FD3E-0148-4B50-8906-7D9CD382A35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" name="Line 70">
                  <a:extLst>
                    <a:ext uri="{FF2B5EF4-FFF2-40B4-BE49-F238E27FC236}">
                      <a16:creationId xmlns:a16="http://schemas.microsoft.com/office/drawing/2014/main" xmlns="" id="{506FA1AD-488A-4FD4-A79F-4343698EA73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FE79776F-EEB5-464D-19DD-92EC7B3B32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>
            <a:off x="1939998" y="49440"/>
            <a:ext cx="2216150" cy="1177924"/>
            <a:chOff x="4987925" y="2840038"/>
            <a:chExt cx="2216150" cy="117792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xmlns="" id="{309A16CC-7006-C92A-F15C-618A3235AFA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21" name="Группа 20">
              <a:extLst>
                <a:ext uri="{FF2B5EF4-FFF2-40B4-BE49-F238E27FC236}">
                  <a16:creationId xmlns:a16="http://schemas.microsoft.com/office/drawing/2014/main" xmlns="" id="{035D8D8D-001E-352F-FE03-CC3EE1D7CFC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22" name="Группа 21">
                <a:extLst>
                  <a:ext uri="{FF2B5EF4-FFF2-40B4-BE49-F238E27FC236}">
                    <a16:creationId xmlns:a16="http://schemas.microsoft.com/office/drawing/2014/main" xmlns="" id="{51CE1C6F-D1A5-FD45-5120-8F87F05DCFD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9" name="Freeform 68">
                  <a:extLst>
                    <a:ext uri="{FF2B5EF4-FFF2-40B4-BE49-F238E27FC236}">
                      <a16:creationId xmlns:a16="http://schemas.microsoft.com/office/drawing/2014/main" xmlns="" id="{FE946A41-95B9-A9F4-17ED-A0113124469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0" name="Freeform 69">
                  <a:extLst>
                    <a:ext uri="{FF2B5EF4-FFF2-40B4-BE49-F238E27FC236}">
                      <a16:creationId xmlns:a16="http://schemas.microsoft.com/office/drawing/2014/main" xmlns="" id="{FDFB515A-8805-F10C-2933-35BDDF1DD3E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1" name="Line 70">
                  <a:extLst>
                    <a:ext uri="{FF2B5EF4-FFF2-40B4-BE49-F238E27FC236}">
                      <a16:creationId xmlns:a16="http://schemas.microsoft.com/office/drawing/2014/main" xmlns="" id="{F63B17C2-189B-28FA-8876-976CC481C76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23" name="Группа 22">
                <a:extLst>
                  <a:ext uri="{FF2B5EF4-FFF2-40B4-BE49-F238E27FC236}">
                    <a16:creationId xmlns:a16="http://schemas.microsoft.com/office/drawing/2014/main" xmlns="" id="{613E90FB-54AC-A2FC-9D01-C95ACC91FC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5" name="Freeform 68">
                  <a:extLst>
                    <a:ext uri="{FF2B5EF4-FFF2-40B4-BE49-F238E27FC236}">
                      <a16:creationId xmlns:a16="http://schemas.microsoft.com/office/drawing/2014/main" xmlns="" id="{58A6A556-AB2C-1636-63D4-9E2806E3671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7" name="Freeform 69">
                  <a:extLst>
                    <a:ext uri="{FF2B5EF4-FFF2-40B4-BE49-F238E27FC236}">
                      <a16:creationId xmlns:a16="http://schemas.microsoft.com/office/drawing/2014/main" xmlns="" id="{A43047F1-413F-99DB-01CC-293FC1813A5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8" name="Line 70">
                  <a:extLst>
                    <a:ext uri="{FF2B5EF4-FFF2-40B4-BE49-F238E27FC236}">
                      <a16:creationId xmlns:a16="http://schemas.microsoft.com/office/drawing/2014/main" xmlns="" id="{47C2B72F-C97F-770D-5F99-50DD97EB279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xmlns="" val="1988618315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07C0FA93-7C0D-4CC0-BB42-DF569688ED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2643" y="995761"/>
            <a:ext cx="5160757" cy="2972990"/>
          </a:xfrm>
        </p:spPr>
        <p:txBody>
          <a:bodyPr rtlCol="0">
            <a:noAutofit/>
          </a:bodyPr>
          <a:lstStyle>
            <a:lvl1pPr algn="ctr">
              <a:defRPr sz="48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20" name="Подзаголовок 7">
            <a:extLst>
              <a:ext uri="{FF2B5EF4-FFF2-40B4-BE49-F238E27FC236}">
                <a16:creationId xmlns:a16="http://schemas.microsoft.com/office/drawing/2014/main" xmlns="" id="{C2777538-58E6-494C-A27B-B70346B0F3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62643" y="4081727"/>
            <a:ext cx="5160757" cy="1780513"/>
          </a:xfrm>
        </p:spPr>
        <p:txBody>
          <a:bodyPr rtlCol="0" anchor="t" anchorCtr="0">
            <a:noAutofit/>
          </a:bodyPr>
          <a:lstStyle>
            <a:lvl1pPr marL="0" indent="0" algn="ctr">
              <a:buNone/>
              <a:defRPr lang="en-US" sz="1800" kern="1200" cap="all" spc="300" dirty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</a:lstStyle>
          <a:p>
            <a:pPr rtl="0"/>
            <a:r>
              <a:rPr lang="ru-RU" noProof="0" dirty="0">
                <a:cs typeface="Calibri"/>
              </a:rPr>
              <a:t>Подзаголовок слайда</a:t>
            </a:r>
            <a:endParaRPr lang="ru-RU" noProof="0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741D5DFE-8F3F-B784-41B0-31F1C534B8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939998" y="5634038"/>
            <a:ext cx="2216150" cy="1177924"/>
            <a:chOff x="4987925" y="2840038"/>
            <a:chExt cx="2216150" cy="1177924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78FF8C9-13C5-56E2-15F0-726312FF5E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xmlns="" id="{14867E99-B662-B6E9-E6E5-C3407AF419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19" name="Группа 18">
                <a:extLst>
                  <a:ext uri="{FF2B5EF4-FFF2-40B4-BE49-F238E27FC236}">
                    <a16:creationId xmlns:a16="http://schemas.microsoft.com/office/drawing/2014/main" xmlns="" id="{17278895-DA26-C127-87C0-697FD9488C9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xmlns="" id="{830A98F7-AE8F-57AF-4A98-D9FDD5E348E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xmlns="" id="{04E85AAB-DBFC-9EFB-0839-BD3BF907CB4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xmlns="" id="{FB82D752-7675-919F-1F4E-A662D638CA2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21" name="Группа 20">
                <a:extLst>
                  <a:ext uri="{FF2B5EF4-FFF2-40B4-BE49-F238E27FC236}">
                    <a16:creationId xmlns:a16="http://schemas.microsoft.com/office/drawing/2014/main" xmlns="" id="{2315DAC7-8F1F-7516-6093-EF240456E26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xmlns="" id="{8784DA3A-66FB-8A56-0830-9C7BAE1BDF8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xmlns="" id="{17465245-FA5B-23A6-733F-92E4C7D22BD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xmlns="" id="{E5934380-F9D4-5C01-360B-793C27BC6B1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DCD2A0D6-CCC5-0E52-3DEA-FC7EDC9C493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0800000">
            <a:off x="1939998" y="49440"/>
            <a:ext cx="2216150" cy="1177924"/>
            <a:chOff x="4987925" y="2840038"/>
            <a:chExt cx="2216150" cy="1177924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5952F4BA-7236-1B1C-5216-B9BE515C7C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987925" y="2840038"/>
              <a:ext cx="2216150" cy="1177924"/>
            </a:xfrm>
            <a:prstGeom prst="rect">
              <a:avLst/>
            </a:prstGeom>
            <a:solidFill>
              <a:schemeClr val="bg2">
                <a:alpha val="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grpSp>
          <p:nvGrpSpPr>
            <p:cNvPr id="32" name="Группа 31">
              <a:extLst>
                <a:ext uri="{FF2B5EF4-FFF2-40B4-BE49-F238E27FC236}">
                  <a16:creationId xmlns:a16="http://schemas.microsoft.com/office/drawing/2014/main" xmlns="" id="{4555DC04-CCBE-6784-2184-F53E6BB5E1D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720702" y="2912637"/>
              <a:ext cx="1080000" cy="1080000"/>
              <a:chOff x="6879023" y="2912637"/>
              <a:chExt cx="1080000" cy="1080000"/>
            </a:xfrm>
          </p:grpSpPr>
          <p:grpSp>
            <p:nvGrpSpPr>
              <p:cNvPr id="33" name="Группа 32">
                <a:extLst>
                  <a:ext uri="{FF2B5EF4-FFF2-40B4-BE49-F238E27FC236}">
                    <a16:creationId xmlns:a16="http://schemas.microsoft.com/office/drawing/2014/main" xmlns="" id="{0B9A340D-1663-7DA9-73AE-9B675EF5022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2700000">
                <a:off x="7260443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38" name="Freeform 68">
                  <a:extLst>
                    <a:ext uri="{FF2B5EF4-FFF2-40B4-BE49-F238E27FC236}">
                      <a16:creationId xmlns:a16="http://schemas.microsoft.com/office/drawing/2014/main" xmlns="" id="{79252168-D1D9-C3CD-EFC8-41C970A0585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9" name="Freeform 69">
                  <a:extLst>
                    <a:ext uri="{FF2B5EF4-FFF2-40B4-BE49-F238E27FC236}">
                      <a16:creationId xmlns:a16="http://schemas.microsoft.com/office/drawing/2014/main" xmlns="" id="{BD3D9A06-E42E-5D13-8785-3C0D11DE16C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40" name="Line 70">
                  <a:extLst>
                    <a:ext uri="{FF2B5EF4-FFF2-40B4-BE49-F238E27FC236}">
                      <a16:creationId xmlns:a16="http://schemas.microsoft.com/office/drawing/2014/main" xmlns="" id="{21834AF8-71F0-5841-4EC6-634FD9FE380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34" name="Группа 33">
                <a:extLst>
                  <a:ext uri="{FF2B5EF4-FFF2-40B4-BE49-F238E27FC236}">
                    <a16:creationId xmlns:a16="http://schemas.microsoft.com/office/drawing/2014/main" xmlns="" id="{2D1C1DDF-35C6-613D-DA7C-81FC3E0E96A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916369" y="2912637"/>
                <a:ext cx="317159" cy="1080000"/>
                <a:chOff x="4799744" y="2905614"/>
                <a:chExt cx="317159" cy="1080000"/>
              </a:xfrm>
            </p:grpSpPr>
            <p:sp>
              <p:nvSpPr>
                <p:cNvPr id="35" name="Freeform 68">
                  <a:extLst>
                    <a:ext uri="{FF2B5EF4-FFF2-40B4-BE49-F238E27FC236}">
                      <a16:creationId xmlns:a16="http://schemas.microsoft.com/office/drawing/2014/main" xmlns="" id="{F63E067E-30E2-CF93-0F3E-7766C716D43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799744" y="2905614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6" name="Freeform 69">
                  <a:extLst>
                    <a:ext uri="{FF2B5EF4-FFF2-40B4-BE49-F238E27FC236}">
                      <a16:creationId xmlns:a16="http://schemas.microsoft.com/office/drawing/2014/main" xmlns="" id="{E1121437-B5EB-87F8-77CC-3B282445213E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4959516" y="2905614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37" name="Line 70">
                  <a:extLst>
                    <a:ext uri="{FF2B5EF4-FFF2-40B4-BE49-F238E27FC236}">
                      <a16:creationId xmlns:a16="http://schemas.microsoft.com/office/drawing/2014/main" xmlns="" id="{0FC3E6C1-F30C-BEBC-7EBD-1D93DCD05B8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4959516" y="2905614"/>
                  <a:ext cx="0" cy="10800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  <p:sp>
        <p:nvSpPr>
          <p:cNvPr id="24" name="Рисунок 23">
            <a:extLst>
              <a:ext uri="{FF2B5EF4-FFF2-40B4-BE49-F238E27FC236}">
                <a16:creationId xmlns:a16="http://schemas.microsoft.com/office/drawing/2014/main" xmlns="" id="{C9D32952-2D0C-4A3E-9354-E014C717894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654800" y="430213"/>
            <a:ext cx="4995863" cy="5997574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</a:lstStyle>
          <a:p>
            <a:pPr rtl="0"/>
            <a:r>
              <a:rPr lang="ru-RU" noProof="0" dirty="0"/>
              <a:t>Щелкните, чтобы добавить рисунок</a:t>
            </a:r>
          </a:p>
        </p:txBody>
      </p:sp>
    </p:spTree>
    <p:extLst>
      <p:ext uri="{BB962C8B-B14F-4D97-AF65-F5344CB8AC3E}">
        <p14:creationId xmlns:p14="http://schemas.microsoft.com/office/powerpoint/2010/main" xmlns="" val="1938724343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>
            <a:extLst>
              <a:ext uri="{FF2B5EF4-FFF2-40B4-BE49-F238E27FC236}">
                <a16:creationId xmlns:a16="http://schemas.microsoft.com/office/drawing/2014/main" xmlns="" id="{77D905AD-2C09-A80F-FBF0-4F45A7A148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3" y="400049"/>
            <a:ext cx="8647721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xmlns="" id="{76F87AC4-493F-1EB8-D127-C21530FA824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68163" y="1997132"/>
            <a:ext cx="8652793" cy="4232218"/>
          </a:xfrm>
        </p:spPr>
        <p:txBody>
          <a:bodyPr lIns="0" rtlCol="0">
            <a:normAutofit/>
          </a:bodyPr>
          <a:lstStyle>
            <a:lvl1pPr marL="28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1pPr>
            <a:lvl2pPr marL="64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2pPr>
            <a:lvl3pPr marL="100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3pPr>
            <a:lvl4pPr marL="136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4pPr>
            <a:lvl5pPr marL="1725750" indent="-285750">
              <a:lnSpc>
                <a:spcPct val="130000"/>
              </a:lnSpc>
              <a:buFont typeface="Arial" panose="020B0604020202020204" pitchFamily="34" charset="0"/>
              <a:buChar char="•"/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xmlns="" id="{CBBE6897-C551-2BCB-F552-C4B761D2C77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9757063" y="457964"/>
            <a:ext cx="2211229" cy="2707415"/>
            <a:chOff x="9728105" y="457964"/>
            <a:chExt cx="2211229" cy="2707415"/>
          </a:xfrm>
        </p:grpSpPr>
        <p:grpSp>
          <p:nvGrpSpPr>
            <p:cNvPr id="50" name="Группа 49">
              <a:extLst>
                <a:ext uri="{FF2B5EF4-FFF2-40B4-BE49-F238E27FC236}">
                  <a16:creationId xmlns:a16="http://schemas.microsoft.com/office/drawing/2014/main" xmlns="" id="{C8215B7C-A98D-6F6C-9039-6F2AAEEFDD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56" name="Группа 55">
                <a:extLst>
                  <a:ext uri="{FF2B5EF4-FFF2-40B4-BE49-F238E27FC236}">
                    <a16:creationId xmlns:a16="http://schemas.microsoft.com/office/drawing/2014/main" xmlns="" id="{184D4E7B-7775-1603-2C3F-5C265357728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60" name="Прямая соединительная линия 59">
                  <a:extLst>
                    <a:ext uri="{FF2B5EF4-FFF2-40B4-BE49-F238E27FC236}">
                      <a16:creationId xmlns:a16="http://schemas.microsoft.com/office/drawing/2014/main" xmlns="" id="{6F97B093-B348-8A25-789A-743A43E9038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Прямая соединительная линия 60">
                  <a:extLst>
                    <a:ext uri="{FF2B5EF4-FFF2-40B4-BE49-F238E27FC236}">
                      <a16:creationId xmlns:a16="http://schemas.microsoft.com/office/drawing/2014/main" xmlns="" id="{0732DEA9-6233-9CDE-64C6-744FC6CD6E4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2" name="Rectangle 30">
                  <a:extLst>
                    <a:ext uri="{FF2B5EF4-FFF2-40B4-BE49-F238E27FC236}">
                      <a16:creationId xmlns:a16="http://schemas.microsoft.com/office/drawing/2014/main" xmlns="" id="{9274C521-E533-D3E5-CE64-E3A3AEC0FE7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63" name="Rectangle 30">
                  <a:extLst>
                    <a:ext uri="{FF2B5EF4-FFF2-40B4-BE49-F238E27FC236}">
                      <a16:creationId xmlns:a16="http://schemas.microsoft.com/office/drawing/2014/main" xmlns="" id="{2C69CF99-91AA-9E24-24AE-5A89748B46E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57" name="Группа 56">
                <a:extLst>
                  <a:ext uri="{FF2B5EF4-FFF2-40B4-BE49-F238E27FC236}">
                    <a16:creationId xmlns:a16="http://schemas.microsoft.com/office/drawing/2014/main" xmlns="" id="{A35D6C12-B227-D277-0499-FA2765DB20A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58" name="Freeform: Shape 57">
                  <a:extLst>
                    <a:ext uri="{FF2B5EF4-FFF2-40B4-BE49-F238E27FC236}">
                      <a16:creationId xmlns:a16="http://schemas.microsoft.com/office/drawing/2014/main" xmlns="" id="{01FCD87F-4621-47F3-CC5C-A1A8F673324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9" name="Freeform: Shape 58">
                  <a:extLst>
                    <a:ext uri="{FF2B5EF4-FFF2-40B4-BE49-F238E27FC236}">
                      <a16:creationId xmlns:a16="http://schemas.microsoft.com/office/drawing/2014/main" xmlns="" id="{CA7C3364-8305-C08F-4132-18DA2D39BFA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51" name="Группа 50">
              <a:extLst>
                <a:ext uri="{FF2B5EF4-FFF2-40B4-BE49-F238E27FC236}">
                  <a16:creationId xmlns:a16="http://schemas.microsoft.com/office/drawing/2014/main" xmlns="" id="{18093390-6F0E-5ED5-5DAF-40FF115489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52" name="Группа 51">
                <a:extLst>
                  <a:ext uri="{FF2B5EF4-FFF2-40B4-BE49-F238E27FC236}">
                    <a16:creationId xmlns:a16="http://schemas.microsoft.com/office/drawing/2014/main" xmlns="" id="{CEAA9FA7-0165-F161-72DC-F2E001FCF3A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54" name="Freeform 68">
                  <a:extLst>
                    <a:ext uri="{FF2B5EF4-FFF2-40B4-BE49-F238E27FC236}">
                      <a16:creationId xmlns:a16="http://schemas.microsoft.com/office/drawing/2014/main" xmlns="" id="{9F185D91-004D-5474-3DD0-9153A2AEA29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5" name="Freeform 69">
                  <a:extLst>
                    <a:ext uri="{FF2B5EF4-FFF2-40B4-BE49-F238E27FC236}">
                      <a16:creationId xmlns:a16="http://schemas.microsoft.com/office/drawing/2014/main" xmlns="" id="{D995CD54-9374-D2B3-957D-6925B750A69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53" name="Line 70">
                <a:extLst>
                  <a:ext uri="{FF2B5EF4-FFF2-40B4-BE49-F238E27FC236}">
                    <a16:creationId xmlns:a16="http://schemas.microsoft.com/office/drawing/2014/main" xmlns="" id="{EDCD4830-6A47-A59E-6569-B352E6D6617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cxnSp>
        <p:nvCxnSpPr>
          <p:cNvPr id="89" name="Прямая соединительная линия 88">
            <a:extLst>
              <a:ext uri="{FF2B5EF4-FFF2-40B4-BE49-F238E27FC236}">
                <a16:creationId xmlns:a16="http://schemas.microsoft.com/office/drawing/2014/main" xmlns="" id="{000E8D63-E827-790A-519A-B36BFBDEB4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8163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3" name="Группа 132">
            <a:extLst>
              <a:ext uri="{FF2B5EF4-FFF2-40B4-BE49-F238E27FC236}">
                <a16:creationId xmlns:a16="http://schemas.microsoft.com/office/drawing/2014/main" xmlns="" id="{A908D1ED-4589-9577-8D42-858F2E0054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V="1">
            <a:off x="9740417" y="3721100"/>
            <a:ext cx="2211229" cy="2707415"/>
            <a:chOff x="9728105" y="457964"/>
            <a:chExt cx="2211229" cy="2707415"/>
          </a:xfrm>
        </p:grpSpPr>
        <p:grpSp>
          <p:nvGrpSpPr>
            <p:cNvPr id="134" name="Группа 133">
              <a:extLst>
                <a:ext uri="{FF2B5EF4-FFF2-40B4-BE49-F238E27FC236}">
                  <a16:creationId xmlns:a16="http://schemas.microsoft.com/office/drawing/2014/main" xmlns="" id="{2657C24A-988F-290D-0D82-858C3E574A3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9940728" y="245341"/>
              <a:ext cx="1785984" cy="2211229"/>
              <a:chOff x="3125006" y="3171595"/>
              <a:chExt cx="1785984" cy="2211229"/>
            </a:xfrm>
          </p:grpSpPr>
          <p:grpSp>
            <p:nvGrpSpPr>
              <p:cNvPr id="140" name="Группа 139">
                <a:extLst>
                  <a:ext uri="{FF2B5EF4-FFF2-40B4-BE49-F238E27FC236}">
                    <a16:creationId xmlns:a16="http://schemas.microsoft.com/office/drawing/2014/main" xmlns="" id="{3AB3F4C6-5635-3075-CCEA-4675932DD47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144" name="Прямая соединительная линия 143">
                  <a:extLst>
                    <a:ext uri="{FF2B5EF4-FFF2-40B4-BE49-F238E27FC236}">
                      <a16:creationId xmlns:a16="http://schemas.microsoft.com/office/drawing/2014/main" xmlns="" id="{02F5D12D-62A1-0F12-12B0-572BA5657EFA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Прямая соединительная линия 144">
                  <a:extLst>
                    <a:ext uri="{FF2B5EF4-FFF2-40B4-BE49-F238E27FC236}">
                      <a16:creationId xmlns:a16="http://schemas.microsoft.com/office/drawing/2014/main" xmlns="" id="{E47EADA3-585F-FC49-7481-AF5B4DA0939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6" name="Rectangle 30">
                  <a:extLst>
                    <a:ext uri="{FF2B5EF4-FFF2-40B4-BE49-F238E27FC236}">
                      <a16:creationId xmlns:a16="http://schemas.microsoft.com/office/drawing/2014/main" xmlns="" id="{DFB52899-BBD4-527C-5990-88BF84565D5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147" name="Rectangle 30">
                  <a:extLst>
                    <a:ext uri="{FF2B5EF4-FFF2-40B4-BE49-F238E27FC236}">
                      <a16:creationId xmlns:a16="http://schemas.microsoft.com/office/drawing/2014/main" xmlns="" id="{653A3527-A6E3-89A6-71ED-9A7D8EBA4C3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141" name="Группа 140">
                <a:extLst>
                  <a:ext uri="{FF2B5EF4-FFF2-40B4-BE49-F238E27FC236}">
                    <a16:creationId xmlns:a16="http://schemas.microsoft.com/office/drawing/2014/main" xmlns="" id="{CD03B7A9-CD70-40B9-650E-43C78D4F16F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xmlns="" id="{451CBB11-40F3-F130-BA91-6311C58CB1B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xmlns="" id="{2CCB9535-280C-59F1-2408-AFAD8D1BE2E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35" name="Группа 134">
              <a:extLst>
                <a:ext uri="{FF2B5EF4-FFF2-40B4-BE49-F238E27FC236}">
                  <a16:creationId xmlns:a16="http://schemas.microsoft.com/office/drawing/2014/main" xmlns="" id="{44493786-0B0A-24D5-26A9-8E820E6AB8F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 userDrawn="1"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5400000">
              <a:off x="10400269" y="1917604"/>
              <a:ext cx="633413" cy="1862138"/>
              <a:chOff x="5959193" y="333389"/>
              <a:chExt cx="633413" cy="1862138"/>
            </a:xfrm>
          </p:grpSpPr>
          <p:grpSp>
            <p:nvGrpSpPr>
              <p:cNvPr id="136" name="Группа 135">
                <a:extLst>
                  <a:ext uri="{FF2B5EF4-FFF2-40B4-BE49-F238E27FC236}">
                    <a16:creationId xmlns:a16="http://schemas.microsoft.com/office/drawing/2014/main" xmlns="" id="{F66FA07F-4726-2875-B812-6BCC5ABCC25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959192" y="333389"/>
                <a:ext cx="633413" cy="1419225"/>
                <a:chOff x="5959192" y="333389"/>
                <a:chExt cx="633413" cy="1419225"/>
              </a:xfrm>
            </p:grpSpPr>
            <p:sp>
              <p:nvSpPr>
                <p:cNvPr id="138" name="Freeform 68">
                  <a:extLst>
                    <a:ext uri="{FF2B5EF4-FFF2-40B4-BE49-F238E27FC236}">
                      <a16:creationId xmlns:a16="http://schemas.microsoft.com/office/drawing/2014/main" xmlns="" id="{A3457F2F-D92C-2F19-7ECB-5110F6A2BB3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959192" y="333389"/>
                  <a:ext cx="319088" cy="1419225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39" name="Freeform 69">
                  <a:extLst>
                    <a:ext uri="{FF2B5EF4-FFF2-40B4-BE49-F238E27FC236}">
                      <a16:creationId xmlns:a16="http://schemas.microsoft.com/office/drawing/2014/main" xmlns="" id="{6ABA0333-6EC3-6BEF-E476-C0072364AAE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278280" y="333389"/>
                  <a:ext cx="314325" cy="1419225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sp>
            <p:nvSpPr>
              <p:cNvPr id="137" name="Line 70">
                <a:extLst>
                  <a:ext uri="{FF2B5EF4-FFF2-40B4-BE49-F238E27FC236}">
                    <a16:creationId xmlns:a16="http://schemas.microsoft.com/office/drawing/2014/main" xmlns="" id="{D9E689F1-3CC0-2CE6-27B1-34AA1949B9C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 userDrawn="1"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6278281" y="333389"/>
                <a:ext cx="0" cy="1862138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6" name="Дата 3">
            <a:extLst>
              <a:ext uri="{FF2B5EF4-FFF2-40B4-BE49-F238E27FC236}">
                <a16:creationId xmlns:a16="http://schemas.microsoft.com/office/drawing/2014/main" xmlns="" id="{6811096D-7051-CD8E-3C9B-63077216B6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83375748-D6D7-A497-C19F-581BC0934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 dirty="0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xmlns="" id="{31AC1AD6-D101-6CA6-45FC-DC48C0F32D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714293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033B6B0-54DE-4F2D-84DD-D06CD3B117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68408" y="1187450"/>
            <a:ext cx="6255903" cy="2996901"/>
          </a:xfrm>
        </p:spPr>
        <p:txBody>
          <a:bodyPr rtlCol="0">
            <a:noAutofit/>
          </a:bodyPr>
          <a:lstStyle>
            <a:lvl1pPr algn="ctr">
              <a:defRPr sz="48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1C6B76DB-2767-87C4-10EE-4BBBF284112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286000" y="4557712"/>
            <a:ext cx="7659688" cy="1639275"/>
          </a:xfrm>
        </p:spPr>
        <p:txBody>
          <a:bodyPr rtlCol="0"/>
          <a:lstStyle>
            <a:lvl1pPr marL="0" indent="0" algn="ctr" defTabSz="914400" rtl="0" eaLnBrk="1" latinLnBrk="0" hangingPunct="1">
              <a:lnSpc>
                <a:spcPct val="130000"/>
              </a:lnSpc>
              <a:spcBef>
                <a:spcPts val="1000"/>
              </a:spcBef>
              <a:buClr>
                <a:schemeClr val="accent3"/>
              </a:buClr>
              <a:buFont typeface="Arial" panose="020B0604020202020204" pitchFamily="34" charset="0"/>
              <a:buNone/>
              <a:defRPr lang="en-US" sz="1800" kern="1200" cap="all" spc="300" dirty="0" smtClean="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60000" indent="0" algn="ctr">
              <a:buFont typeface="Arial" panose="020B0604020202020204" pitchFamily="34" charset="0"/>
              <a:buNone/>
              <a:defRPr/>
            </a:lvl2pPr>
          </a:lstStyle>
          <a:p>
            <a:pPr lvl="0" rtl="0"/>
            <a:r>
              <a:rPr lang="ru-RU" noProof="0" dirty="0"/>
              <a:t>Текст слайда</a:t>
            </a:r>
          </a:p>
          <a:p>
            <a:pPr lvl="1" rtl="0"/>
            <a:endParaRPr lang="ru-RU" noProof="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99F4A9DA-0E0F-BB15-37FE-7C47230AF4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flipH="1">
            <a:off x="8153659" y="716800"/>
            <a:ext cx="3838575" cy="5583025"/>
            <a:chOff x="199766" y="716800"/>
            <a:chExt cx="3838575" cy="5583025"/>
          </a:xfrm>
        </p:grpSpPr>
        <p:grpSp>
          <p:nvGrpSpPr>
            <p:cNvPr id="4" name="Группа 3">
              <a:extLst>
                <a:ext uri="{FF2B5EF4-FFF2-40B4-BE49-F238E27FC236}">
                  <a16:creationId xmlns:a16="http://schemas.microsoft.com/office/drawing/2014/main" xmlns="" id="{A6D7EE9A-A325-1078-BB60-9FC75CAEB6E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38" name="Freeform 64">
                <a:extLst>
                  <a:ext uri="{FF2B5EF4-FFF2-40B4-BE49-F238E27FC236}">
                    <a16:creationId xmlns:a16="http://schemas.microsoft.com/office/drawing/2014/main" xmlns="" id="{E3B36E34-9750-EC15-036F-4B675C295AB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39" name="Freeform 81">
                <a:extLst>
                  <a:ext uri="{FF2B5EF4-FFF2-40B4-BE49-F238E27FC236}">
                    <a16:creationId xmlns:a16="http://schemas.microsoft.com/office/drawing/2014/main" xmlns="" id="{06586384-27A4-246C-E62A-33558F884F5D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0" name="Freeform 61">
                <a:extLst>
                  <a:ext uri="{FF2B5EF4-FFF2-40B4-BE49-F238E27FC236}">
                    <a16:creationId xmlns:a16="http://schemas.microsoft.com/office/drawing/2014/main" xmlns="" id="{5AA0A056-987B-0766-D8E8-C8D89A7EC71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1" name="Freeform 78">
                <a:extLst>
                  <a:ext uri="{FF2B5EF4-FFF2-40B4-BE49-F238E27FC236}">
                    <a16:creationId xmlns:a16="http://schemas.microsoft.com/office/drawing/2014/main" xmlns="" id="{B8359D64-1AAE-C3D6-1AEB-701A9026861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2" name="Freeform 84">
                <a:extLst>
                  <a:ext uri="{FF2B5EF4-FFF2-40B4-BE49-F238E27FC236}">
                    <a16:creationId xmlns:a16="http://schemas.microsoft.com/office/drawing/2014/main" xmlns="" id="{40C577F2-9B8C-9987-0FDA-0B46E995AE8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3" name="Freeform 87">
                <a:extLst>
                  <a:ext uri="{FF2B5EF4-FFF2-40B4-BE49-F238E27FC236}">
                    <a16:creationId xmlns:a16="http://schemas.microsoft.com/office/drawing/2014/main" xmlns="" id="{E4A8A441-14F2-1181-7C03-9AF4D75DE01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4" name="Freeform 60">
                <a:extLst>
                  <a:ext uri="{FF2B5EF4-FFF2-40B4-BE49-F238E27FC236}">
                    <a16:creationId xmlns:a16="http://schemas.microsoft.com/office/drawing/2014/main" xmlns="" id="{3A0F5B06-DAD1-414A-4045-AC177880096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5" name="Freeform 59">
                <a:extLst>
                  <a:ext uri="{FF2B5EF4-FFF2-40B4-BE49-F238E27FC236}">
                    <a16:creationId xmlns:a16="http://schemas.microsoft.com/office/drawing/2014/main" xmlns="" id="{6EAB1EB7-4688-82CC-051F-DB66DE38B8B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6" name="Freeform 62">
                <a:extLst>
                  <a:ext uri="{FF2B5EF4-FFF2-40B4-BE49-F238E27FC236}">
                    <a16:creationId xmlns:a16="http://schemas.microsoft.com/office/drawing/2014/main" xmlns="" id="{A9AB2401-8BD6-D082-7D34-198A6545D12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7" name="Freeform 65">
                <a:extLst>
                  <a:ext uri="{FF2B5EF4-FFF2-40B4-BE49-F238E27FC236}">
                    <a16:creationId xmlns:a16="http://schemas.microsoft.com/office/drawing/2014/main" xmlns="" id="{3A90FDBC-4B7A-EDE5-0D04-338D0D44656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8" name="Freeform 79">
                <a:extLst>
                  <a:ext uri="{FF2B5EF4-FFF2-40B4-BE49-F238E27FC236}">
                    <a16:creationId xmlns:a16="http://schemas.microsoft.com/office/drawing/2014/main" xmlns="" id="{A8D3C6B9-6FD6-25DA-E318-38517D17292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49" name="Freeform 82">
                <a:extLst>
                  <a:ext uri="{FF2B5EF4-FFF2-40B4-BE49-F238E27FC236}">
                    <a16:creationId xmlns:a16="http://schemas.microsoft.com/office/drawing/2014/main" xmlns="" id="{7B45605F-50DD-B936-79D0-4D5D3DCCF609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0" name="Freeform 85">
                <a:extLst>
                  <a:ext uri="{FF2B5EF4-FFF2-40B4-BE49-F238E27FC236}">
                    <a16:creationId xmlns:a16="http://schemas.microsoft.com/office/drawing/2014/main" xmlns="" id="{AA2CCC3A-D444-734A-6925-5778565003F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51" name="Freeform 88">
                <a:extLst>
                  <a:ext uri="{FF2B5EF4-FFF2-40B4-BE49-F238E27FC236}">
                    <a16:creationId xmlns:a16="http://schemas.microsoft.com/office/drawing/2014/main" xmlns="" id="{A2BD9A0D-1346-B3F5-7383-79EB805ABD5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52" name="Группа 51">
                <a:extLst>
                  <a:ext uri="{FF2B5EF4-FFF2-40B4-BE49-F238E27FC236}">
                    <a16:creationId xmlns:a16="http://schemas.microsoft.com/office/drawing/2014/main" xmlns="" id="{16EB22E5-C3DE-A015-B732-9C99977BB77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53" name="Line 63">
                  <a:extLst>
                    <a:ext uri="{FF2B5EF4-FFF2-40B4-BE49-F238E27FC236}">
                      <a16:creationId xmlns:a16="http://schemas.microsoft.com/office/drawing/2014/main" xmlns="" id="{93CF15FE-A466-3FBE-1E87-307BF004FC3E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4" name="Line 66">
                  <a:extLst>
                    <a:ext uri="{FF2B5EF4-FFF2-40B4-BE49-F238E27FC236}">
                      <a16:creationId xmlns:a16="http://schemas.microsoft.com/office/drawing/2014/main" xmlns="" id="{3C84471E-53D8-C7CA-359C-EA3D084335B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5" name="Line 67">
                  <a:extLst>
                    <a:ext uri="{FF2B5EF4-FFF2-40B4-BE49-F238E27FC236}">
                      <a16:creationId xmlns:a16="http://schemas.microsoft.com/office/drawing/2014/main" xmlns="" id="{BC3DC9EB-7ADF-8A40-A0B1-806A49FDD16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6" name="Line 80">
                  <a:extLst>
                    <a:ext uri="{FF2B5EF4-FFF2-40B4-BE49-F238E27FC236}">
                      <a16:creationId xmlns:a16="http://schemas.microsoft.com/office/drawing/2014/main" xmlns="" id="{A9814A17-E78A-F4E9-E11C-91D474D977B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7" name="Line 83">
                  <a:extLst>
                    <a:ext uri="{FF2B5EF4-FFF2-40B4-BE49-F238E27FC236}">
                      <a16:creationId xmlns:a16="http://schemas.microsoft.com/office/drawing/2014/main" xmlns="" id="{317CBEE3-C973-721D-F6E1-B01AB38460A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8" name="Line 86">
                  <a:extLst>
                    <a:ext uri="{FF2B5EF4-FFF2-40B4-BE49-F238E27FC236}">
                      <a16:creationId xmlns:a16="http://schemas.microsoft.com/office/drawing/2014/main" xmlns="" id="{B94FEC87-B417-D6A3-C64B-28FBFF77E6B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59" name="Line 89">
                  <a:extLst>
                    <a:ext uri="{FF2B5EF4-FFF2-40B4-BE49-F238E27FC236}">
                      <a16:creationId xmlns:a16="http://schemas.microsoft.com/office/drawing/2014/main" xmlns="" id="{E06EF271-57E5-EEF4-D040-2024C9C5E22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xmlns="" id="{8B6F3B2D-71C3-22D2-3FE7-AEB56473B0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30" name="Группа 29">
                <a:extLst>
                  <a:ext uri="{FF2B5EF4-FFF2-40B4-BE49-F238E27FC236}">
                    <a16:creationId xmlns:a16="http://schemas.microsoft.com/office/drawing/2014/main" xmlns="" id="{97575CCE-8AB7-7F62-6647-54A79E708F6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34" name="Прямая соединительная линия 33">
                  <a:extLst>
                    <a:ext uri="{FF2B5EF4-FFF2-40B4-BE49-F238E27FC236}">
                      <a16:creationId xmlns:a16="http://schemas.microsoft.com/office/drawing/2014/main" xmlns="" id="{B17ABC5D-B6B9-F1AF-A5E6-4E86BF39735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Прямая соединительная линия 34">
                  <a:extLst>
                    <a:ext uri="{FF2B5EF4-FFF2-40B4-BE49-F238E27FC236}">
                      <a16:creationId xmlns:a16="http://schemas.microsoft.com/office/drawing/2014/main" xmlns="" id="{9D90BB42-FD51-C2C9-345D-87DED4AC79F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Rectangle 30">
                  <a:extLst>
                    <a:ext uri="{FF2B5EF4-FFF2-40B4-BE49-F238E27FC236}">
                      <a16:creationId xmlns:a16="http://schemas.microsoft.com/office/drawing/2014/main" xmlns="" id="{385D3C2A-6509-6882-27B6-96C8742214B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37" name="Rectangle 30">
                  <a:extLst>
                    <a:ext uri="{FF2B5EF4-FFF2-40B4-BE49-F238E27FC236}">
                      <a16:creationId xmlns:a16="http://schemas.microsoft.com/office/drawing/2014/main" xmlns="" id="{4BF0830E-092E-8582-FD37-25EBB95D93E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31" name="Группа 30">
                <a:extLst>
                  <a:ext uri="{FF2B5EF4-FFF2-40B4-BE49-F238E27FC236}">
                    <a16:creationId xmlns:a16="http://schemas.microsoft.com/office/drawing/2014/main" xmlns="" id="{C380A303-EA12-90C6-733E-C85628E6E95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xmlns="" id="{641257D7-35B4-17E4-164F-621D979A03D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3" name="Freeform: Shape 32">
                  <a:extLst>
                    <a:ext uri="{FF2B5EF4-FFF2-40B4-BE49-F238E27FC236}">
                      <a16:creationId xmlns:a16="http://schemas.microsoft.com/office/drawing/2014/main" xmlns="" id="{6F3910AB-8CA8-F456-4738-9F48854BD06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xmlns="" id="{B586CB42-F5B6-83EC-94BC-143860A116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19" name="Группа 18">
                <a:extLst>
                  <a:ext uri="{FF2B5EF4-FFF2-40B4-BE49-F238E27FC236}">
                    <a16:creationId xmlns:a16="http://schemas.microsoft.com/office/drawing/2014/main" xmlns="" id="{635060AB-ED2F-208F-81B5-BEB45F802FA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27" name="Freeform 68">
                  <a:extLst>
                    <a:ext uri="{FF2B5EF4-FFF2-40B4-BE49-F238E27FC236}">
                      <a16:creationId xmlns:a16="http://schemas.microsoft.com/office/drawing/2014/main" xmlns="" id="{6E687AEB-A199-BAD0-2E9A-3ACBFE28411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8" name="Freeform 69">
                  <a:extLst>
                    <a:ext uri="{FF2B5EF4-FFF2-40B4-BE49-F238E27FC236}">
                      <a16:creationId xmlns:a16="http://schemas.microsoft.com/office/drawing/2014/main" xmlns="" id="{DAFE85D5-581E-A320-6774-95E0233C56C1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9" name="Line 70">
                  <a:extLst>
                    <a:ext uri="{FF2B5EF4-FFF2-40B4-BE49-F238E27FC236}">
                      <a16:creationId xmlns:a16="http://schemas.microsoft.com/office/drawing/2014/main" xmlns="" id="{7270347A-DB8B-CFEA-D5B1-DBC3659BBEA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21" name="Группа 20">
                <a:extLst>
                  <a:ext uri="{FF2B5EF4-FFF2-40B4-BE49-F238E27FC236}">
                    <a16:creationId xmlns:a16="http://schemas.microsoft.com/office/drawing/2014/main" xmlns="" id="{21965131-3F3E-E213-B710-81D71722A975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22" name="Freeform 68">
                  <a:extLst>
                    <a:ext uri="{FF2B5EF4-FFF2-40B4-BE49-F238E27FC236}">
                      <a16:creationId xmlns:a16="http://schemas.microsoft.com/office/drawing/2014/main" xmlns="" id="{A3D07104-0A30-F679-34AF-C21FD6FACE83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3" name="Freeform 69">
                  <a:extLst>
                    <a:ext uri="{FF2B5EF4-FFF2-40B4-BE49-F238E27FC236}">
                      <a16:creationId xmlns:a16="http://schemas.microsoft.com/office/drawing/2014/main" xmlns="" id="{B13E5798-2DCB-9131-C54F-6F0D08D86F5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25" name="Line 70">
                  <a:extLst>
                    <a:ext uri="{FF2B5EF4-FFF2-40B4-BE49-F238E27FC236}">
                      <a16:creationId xmlns:a16="http://schemas.microsoft.com/office/drawing/2014/main" xmlns="" id="{2F125324-9871-5BDF-13D3-6E4113AFD05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  <p:grpSp>
        <p:nvGrpSpPr>
          <p:cNvPr id="60" name="Группа 59">
            <a:extLst>
              <a:ext uri="{FF2B5EF4-FFF2-40B4-BE49-F238E27FC236}">
                <a16:creationId xmlns:a16="http://schemas.microsoft.com/office/drawing/2014/main" xmlns="" id="{BE0CCD1F-2B54-D361-E053-5FF87DD59BC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92855" y="716800"/>
            <a:ext cx="3838575" cy="5583025"/>
            <a:chOff x="199766" y="716800"/>
            <a:chExt cx="3838575" cy="5583025"/>
          </a:xfrm>
        </p:grpSpPr>
        <p:grpSp>
          <p:nvGrpSpPr>
            <p:cNvPr id="61" name="Группа 60">
              <a:extLst>
                <a:ext uri="{FF2B5EF4-FFF2-40B4-BE49-F238E27FC236}">
                  <a16:creationId xmlns:a16="http://schemas.microsoft.com/office/drawing/2014/main" xmlns="" id="{B3F3EEBC-EBC4-0038-38A9-A494FED7A6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2700000">
              <a:off x="890329" y="26237"/>
              <a:ext cx="2457450" cy="3838575"/>
              <a:chOff x="587376" y="280988"/>
              <a:chExt cx="2457450" cy="3838575"/>
            </a:xfrm>
          </p:grpSpPr>
          <p:sp>
            <p:nvSpPr>
              <p:cNvPr id="80" name="Freeform 64">
                <a:extLst>
                  <a:ext uri="{FF2B5EF4-FFF2-40B4-BE49-F238E27FC236}">
                    <a16:creationId xmlns:a16="http://schemas.microsoft.com/office/drawing/2014/main" xmlns="" id="{581DA3CF-C0A0-8E1A-B2CA-B465ACA6C8A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1443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1" name="Freeform 81">
                <a:extLst>
                  <a:ext uri="{FF2B5EF4-FFF2-40B4-BE49-F238E27FC236}">
                    <a16:creationId xmlns:a16="http://schemas.microsoft.com/office/drawing/2014/main" xmlns="" id="{DB32943F-D66E-F068-1ECE-FF375616F2A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205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2" name="Freeform 61">
                <a:extLst>
                  <a:ext uri="{FF2B5EF4-FFF2-40B4-BE49-F238E27FC236}">
                    <a16:creationId xmlns:a16="http://schemas.microsoft.com/office/drawing/2014/main" xmlns="" id="{3B13BE8F-A9CD-C462-43E9-D182FCF05E2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443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3" name="Freeform 78">
                <a:extLst>
                  <a:ext uri="{FF2B5EF4-FFF2-40B4-BE49-F238E27FC236}">
                    <a16:creationId xmlns:a16="http://schemas.microsoft.com/office/drawing/2014/main" xmlns="" id="{F75852E9-400B-CA0A-4A1A-0B754AE008F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205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4" name="Freeform 84">
                <a:extLst>
                  <a:ext uri="{FF2B5EF4-FFF2-40B4-BE49-F238E27FC236}">
                    <a16:creationId xmlns:a16="http://schemas.microsoft.com/office/drawing/2014/main" xmlns="" id="{1D8ECB49-B6E6-DA8C-61EE-CB6BB20FF4A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967038"/>
                <a:ext cx="1228725" cy="790575"/>
              </a:xfrm>
              <a:custGeom>
                <a:avLst/>
                <a:gdLst>
                  <a:gd name="T0" fmla="*/ 95 w 258"/>
                  <a:gd name="T1" fmla="*/ 132 h 166"/>
                  <a:gd name="T2" fmla="*/ 258 w 258"/>
                  <a:gd name="T3" fmla="*/ 149 h 166"/>
                  <a:gd name="T4" fmla="*/ 0 w 258"/>
                  <a:gd name="T5" fmla="*/ 0 h 166"/>
                  <a:gd name="T6" fmla="*/ 95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95" y="132"/>
                    </a:moveTo>
                    <a:cubicBezTo>
                      <a:pt x="147" y="162"/>
                      <a:pt x="206" y="166"/>
                      <a:pt x="258" y="149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1" y="54"/>
                      <a:pt x="44" y="102"/>
                      <a:pt x="95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5" name="Freeform 87">
                <a:extLst>
                  <a:ext uri="{FF2B5EF4-FFF2-40B4-BE49-F238E27FC236}">
                    <a16:creationId xmlns:a16="http://schemas.microsoft.com/office/drawing/2014/main" xmlns="" id="{53A3DB70-240A-ADEB-E7B2-84B3837F44D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967038"/>
                <a:ext cx="1228725" cy="790575"/>
              </a:xfrm>
              <a:custGeom>
                <a:avLst/>
                <a:gdLst>
                  <a:gd name="T0" fmla="*/ 162 w 258"/>
                  <a:gd name="T1" fmla="*/ 132 h 166"/>
                  <a:gd name="T2" fmla="*/ 258 w 258"/>
                  <a:gd name="T3" fmla="*/ 0 h 166"/>
                  <a:gd name="T4" fmla="*/ 0 w 258"/>
                  <a:gd name="T5" fmla="*/ 149 h 166"/>
                  <a:gd name="T6" fmla="*/ 162 w 258"/>
                  <a:gd name="T7" fmla="*/ 13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162" y="132"/>
                    </a:moveTo>
                    <a:cubicBezTo>
                      <a:pt x="214" y="102"/>
                      <a:pt x="247" y="54"/>
                      <a:pt x="258" y="0"/>
                    </a:cubicBezTo>
                    <a:cubicBezTo>
                      <a:pt x="0" y="149"/>
                      <a:pt x="0" y="149"/>
                      <a:pt x="0" y="149"/>
                    </a:cubicBezTo>
                    <a:cubicBezTo>
                      <a:pt x="52" y="166"/>
                      <a:pt x="111" y="162"/>
                      <a:pt x="162" y="132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6" name="Freeform 60">
                <a:extLst>
                  <a:ext uri="{FF2B5EF4-FFF2-40B4-BE49-F238E27FC236}">
                    <a16:creationId xmlns:a16="http://schemas.microsoft.com/office/drawing/2014/main" xmlns="" id="{9B713D37-E240-145B-9C3E-F8D262CF7B9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80988"/>
                <a:ext cx="319088" cy="1419225"/>
              </a:xfrm>
              <a:custGeom>
                <a:avLst/>
                <a:gdLst>
                  <a:gd name="T0" fmla="*/ 0 w 67"/>
                  <a:gd name="T1" fmla="*/ 0 h 298"/>
                  <a:gd name="T2" fmla="*/ 0 w 67"/>
                  <a:gd name="T3" fmla="*/ 298 h 298"/>
                  <a:gd name="T4" fmla="*/ 67 w 67"/>
                  <a:gd name="T5" fmla="*/ 149 h 298"/>
                  <a:gd name="T6" fmla="*/ 0 w 67"/>
                  <a:gd name="T7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0"/>
                    </a:moveTo>
                    <a:cubicBezTo>
                      <a:pt x="0" y="298"/>
                      <a:pt x="0" y="298"/>
                      <a:pt x="0" y="298"/>
                    </a:cubicBezTo>
                    <a:cubicBezTo>
                      <a:pt x="41" y="261"/>
                      <a:pt x="67" y="208"/>
                      <a:pt x="67" y="149"/>
                    </a:cubicBezTo>
                    <a:cubicBezTo>
                      <a:pt x="67" y="89"/>
                      <a:pt x="41" y="36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10000"/>
                    </a:srgbClr>
                  </a:gs>
                </a:gsLst>
                <a:lin ang="27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7" name="Freeform 59">
                <a:extLst>
                  <a:ext uri="{FF2B5EF4-FFF2-40B4-BE49-F238E27FC236}">
                    <a16:creationId xmlns:a16="http://schemas.microsoft.com/office/drawing/2014/main" xmlns="" id="{17B81BF5-2C3A-46BE-E721-022FD3C1F46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497013" y="280988"/>
                <a:ext cx="319088" cy="1419225"/>
              </a:xfrm>
              <a:custGeom>
                <a:avLst/>
                <a:gdLst>
                  <a:gd name="T0" fmla="*/ 0 w 67"/>
                  <a:gd name="T1" fmla="*/ 149 h 298"/>
                  <a:gd name="T2" fmla="*/ 67 w 67"/>
                  <a:gd name="T3" fmla="*/ 298 h 298"/>
                  <a:gd name="T4" fmla="*/ 67 w 67"/>
                  <a:gd name="T5" fmla="*/ 0 h 298"/>
                  <a:gd name="T6" fmla="*/ 0 w 67"/>
                  <a:gd name="T7" fmla="*/ 149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67" h="298">
                    <a:moveTo>
                      <a:pt x="0" y="149"/>
                    </a:moveTo>
                    <a:cubicBezTo>
                      <a:pt x="0" y="208"/>
                      <a:pt x="26" y="261"/>
                      <a:pt x="67" y="298"/>
                    </a:cubicBezTo>
                    <a:cubicBezTo>
                      <a:pt x="67" y="0"/>
                      <a:pt x="67" y="0"/>
                      <a:pt x="67" y="0"/>
                    </a:cubicBezTo>
                    <a:cubicBezTo>
                      <a:pt x="26" y="36"/>
                      <a:pt x="0" y="89"/>
                      <a:pt x="0" y="149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89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8" name="Freeform 62">
                <a:extLst>
                  <a:ext uri="{FF2B5EF4-FFF2-40B4-BE49-F238E27FC236}">
                    <a16:creationId xmlns:a16="http://schemas.microsoft.com/office/drawing/2014/main" xmlns="" id="{2885C111-E5DD-8443-FE17-0569B46EC84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390651"/>
                <a:ext cx="1228725" cy="761999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89" name="Freeform 65">
                <a:extLst>
                  <a:ext uri="{FF2B5EF4-FFF2-40B4-BE49-F238E27FC236}">
                    <a16:creationId xmlns:a16="http://schemas.microsoft.com/office/drawing/2014/main" xmlns="" id="{029DD684-1B88-2889-DA3A-5870D676148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1362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0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0" name="Freeform 79">
                <a:extLst>
                  <a:ext uri="{FF2B5EF4-FFF2-40B4-BE49-F238E27FC236}">
                    <a16:creationId xmlns:a16="http://schemas.microsoft.com/office/drawing/2014/main" xmlns="" id="{3C566D20-0174-75CC-D855-AB274699D83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124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1" name="Freeform 82">
                <a:extLst>
                  <a:ext uri="{FF2B5EF4-FFF2-40B4-BE49-F238E27FC236}">
                    <a16:creationId xmlns:a16="http://schemas.microsoft.com/office/drawing/2014/main" xmlns="" id="{36A8E32A-151B-A3D3-49DE-6008D6C45F33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124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2" name="Freeform 85">
                <a:extLst>
                  <a:ext uri="{FF2B5EF4-FFF2-40B4-BE49-F238E27FC236}">
                    <a16:creationId xmlns:a16="http://schemas.microsoft.com/office/drawing/2014/main" xmlns="" id="{76E7A491-283C-6A17-EB8C-B02383E9A2C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886075"/>
                <a:ext cx="1228725" cy="790575"/>
              </a:xfrm>
              <a:custGeom>
                <a:avLst/>
                <a:gdLst>
                  <a:gd name="T0" fmla="*/ 0 w 258"/>
                  <a:gd name="T1" fmla="*/ 17 h 166"/>
                  <a:gd name="T2" fmla="*/ 258 w 258"/>
                  <a:gd name="T3" fmla="*/ 166 h 166"/>
                  <a:gd name="T4" fmla="*/ 162 w 258"/>
                  <a:gd name="T5" fmla="*/ 34 h 166"/>
                  <a:gd name="T6" fmla="*/ 0 w 258"/>
                  <a:gd name="T7" fmla="*/ 1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7"/>
                    </a:moveTo>
                    <a:cubicBezTo>
                      <a:pt x="258" y="166"/>
                      <a:pt x="258" y="166"/>
                      <a:pt x="258" y="166"/>
                    </a:cubicBezTo>
                    <a:cubicBezTo>
                      <a:pt x="247" y="112"/>
                      <a:pt x="213" y="63"/>
                      <a:pt x="162" y="34"/>
                    </a:cubicBezTo>
                    <a:cubicBezTo>
                      <a:pt x="111" y="4"/>
                      <a:pt x="52" y="0"/>
                      <a:pt x="0" y="17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3" name="Freeform 88">
                <a:extLst>
                  <a:ext uri="{FF2B5EF4-FFF2-40B4-BE49-F238E27FC236}">
                    <a16:creationId xmlns:a16="http://schemas.microsoft.com/office/drawing/2014/main" xmlns="" id="{E91E0A05-94DE-D7F7-3A60-DEA330713B3B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1816101" y="2886075"/>
                <a:ext cx="1228725" cy="790575"/>
              </a:xfrm>
              <a:custGeom>
                <a:avLst/>
                <a:gdLst>
                  <a:gd name="T0" fmla="*/ 0 w 258"/>
                  <a:gd name="T1" fmla="*/ 166 h 166"/>
                  <a:gd name="T2" fmla="*/ 258 w 258"/>
                  <a:gd name="T3" fmla="*/ 17 h 166"/>
                  <a:gd name="T4" fmla="*/ 96 w 258"/>
                  <a:gd name="T5" fmla="*/ 34 h 166"/>
                  <a:gd name="T6" fmla="*/ 0 w 258"/>
                  <a:gd name="T7" fmla="*/ 16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58" h="166">
                    <a:moveTo>
                      <a:pt x="0" y="166"/>
                    </a:moveTo>
                    <a:cubicBezTo>
                      <a:pt x="258" y="17"/>
                      <a:pt x="258" y="17"/>
                      <a:pt x="258" y="17"/>
                    </a:cubicBezTo>
                    <a:cubicBezTo>
                      <a:pt x="206" y="0"/>
                      <a:pt x="147" y="4"/>
                      <a:pt x="96" y="34"/>
                    </a:cubicBezTo>
                    <a:cubicBezTo>
                      <a:pt x="44" y="63"/>
                      <a:pt x="11" y="112"/>
                      <a:pt x="0" y="16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FFFF">
                      <a:alpha val="80000"/>
                    </a:srgbClr>
                  </a:gs>
                  <a:gs pos="100000">
                    <a:srgbClr val="FFFFFF">
                      <a:alpha val="20000"/>
                    </a:srgbClr>
                  </a:gs>
                </a:gsLst>
                <a:lin ang="10800000" scaled="0"/>
                <a:tileRect/>
              </a:gradFill>
              <a:ln>
                <a:noFill/>
              </a:ln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grpSp>
            <p:nvGrpSpPr>
              <p:cNvPr id="94" name="Группа 93">
                <a:extLst>
                  <a:ext uri="{FF2B5EF4-FFF2-40B4-BE49-F238E27FC236}">
                    <a16:creationId xmlns:a16="http://schemas.microsoft.com/office/drawing/2014/main" xmlns="" id="{FF3DE174-682A-6361-8639-CDA2D81AA07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587376" y="280988"/>
                <a:ext cx="2457450" cy="3838575"/>
                <a:chOff x="587376" y="280988"/>
                <a:chExt cx="2457450" cy="3838575"/>
              </a:xfrm>
            </p:grpSpPr>
            <p:sp>
              <p:nvSpPr>
                <p:cNvPr id="95" name="Line 63">
                  <a:extLst>
                    <a:ext uri="{FF2B5EF4-FFF2-40B4-BE49-F238E27FC236}">
                      <a16:creationId xmlns:a16="http://schemas.microsoft.com/office/drawing/2014/main" xmlns="" id="{2234DE9F-CB30-6186-5B72-493836DF1415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96" name="Line 66">
                  <a:extLst>
                    <a:ext uri="{FF2B5EF4-FFF2-40B4-BE49-F238E27FC236}">
                      <a16:creationId xmlns:a16="http://schemas.microsoft.com/office/drawing/2014/main" xmlns="" id="{DAF283E5-22FA-93DD-FB58-AA9A0424C93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1443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97" name="Line 67">
                  <a:extLst>
                    <a:ext uri="{FF2B5EF4-FFF2-40B4-BE49-F238E27FC236}">
                      <a16:creationId xmlns:a16="http://schemas.microsoft.com/office/drawing/2014/main" xmlns="" id="{CE496269-4163-B3BB-A9E1-56F00C65A096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80988"/>
                  <a:ext cx="0" cy="3838575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98" name="Line 80">
                  <a:extLst>
                    <a:ext uri="{FF2B5EF4-FFF2-40B4-BE49-F238E27FC236}">
                      <a16:creationId xmlns:a16="http://schemas.microsoft.com/office/drawing/2014/main" xmlns="" id="{90179A3F-210B-6566-A4A2-F50DAB4E89D4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99" name="Line 83">
                  <a:extLst>
                    <a:ext uri="{FF2B5EF4-FFF2-40B4-BE49-F238E27FC236}">
                      <a16:creationId xmlns:a16="http://schemas.microsoft.com/office/drawing/2014/main" xmlns="" id="{772AEF66-4E36-6C46-BEE9-2E18CDC2AE9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205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00" name="Line 86">
                  <a:extLst>
                    <a:ext uri="{FF2B5EF4-FFF2-40B4-BE49-F238E27FC236}">
                      <a16:creationId xmlns:a16="http://schemas.microsoft.com/office/drawing/2014/main" xmlns="" id="{258703F6-E13A-5C69-B4D3-DE791D24F11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587376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101" name="Line 89">
                  <a:extLst>
                    <a:ext uri="{FF2B5EF4-FFF2-40B4-BE49-F238E27FC236}">
                      <a16:creationId xmlns:a16="http://schemas.microsoft.com/office/drawing/2014/main" xmlns="" id="{EEC221A3-F3A0-F165-B37C-BF65A34237A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1816101" y="2967038"/>
                  <a:ext cx="1228725" cy="709613"/>
                </a:xfrm>
                <a:prstGeom prst="line">
                  <a:avLst/>
                </a:prstGeom>
                <a:noFill/>
                <a:ln w="12700" cap="rnd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  <p:grpSp>
          <p:nvGrpSpPr>
            <p:cNvPr id="62" name="Группа 61">
              <a:extLst>
                <a:ext uri="{FF2B5EF4-FFF2-40B4-BE49-F238E27FC236}">
                  <a16:creationId xmlns:a16="http://schemas.microsoft.com/office/drawing/2014/main" xmlns="" id="{E1BE042E-E49B-4A5F-357E-8DB2C56DDB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3500000">
              <a:off x="480743" y="3311698"/>
              <a:ext cx="1785984" cy="2211229"/>
              <a:chOff x="3125006" y="3171595"/>
              <a:chExt cx="1785984" cy="2211229"/>
            </a:xfrm>
          </p:grpSpPr>
          <p:grpSp>
            <p:nvGrpSpPr>
              <p:cNvPr id="72" name="Группа 71">
                <a:extLst>
                  <a:ext uri="{FF2B5EF4-FFF2-40B4-BE49-F238E27FC236}">
                    <a16:creationId xmlns:a16="http://schemas.microsoft.com/office/drawing/2014/main" xmlns="" id="{C166BC29-F4E6-A651-BD21-70A8B85B4D31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36819" y="3174345"/>
                <a:ext cx="1760933" cy="2208479"/>
                <a:chOff x="4749017" y="2998646"/>
                <a:chExt cx="1760933" cy="2208479"/>
              </a:xfrm>
            </p:grpSpPr>
            <p:cxnSp>
              <p:nvCxnSpPr>
                <p:cNvPr id="76" name="Прямая соединительная линия 75">
                  <a:extLst>
                    <a:ext uri="{FF2B5EF4-FFF2-40B4-BE49-F238E27FC236}">
                      <a16:creationId xmlns:a16="http://schemas.microsoft.com/office/drawing/2014/main" xmlns="" id="{6002A7A7-B4BB-9C4C-3948-E72F7F44D1F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flipH="1">
                  <a:off x="5630197" y="2998646"/>
                  <a:ext cx="0" cy="2208479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Прямая соединительная линия 76">
                  <a:extLst>
                    <a:ext uri="{FF2B5EF4-FFF2-40B4-BE49-F238E27FC236}">
                      <a16:creationId xmlns:a16="http://schemas.microsoft.com/office/drawing/2014/main" xmlns="" id="{CF73A36C-4216-A151-D845-77BCCDC9E71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CxnSpPr>
                  <a:cxnSpLocks noChangeAspect="1"/>
                </p:cNvCxn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CxnSpPr>
              <p:spPr>
                <a:xfrm rot="10800000" flipH="1">
                  <a:off x="4749017" y="4416771"/>
                  <a:ext cx="1760933" cy="0"/>
                </a:xfrm>
                <a:prstGeom prst="line">
                  <a:avLst/>
                </a:prstGeom>
                <a:ln w="12700">
                  <a:solidFill>
                    <a:srgbClr val="FFFFFF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8" name="Rectangle 30">
                  <a:extLst>
                    <a:ext uri="{FF2B5EF4-FFF2-40B4-BE49-F238E27FC236}">
                      <a16:creationId xmlns:a16="http://schemas.microsoft.com/office/drawing/2014/main" xmlns="" id="{5BBF4110-E046-056F-4D58-889661010888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136242" y="3224252"/>
                  <a:ext cx="987915" cy="987915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  <p:sp>
              <p:nvSpPr>
                <p:cNvPr id="79" name="Rectangle 30">
                  <a:extLst>
                    <a:ext uri="{FF2B5EF4-FFF2-40B4-BE49-F238E27FC236}">
                      <a16:creationId xmlns:a16="http://schemas.microsoft.com/office/drawing/2014/main" xmlns="" id="{809EE42A-5648-154F-432A-D9F3570862DD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 rot="13500000">
                  <a:off x="5327037" y="3070731"/>
                  <a:ext cx="606323" cy="606323"/>
                </a:xfrm>
                <a:custGeom>
                  <a:avLst/>
                  <a:gdLst>
                    <a:gd name="connsiteX0" fmla="*/ 0 w 1302493"/>
                    <a:gd name="connsiteY0" fmla="*/ 0 h 1302493"/>
                    <a:gd name="connsiteX1" fmla="*/ 1302493 w 1302493"/>
                    <a:gd name="connsiteY1" fmla="*/ 0 h 1302493"/>
                    <a:gd name="connsiteX2" fmla="*/ 1302493 w 1302493"/>
                    <a:gd name="connsiteY2" fmla="*/ 1302493 h 1302493"/>
                    <a:gd name="connsiteX3" fmla="*/ 0 w 1302493"/>
                    <a:gd name="connsiteY3" fmla="*/ 1302493 h 1302493"/>
                    <a:gd name="connsiteX4" fmla="*/ 0 w 1302493"/>
                    <a:gd name="connsiteY4" fmla="*/ 0 h 1302493"/>
                    <a:gd name="connsiteX0" fmla="*/ 1302493 w 1393933"/>
                    <a:gd name="connsiteY0" fmla="*/ 1302493 h 1393933"/>
                    <a:gd name="connsiteX1" fmla="*/ 0 w 1393933"/>
                    <a:gd name="connsiteY1" fmla="*/ 1302493 h 1393933"/>
                    <a:gd name="connsiteX2" fmla="*/ 0 w 1393933"/>
                    <a:gd name="connsiteY2" fmla="*/ 0 h 1393933"/>
                    <a:gd name="connsiteX3" fmla="*/ 1302493 w 1393933"/>
                    <a:gd name="connsiteY3" fmla="*/ 0 h 1393933"/>
                    <a:gd name="connsiteX4" fmla="*/ 1393933 w 1393933"/>
                    <a:gd name="connsiteY4" fmla="*/ 1393933 h 1393933"/>
                    <a:gd name="connsiteX0" fmla="*/ 0 w 1393933"/>
                    <a:gd name="connsiteY0" fmla="*/ 1302493 h 1393933"/>
                    <a:gd name="connsiteX1" fmla="*/ 0 w 1393933"/>
                    <a:gd name="connsiteY1" fmla="*/ 0 h 1393933"/>
                    <a:gd name="connsiteX2" fmla="*/ 1302493 w 1393933"/>
                    <a:gd name="connsiteY2" fmla="*/ 0 h 1393933"/>
                    <a:gd name="connsiteX3" fmla="*/ 1393933 w 1393933"/>
                    <a:gd name="connsiteY3" fmla="*/ 1393933 h 1393933"/>
                    <a:gd name="connsiteX0" fmla="*/ 0 w 1302493"/>
                    <a:gd name="connsiteY0" fmla="*/ 1302493 h 1302493"/>
                    <a:gd name="connsiteX1" fmla="*/ 0 w 1302493"/>
                    <a:gd name="connsiteY1" fmla="*/ 0 h 1302493"/>
                    <a:gd name="connsiteX2" fmla="*/ 1302493 w 1302493"/>
                    <a:gd name="connsiteY2" fmla="*/ 0 h 130249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1302493" h="1302493">
                      <a:moveTo>
                        <a:pt x="0" y="1302493"/>
                      </a:moveTo>
                      <a:lnTo>
                        <a:pt x="0" y="0"/>
                      </a:lnTo>
                      <a:lnTo>
                        <a:pt x="1302493" y="0"/>
                      </a:lnTo>
                    </a:path>
                  </a:pathLst>
                </a:custGeom>
                <a:noFill/>
                <a:ln w="12700">
                  <a:solidFill>
                    <a:srgbClr val="FFFF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0"/>
                  <a:endParaRPr lang="ru-RU" noProof="0" dirty="0"/>
                </a:p>
              </p:txBody>
            </p:sp>
          </p:grpSp>
          <p:grpSp>
            <p:nvGrpSpPr>
              <p:cNvPr id="73" name="Группа 72">
                <a:extLst>
                  <a:ext uri="{FF2B5EF4-FFF2-40B4-BE49-F238E27FC236}">
                    <a16:creationId xmlns:a16="http://schemas.microsoft.com/office/drawing/2014/main" xmlns="" id="{A783DC31-F0EF-CF42-ED90-75B1ABD16C4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3125006" y="3171595"/>
                <a:ext cx="1785984" cy="1799739"/>
                <a:chOff x="6879836" y="3516901"/>
                <a:chExt cx="1785984" cy="1799739"/>
              </a:xfrm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xmlns="" id="{798C938D-4846-6187-1846-8DF73B4DD1D0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6879836" y="3521665"/>
                  <a:ext cx="892801" cy="1794975"/>
                </a:xfrm>
                <a:custGeom>
                  <a:avLst/>
                  <a:gdLst>
                    <a:gd name="connsiteX0" fmla="*/ 892801 w 892801"/>
                    <a:gd name="connsiteY0" fmla="*/ 0 h 1794975"/>
                    <a:gd name="connsiteX1" fmla="*/ 892801 w 892801"/>
                    <a:gd name="connsiteY1" fmla="*/ 1434622 h 1794975"/>
                    <a:gd name="connsiteX2" fmla="*/ 845919 w 892801"/>
                    <a:gd name="connsiteY2" fmla="*/ 1533379 h 1794975"/>
                    <a:gd name="connsiteX3" fmla="*/ 440820 w 892801"/>
                    <a:gd name="connsiteY3" fmla="*/ 1794916 h 1794975"/>
                    <a:gd name="connsiteX4" fmla="*/ 379878 w 892801"/>
                    <a:gd name="connsiteY4" fmla="*/ 1791253 h 1794975"/>
                    <a:gd name="connsiteX5" fmla="*/ 763083 w 892801"/>
                    <a:gd name="connsiteY5" fmla="*/ 100140 h 1794975"/>
                    <a:gd name="connsiteX6" fmla="*/ 892801 w 892801"/>
                    <a:gd name="connsiteY6" fmla="*/ 0 h 1794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892801" h="1794975">
                      <a:moveTo>
                        <a:pt x="892801" y="0"/>
                      </a:moveTo>
                      <a:lnTo>
                        <a:pt x="892801" y="1434622"/>
                      </a:lnTo>
                      <a:lnTo>
                        <a:pt x="845919" y="1533379"/>
                      </a:lnTo>
                      <a:cubicBezTo>
                        <a:pt x="735106" y="1711682"/>
                        <a:pt x="584368" y="1792418"/>
                        <a:pt x="440820" y="1794916"/>
                      </a:cubicBezTo>
                      <a:cubicBezTo>
                        <a:pt x="420314" y="1795273"/>
                        <a:pt x="399954" y="1794033"/>
                        <a:pt x="379878" y="1791253"/>
                      </a:cubicBezTo>
                      <a:cubicBezTo>
                        <a:pt x="-41718" y="1732871"/>
                        <a:pt x="-338017" y="995203"/>
                        <a:pt x="763083" y="100140"/>
                      </a:cubicBezTo>
                      <a:lnTo>
                        <a:pt x="89280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xmlns="" id="{E52F3A13-6583-B19D-8326-EDCA4E9994D7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>
                <a:xfrm>
                  <a:off x="7772637" y="3516901"/>
                  <a:ext cx="893183" cy="1795123"/>
                </a:xfrm>
                <a:custGeom>
                  <a:avLst/>
                  <a:gdLst>
                    <a:gd name="connsiteX0" fmla="*/ 191 w 893183"/>
                    <a:gd name="connsiteY0" fmla="*/ 0 h 1795123"/>
                    <a:gd name="connsiteX1" fmla="*/ 130101 w 893183"/>
                    <a:gd name="connsiteY1" fmla="*/ 100288 h 1795123"/>
                    <a:gd name="connsiteX2" fmla="*/ 513306 w 893183"/>
                    <a:gd name="connsiteY2" fmla="*/ 1791401 h 1795123"/>
                    <a:gd name="connsiteX3" fmla="*/ 47265 w 893183"/>
                    <a:gd name="connsiteY3" fmla="*/ 1533527 h 1795123"/>
                    <a:gd name="connsiteX4" fmla="*/ 192 w 893183"/>
                    <a:gd name="connsiteY4" fmla="*/ 1434367 h 1795123"/>
                    <a:gd name="connsiteX5" fmla="*/ 192 w 893183"/>
                    <a:gd name="connsiteY5" fmla="*/ 1438981 h 1795123"/>
                    <a:gd name="connsiteX6" fmla="*/ 0 w 893183"/>
                    <a:gd name="connsiteY6" fmla="*/ 1439386 h 1795123"/>
                    <a:gd name="connsiteX7" fmla="*/ 0 w 893183"/>
                    <a:gd name="connsiteY7" fmla="*/ 4764 h 1795123"/>
                    <a:gd name="connsiteX8" fmla="*/ 191 w 893183"/>
                    <a:gd name="connsiteY8" fmla="*/ 4616 h 1795123"/>
                    <a:gd name="connsiteX9" fmla="*/ 191 w 893183"/>
                    <a:gd name="connsiteY9" fmla="*/ 0 h 17951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893183" h="1795123">
                      <a:moveTo>
                        <a:pt x="191" y="0"/>
                      </a:moveTo>
                      <a:lnTo>
                        <a:pt x="130101" y="100288"/>
                      </a:lnTo>
                      <a:cubicBezTo>
                        <a:pt x="1231201" y="995351"/>
                        <a:pt x="934902" y="1733019"/>
                        <a:pt x="513306" y="1791401"/>
                      </a:cubicBezTo>
                      <a:cubicBezTo>
                        <a:pt x="352699" y="1813642"/>
                        <a:pt x="173909" y="1737302"/>
                        <a:pt x="47265" y="1533527"/>
                      </a:cubicBezTo>
                      <a:lnTo>
                        <a:pt x="192" y="1434367"/>
                      </a:lnTo>
                      <a:lnTo>
                        <a:pt x="192" y="1438981"/>
                      </a:lnTo>
                      <a:lnTo>
                        <a:pt x="0" y="1439386"/>
                      </a:lnTo>
                      <a:lnTo>
                        <a:pt x="0" y="4764"/>
                      </a:lnTo>
                      <a:lnTo>
                        <a:pt x="191" y="4616"/>
                      </a:lnTo>
                      <a:lnTo>
                        <a:pt x="191" y="0"/>
                      </a:ln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63" name="Группа 62">
              <a:extLst>
                <a:ext uri="{FF2B5EF4-FFF2-40B4-BE49-F238E27FC236}">
                  <a16:creationId xmlns:a16="http://schemas.microsoft.com/office/drawing/2014/main" xmlns="" id="{0AC02D64-2157-DCA3-9D5E-57703AAB78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 rot="10800000">
              <a:off x="555957" y="5230097"/>
              <a:ext cx="641183" cy="1069728"/>
              <a:chOff x="6484112" y="2967038"/>
              <a:chExt cx="641183" cy="1069728"/>
            </a:xfrm>
          </p:grpSpPr>
          <p:grpSp>
            <p:nvGrpSpPr>
              <p:cNvPr id="64" name="Группа 63">
                <a:extLst>
                  <a:ext uri="{FF2B5EF4-FFF2-40B4-BE49-F238E27FC236}">
                    <a16:creationId xmlns:a16="http://schemas.microsoft.com/office/drawing/2014/main" xmlns="" id="{7EDD009B-AFCE-7C90-EDC0-4823F23EA1A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>
                <a:off x="6808136" y="2967038"/>
                <a:ext cx="317159" cy="932400"/>
                <a:chOff x="6808136" y="2967038"/>
                <a:chExt cx="317159" cy="932400"/>
              </a:xfrm>
            </p:grpSpPr>
            <p:sp>
              <p:nvSpPr>
                <p:cNvPr id="69" name="Freeform 68">
                  <a:extLst>
                    <a:ext uri="{FF2B5EF4-FFF2-40B4-BE49-F238E27FC236}">
                      <a16:creationId xmlns:a16="http://schemas.microsoft.com/office/drawing/2014/main" xmlns="" id="{8DCD1D20-6F7B-2005-233C-448F7276964B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0" name="Freeform 69">
                  <a:extLst>
                    <a:ext uri="{FF2B5EF4-FFF2-40B4-BE49-F238E27FC236}">
                      <a16:creationId xmlns:a16="http://schemas.microsoft.com/office/drawing/2014/main" xmlns="" id="{C701A3C9-3B53-4238-2638-1B8BA0EC5F5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71" name="Line 70">
                  <a:extLst>
                    <a:ext uri="{FF2B5EF4-FFF2-40B4-BE49-F238E27FC236}">
                      <a16:creationId xmlns:a16="http://schemas.microsoft.com/office/drawing/2014/main" xmlns="" id="{36AC7693-785F-3C83-9A64-E6039FA0E049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  <p:grpSp>
            <p:nvGrpSpPr>
              <p:cNvPr id="65" name="Группа 64">
                <a:extLst>
                  <a:ext uri="{FF2B5EF4-FFF2-40B4-BE49-F238E27FC236}">
                    <a16:creationId xmlns:a16="http://schemas.microsoft.com/office/drawing/2014/main" xmlns="" id="{CF359D63-C81D-206A-44F3-F1273C0708F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GrpSpPr>
                <a:grpSpLocks noChangeAspect="1"/>
              </p:cNvGrp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GrpSpPr>
            <p:grpSpPr>
              <a:xfrm rot="18900000" flipH="1">
                <a:off x="6484112" y="3104366"/>
                <a:ext cx="317159" cy="932400"/>
                <a:chOff x="6808136" y="2967038"/>
                <a:chExt cx="317159" cy="932400"/>
              </a:xfrm>
            </p:grpSpPr>
            <p:sp>
              <p:nvSpPr>
                <p:cNvPr id="66" name="Freeform 68">
                  <a:extLst>
                    <a:ext uri="{FF2B5EF4-FFF2-40B4-BE49-F238E27FC236}">
                      <a16:creationId xmlns:a16="http://schemas.microsoft.com/office/drawing/2014/main" xmlns="" id="{220AC73E-818C-B36C-CBD0-B0B58029810C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808136" y="2967038"/>
                  <a:ext cx="159772" cy="710627"/>
                </a:xfrm>
                <a:custGeom>
                  <a:avLst/>
                  <a:gdLst>
                    <a:gd name="T0" fmla="*/ 0 w 67"/>
                    <a:gd name="T1" fmla="*/ 149 h 298"/>
                    <a:gd name="T2" fmla="*/ 67 w 67"/>
                    <a:gd name="T3" fmla="*/ 298 h 298"/>
                    <a:gd name="T4" fmla="*/ 67 w 67"/>
                    <a:gd name="T5" fmla="*/ 0 h 298"/>
                    <a:gd name="T6" fmla="*/ 0 w 67"/>
                    <a:gd name="T7" fmla="*/ 149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7" h="298">
                      <a:moveTo>
                        <a:pt x="0" y="149"/>
                      </a:moveTo>
                      <a:cubicBezTo>
                        <a:pt x="0" y="208"/>
                        <a:pt x="26" y="261"/>
                        <a:pt x="67" y="298"/>
                      </a:cubicBezTo>
                      <a:cubicBezTo>
                        <a:pt x="67" y="0"/>
                        <a:pt x="67" y="0"/>
                        <a:pt x="67" y="0"/>
                      </a:cubicBezTo>
                      <a:cubicBezTo>
                        <a:pt x="26" y="36"/>
                        <a:pt x="0" y="89"/>
                        <a:pt x="0" y="149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20000"/>
                      </a:srgbClr>
                    </a:gs>
                  </a:gsLst>
                  <a:lin ang="189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7" name="Freeform 69">
                  <a:extLst>
                    <a:ext uri="{FF2B5EF4-FFF2-40B4-BE49-F238E27FC236}">
                      <a16:creationId xmlns:a16="http://schemas.microsoft.com/office/drawing/2014/main" xmlns="" id="{E5255418-4DCC-DA3A-8A94-1E4253DD4C92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>
                  <a:off x="6967908" y="2967038"/>
                  <a:ext cx="157387" cy="710627"/>
                </a:xfrm>
                <a:custGeom>
                  <a:avLst/>
                  <a:gdLst>
                    <a:gd name="T0" fmla="*/ 0 w 66"/>
                    <a:gd name="T1" fmla="*/ 0 h 298"/>
                    <a:gd name="T2" fmla="*/ 0 w 66"/>
                    <a:gd name="T3" fmla="*/ 298 h 298"/>
                    <a:gd name="T4" fmla="*/ 66 w 66"/>
                    <a:gd name="T5" fmla="*/ 149 h 298"/>
                    <a:gd name="T6" fmla="*/ 0 w 66"/>
                    <a:gd name="T7" fmla="*/ 0 h 2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6" h="298">
                      <a:moveTo>
                        <a:pt x="0" y="0"/>
                      </a:moveTo>
                      <a:cubicBezTo>
                        <a:pt x="0" y="298"/>
                        <a:pt x="0" y="298"/>
                        <a:pt x="0" y="298"/>
                      </a:cubicBezTo>
                      <a:cubicBezTo>
                        <a:pt x="41" y="261"/>
                        <a:pt x="66" y="208"/>
                        <a:pt x="66" y="149"/>
                      </a:cubicBezTo>
                      <a:cubicBezTo>
                        <a:pt x="66" y="89"/>
                        <a:pt x="41" y="36"/>
                        <a:pt x="0" y="0"/>
                      </a:cubicBezTo>
                      <a:close/>
                    </a:path>
                  </a:pathLst>
                </a:custGeom>
                <a:gradFill flip="none" rotWithShape="1">
                  <a:gsLst>
                    <a:gs pos="0">
                      <a:srgbClr val="FFFFFF">
                        <a:alpha val="80000"/>
                      </a:srgbClr>
                    </a:gs>
                    <a:gs pos="100000">
                      <a:srgbClr val="FFFFFF">
                        <a:alpha val="10000"/>
                      </a:srgbClr>
                    </a:gs>
                  </a:gsLst>
                  <a:lin ang="2700000" scaled="0"/>
                  <a:tileRect/>
                </a:gradFill>
                <a:ln>
                  <a:noFill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  <p:sp>
              <p:nvSpPr>
                <p:cNvPr id="68" name="Line 70">
                  <a:extLst>
                    <a:ext uri="{FF2B5EF4-FFF2-40B4-BE49-F238E27FC236}">
                      <a16:creationId xmlns:a16="http://schemas.microsoft.com/office/drawing/2014/main" xmlns="" id="{81D8F951-4C97-BFA4-4434-DCEC72D59EAF}"/>
                    </a:ext>
                    <a:ext uri="{C183D7F6-B498-43B3-948B-1728B52AA6E4}">
                      <adec:decorative xmlns:adec="http://schemas.microsoft.com/office/drawing/2017/decorative" xmlns="" val="1"/>
                    </a:ext>
                  </a:extLst>
                </p:cNvPr>
                <p:cNvSpPr>
                  <a:spLocks noChangeAspect="1"/>
                </p:cNvSpPr>
                <p:nvPr>
                  <p:extLst>
                    <p:ext uri="{386F3935-93C4-4BCD-93E2-E3B085C9AB24}">
                      <p16:designElem xmlns:p16="http://schemas.microsoft.com/office/powerpoint/2015/main" xmlns="" val="1"/>
                    </p:ext>
                  </p:extLst>
                </p:nvPr>
              </p:nvSpPr>
              <p:spPr bwMode="auto">
                <a:xfrm flipV="1">
                  <a:off x="6967908" y="2967038"/>
                  <a:ext cx="0" cy="932400"/>
                </a:xfrm>
                <a:prstGeom prst="line">
                  <a:avLst/>
                </a:prstGeom>
                <a:noFill/>
                <a:ln w="12700" cap="flat">
                  <a:solidFill>
                    <a:srgbClr val="FFFFFF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ru-RU" noProof="0" dirty="0"/>
                </a:p>
              </p:txBody>
            </p:sp>
          </p:grpSp>
        </p:grpSp>
      </p:grpSp>
      <p:cxnSp>
        <p:nvCxnSpPr>
          <p:cNvPr id="107" name="Прямая соединительная линия 106">
            <a:extLst>
              <a:ext uri="{FF2B5EF4-FFF2-40B4-BE49-F238E27FC236}">
                <a16:creationId xmlns:a16="http://schemas.microsoft.com/office/drawing/2014/main" xmlns="" id="{3784D93E-84DF-A671-0102-F4445B9DB2A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826000" y="43775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1939316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 содержимого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0">
            <a:extLst>
              <a:ext uri="{FF2B5EF4-FFF2-40B4-BE49-F238E27FC236}">
                <a16:creationId xmlns:a16="http://schemas.microsoft.com/office/drawing/2014/main" xmlns="" id="{6F8AB8B9-9DB5-3592-13B2-C6EAC9964C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8164" y="400049"/>
            <a:ext cx="11104724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10" name="Объект 3">
            <a:extLst>
              <a:ext uri="{FF2B5EF4-FFF2-40B4-BE49-F238E27FC236}">
                <a16:creationId xmlns:a16="http://schemas.microsoft.com/office/drawing/2014/main" xmlns="" id="{96B6B9D5-CD1B-A940-279D-F71F01ADB003}"/>
              </a:ext>
            </a:extLst>
          </p:cNvPr>
          <p:cNvSpPr>
            <a:spLocks noGrp="1"/>
          </p:cNvSpPr>
          <p:nvPr>
            <p:ph sz="half" idx="12" hasCustomPrompt="1"/>
          </p:nvPr>
        </p:nvSpPr>
        <p:spPr>
          <a:xfrm>
            <a:off x="568164" y="1997132"/>
            <a:ext cx="5398686" cy="4232218"/>
          </a:xfrm>
        </p:spPr>
        <p:txBody>
          <a:bodyPr lIns="0" rtlCol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11" name="Объект 3">
            <a:extLst>
              <a:ext uri="{FF2B5EF4-FFF2-40B4-BE49-F238E27FC236}">
                <a16:creationId xmlns:a16="http://schemas.microsoft.com/office/drawing/2014/main" xmlns="" id="{3269BDF9-7C8E-6E41-2B0A-E6156A56F0E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74202" y="1997132"/>
            <a:ext cx="5398686" cy="4232218"/>
          </a:xfrm>
        </p:spPr>
        <p:txBody>
          <a:bodyPr lIns="0" rtlCol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51B8ED33-4EE7-7B50-3C8D-2D43FCEE2B3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6816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Дата 3">
            <a:extLst>
              <a:ext uri="{FF2B5EF4-FFF2-40B4-BE49-F238E27FC236}">
                <a16:creationId xmlns:a16="http://schemas.microsoft.com/office/drawing/2014/main" xmlns="" id="{9C8F833A-02FB-E36B-45C9-0645070F68FD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3" name="Нижний колонтитул 6">
            <a:extLst>
              <a:ext uri="{FF2B5EF4-FFF2-40B4-BE49-F238E27FC236}">
                <a16:creationId xmlns:a16="http://schemas.microsoft.com/office/drawing/2014/main" xmlns="" id="{7BDAEEC9-E6ED-C61A-85C7-C1E0B67B16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E71492A7-053E-DE52-D433-9715A1632B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30545108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 содержимого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D84AEE3-6C7B-402E-B26D-1D079D78D3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0507" y="395289"/>
            <a:ext cx="7733329" cy="1189806"/>
          </a:xfrm>
        </p:spPr>
        <p:txBody>
          <a:bodyPr lIns="0" rtlCol="0">
            <a:no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1101641-6BDA-433D-9393-1DDACE06701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90507" y="1997132"/>
            <a:ext cx="2765356" cy="4465579"/>
          </a:xfrm>
        </p:spPr>
        <p:txBody>
          <a:bodyPr l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</p:txBody>
      </p:sp>
      <p:sp>
        <p:nvSpPr>
          <p:cNvPr id="8" name="Объект 3">
            <a:extLst>
              <a:ext uri="{FF2B5EF4-FFF2-40B4-BE49-F238E27FC236}">
                <a16:creationId xmlns:a16="http://schemas.microsoft.com/office/drawing/2014/main" xmlns="" id="{C8C1FBAB-005F-F0AD-1BEA-D659045F89F3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815634" y="1997132"/>
            <a:ext cx="4808202" cy="4232218"/>
          </a:xfrm>
        </p:spPr>
        <p:txBody>
          <a:bodyPr lIns="91440" rtlCol="0">
            <a:normAutofit/>
          </a:bodyPr>
          <a:lstStyle>
            <a:lvl1pPr marL="0" indent="0">
              <a:lnSpc>
                <a:spcPct val="130000"/>
              </a:lnSpc>
              <a:spcBef>
                <a:spcPts val="1000"/>
              </a:spcBef>
              <a:buNone/>
              <a:defRPr sz="1800"/>
            </a:lvl1pPr>
            <a:lvl2pPr marL="283464" indent="-283464">
              <a:lnSpc>
                <a:spcPct val="130000"/>
              </a:lnSpc>
              <a:spcBef>
                <a:spcPts val="1000"/>
              </a:spcBef>
              <a:defRPr sz="1800"/>
            </a:lvl2pPr>
            <a:lvl3pPr marL="566928" indent="-283464">
              <a:lnSpc>
                <a:spcPct val="130000"/>
              </a:lnSpc>
              <a:spcBef>
                <a:spcPts val="1000"/>
              </a:spcBef>
              <a:defRPr sz="1800"/>
            </a:lvl3pPr>
            <a:lvl4pPr marL="850392" indent="-283464">
              <a:lnSpc>
                <a:spcPct val="130000"/>
              </a:lnSpc>
              <a:spcBef>
                <a:spcPts val="1000"/>
              </a:spcBef>
              <a:defRPr sz="1800"/>
            </a:lvl4pPr>
            <a:lvl5pPr marL="1371600" indent="-283464">
              <a:lnSpc>
                <a:spcPct val="130000"/>
              </a:lnSpc>
              <a:spcBef>
                <a:spcPts val="1000"/>
              </a:spcBef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40CF0BDF-4C70-3A21-D896-DAC13562A2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3890509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xmlns="" id="{A735428F-DCEA-E8DB-1A53-7A9E8B6BD1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2700000">
            <a:off x="883418" y="-158956"/>
            <a:ext cx="2457450" cy="3838575"/>
            <a:chOff x="587376" y="280988"/>
            <a:chExt cx="2457450" cy="3838575"/>
          </a:xfrm>
        </p:grpSpPr>
        <p:sp>
          <p:nvSpPr>
            <p:cNvPr id="76" name="Freeform 64">
              <a:extLst>
                <a:ext uri="{FF2B5EF4-FFF2-40B4-BE49-F238E27FC236}">
                  <a16:creationId xmlns:a16="http://schemas.microsoft.com/office/drawing/2014/main" xmlns="" id="{B08950FF-1512-B7DF-BED3-12DAB240CE0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7" name="Freeform 81">
              <a:extLst>
                <a:ext uri="{FF2B5EF4-FFF2-40B4-BE49-F238E27FC236}">
                  <a16:creationId xmlns:a16="http://schemas.microsoft.com/office/drawing/2014/main" xmlns="" id="{FED46019-50FE-56DC-07AE-3140B62D99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8" name="Freeform 61">
              <a:extLst>
                <a:ext uri="{FF2B5EF4-FFF2-40B4-BE49-F238E27FC236}">
                  <a16:creationId xmlns:a16="http://schemas.microsoft.com/office/drawing/2014/main" xmlns="" id="{F8344F6F-7BFF-A0C1-6A5C-7C26859CEFD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79" name="Freeform 78">
              <a:extLst>
                <a:ext uri="{FF2B5EF4-FFF2-40B4-BE49-F238E27FC236}">
                  <a16:creationId xmlns:a16="http://schemas.microsoft.com/office/drawing/2014/main" xmlns="" id="{B351AD35-F328-430C-AC8C-9C2FCC751B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0" name="Freeform 84">
              <a:extLst>
                <a:ext uri="{FF2B5EF4-FFF2-40B4-BE49-F238E27FC236}">
                  <a16:creationId xmlns:a16="http://schemas.microsoft.com/office/drawing/2014/main" xmlns="" id="{26C9E2DF-5528-DC17-0E3E-5CAB023139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1" name="Freeform 87">
              <a:extLst>
                <a:ext uri="{FF2B5EF4-FFF2-40B4-BE49-F238E27FC236}">
                  <a16:creationId xmlns:a16="http://schemas.microsoft.com/office/drawing/2014/main" xmlns="" id="{C6D0E3D9-FDBB-F24B-58B3-5D64BA3AD94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2" name="Freeform 60">
              <a:extLst>
                <a:ext uri="{FF2B5EF4-FFF2-40B4-BE49-F238E27FC236}">
                  <a16:creationId xmlns:a16="http://schemas.microsoft.com/office/drawing/2014/main" xmlns="" id="{7CEB91EF-B50A-86E9-6E90-5306CC452CC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3" name="Freeform 59">
              <a:extLst>
                <a:ext uri="{FF2B5EF4-FFF2-40B4-BE49-F238E27FC236}">
                  <a16:creationId xmlns:a16="http://schemas.microsoft.com/office/drawing/2014/main" xmlns="" id="{9F658E30-2295-292A-732D-35D6A2A3AB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4" name="Freeform 62">
              <a:extLst>
                <a:ext uri="{FF2B5EF4-FFF2-40B4-BE49-F238E27FC236}">
                  <a16:creationId xmlns:a16="http://schemas.microsoft.com/office/drawing/2014/main" xmlns="" id="{46653527-5E94-B1BE-2530-38683A6E589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5" name="Freeform 65">
              <a:extLst>
                <a:ext uri="{FF2B5EF4-FFF2-40B4-BE49-F238E27FC236}">
                  <a16:creationId xmlns:a16="http://schemas.microsoft.com/office/drawing/2014/main" xmlns="" id="{746ECD9D-C4C1-ABBF-B385-62CE7091711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6" name="Freeform 79">
              <a:extLst>
                <a:ext uri="{FF2B5EF4-FFF2-40B4-BE49-F238E27FC236}">
                  <a16:creationId xmlns:a16="http://schemas.microsoft.com/office/drawing/2014/main" xmlns="" id="{F12FD0B4-D775-8778-B4AB-28128812511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7" name="Freeform 82">
              <a:extLst>
                <a:ext uri="{FF2B5EF4-FFF2-40B4-BE49-F238E27FC236}">
                  <a16:creationId xmlns:a16="http://schemas.microsoft.com/office/drawing/2014/main" xmlns="" id="{9060E759-708B-81DA-7D61-A5E4FD15AF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8" name="Freeform 85">
              <a:extLst>
                <a:ext uri="{FF2B5EF4-FFF2-40B4-BE49-F238E27FC236}">
                  <a16:creationId xmlns:a16="http://schemas.microsoft.com/office/drawing/2014/main" xmlns="" id="{C1BC18FF-D435-8372-8D36-F0A2E2FF12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9" name="Freeform 88">
              <a:extLst>
                <a:ext uri="{FF2B5EF4-FFF2-40B4-BE49-F238E27FC236}">
                  <a16:creationId xmlns:a16="http://schemas.microsoft.com/office/drawing/2014/main" xmlns="" id="{D7BE903D-C298-1952-7991-8E31C2AF26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90" name="Группа 89">
              <a:extLst>
                <a:ext uri="{FF2B5EF4-FFF2-40B4-BE49-F238E27FC236}">
                  <a16:creationId xmlns:a16="http://schemas.microsoft.com/office/drawing/2014/main" xmlns="" id="{B607DCA6-6024-D362-9330-8AFFBBB8A73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91" name="Line 63">
                <a:extLst>
                  <a:ext uri="{FF2B5EF4-FFF2-40B4-BE49-F238E27FC236}">
                    <a16:creationId xmlns:a16="http://schemas.microsoft.com/office/drawing/2014/main" xmlns="" id="{3B80B578-9153-AA37-CCF4-1C530CE74F3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2" name="Line 66">
                <a:extLst>
                  <a:ext uri="{FF2B5EF4-FFF2-40B4-BE49-F238E27FC236}">
                    <a16:creationId xmlns:a16="http://schemas.microsoft.com/office/drawing/2014/main" xmlns="" id="{70FF2BF6-5E2B-13B9-B292-51297D0F078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3" name="Line 67">
                <a:extLst>
                  <a:ext uri="{FF2B5EF4-FFF2-40B4-BE49-F238E27FC236}">
                    <a16:creationId xmlns:a16="http://schemas.microsoft.com/office/drawing/2014/main" xmlns="" id="{10EEC0DE-2FA0-2991-F09B-FDB7F90BCF9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4" name="Line 80">
                <a:extLst>
                  <a:ext uri="{FF2B5EF4-FFF2-40B4-BE49-F238E27FC236}">
                    <a16:creationId xmlns:a16="http://schemas.microsoft.com/office/drawing/2014/main" xmlns="" id="{FD5727E7-2D7B-1745-2AFE-EE92B123D058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5" name="Line 83">
                <a:extLst>
                  <a:ext uri="{FF2B5EF4-FFF2-40B4-BE49-F238E27FC236}">
                    <a16:creationId xmlns:a16="http://schemas.microsoft.com/office/drawing/2014/main" xmlns="" id="{7E599577-4F0E-E46B-8F38-5DE84B9EB3E6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6" name="Line 86">
                <a:extLst>
                  <a:ext uri="{FF2B5EF4-FFF2-40B4-BE49-F238E27FC236}">
                    <a16:creationId xmlns:a16="http://schemas.microsoft.com/office/drawing/2014/main" xmlns="" id="{EBC3501F-ACA9-9716-54B2-308F761A3550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97" name="Line 89">
                <a:extLst>
                  <a:ext uri="{FF2B5EF4-FFF2-40B4-BE49-F238E27FC236}">
                    <a16:creationId xmlns:a16="http://schemas.microsoft.com/office/drawing/2014/main" xmlns="" id="{8F837063-D92B-EA3A-1299-475B6632C00C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grpSp>
        <p:nvGrpSpPr>
          <p:cNvPr id="98" name="Группа 97">
            <a:extLst>
              <a:ext uri="{FF2B5EF4-FFF2-40B4-BE49-F238E27FC236}">
                <a16:creationId xmlns:a16="http://schemas.microsoft.com/office/drawing/2014/main" xmlns="" id="{D1A340BC-A6D3-539D-CB1E-965CF9C5DE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ChangeAspect="1"/>
          </p:cNvGrp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 rot="18900000" flipV="1">
            <a:off x="917093" y="3213810"/>
            <a:ext cx="2457450" cy="3838575"/>
            <a:chOff x="587376" y="280988"/>
            <a:chExt cx="2457450" cy="3838575"/>
          </a:xfrm>
        </p:grpSpPr>
        <p:sp>
          <p:nvSpPr>
            <p:cNvPr id="99" name="Freeform 64">
              <a:extLst>
                <a:ext uri="{FF2B5EF4-FFF2-40B4-BE49-F238E27FC236}">
                  <a16:creationId xmlns:a16="http://schemas.microsoft.com/office/drawing/2014/main" xmlns="" id="{7AC7CD44-8A4B-F8A7-C900-0DD35E0EB8B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1443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0" name="Freeform 81">
              <a:extLst>
                <a:ext uri="{FF2B5EF4-FFF2-40B4-BE49-F238E27FC236}">
                  <a16:creationId xmlns:a16="http://schemas.microsoft.com/office/drawing/2014/main" xmlns="" id="{11D7F6C7-DB52-EF70-52AC-898829F0AB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205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1" name="Freeform 61">
              <a:extLst>
                <a:ext uri="{FF2B5EF4-FFF2-40B4-BE49-F238E27FC236}">
                  <a16:creationId xmlns:a16="http://schemas.microsoft.com/office/drawing/2014/main" xmlns="" id="{198FB818-8D72-83A8-92A1-DBF9598518A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1443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2" name="Freeform 78">
              <a:extLst>
                <a:ext uri="{FF2B5EF4-FFF2-40B4-BE49-F238E27FC236}">
                  <a16:creationId xmlns:a16="http://schemas.microsoft.com/office/drawing/2014/main" xmlns="" id="{3D0C3C81-7CE0-2D78-D02F-F9DCF050118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205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3" name="Freeform 84">
              <a:extLst>
                <a:ext uri="{FF2B5EF4-FFF2-40B4-BE49-F238E27FC236}">
                  <a16:creationId xmlns:a16="http://schemas.microsoft.com/office/drawing/2014/main" xmlns="" id="{0C7ED120-F30B-14AB-5B2F-B022C866898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967038"/>
              <a:ext cx="1228725" cy="790575"/>
            </a:xfrm>
            <a:custGeom>
              <a:avLst/>
              <a:gdLst>
                <a:gd name="T0" fmla="*/ 95 w 258"/>
                <a:gd name="T1" fmla="*/ 132 h 166"/>
                <a:gd name="T2" fmla="*/ 258 w 258"/>
                <a:gd name="T3" fmla="*/ 149 h 166"/>
                <a:gd name="T4" fmla="*/ 0 w 258"/>
                <a:gd name="T5" fmla="*/ 0 h 166"/>
                <a:gd name="T6" fmla="*/ 95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95" y="132"/>
                  </a:moveTo>
                  <a:cubicBezTo>
                    <a:pt x="147" y="162"/>
                    <a:pt x="206" y="166"/>
                    <a:pt x="258" y="14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1" y="54"/>
                    <a:pt x="44" y="102"/>
                    <a:pt x="95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4" name="Freeform 87">
              <a:extLst>
                <a:ext uri="{FF2B5EF4-FFF2-40B4-BE49-F238E27FC236}">
                  <a16:creationId xmlns:a16="http://schemas.microsoft.com/office/drawing/2014/main" xmlns="" id="{60788874-2352-19A7-D664-0106854D901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967038"/>
              <a:ext cx="1228725" cy="790575"/>
            </a:xfrm>
            <a:custGeom>
              <a:avLst/>
              <a:gdLst>
                <a:gd name="T0" fmla="*/ 162 w 258"/>
                <a:gd name="T1" fmla="*/ 132 h 166"/>
                <a:gd name="T2" fmla="*/ 258 w 258"/>
                <a:gd name="T3" fmla="*/ 0 h 166"/>
                <a:gd name="T4" fmla="*/ 0 w 258"/>
                <a:gd name="T5" fmla="*/ 149 h 166"/>
                <a:gd name="T6" fmla="*/ 162 w 258"/>
                <a:gd name="T7" fmla="*/ 132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162" y="132"/>
                  </a:moveTo>
                  <a:cubicBezTo>
                    <a:pt x="214" y="102"/>
                    <a:pt x="247" y="54"/>
                    <a:pt x="258" y="0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52" y="166"/>
                    <a:pt x="111" y="162"/>
                    <a:pt x="162" y="132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5" name="Freeform 60">
              <a:extLst>
                <a:ext uri="{FF2B5EF4-FFF2-40B4-BE49-F238E27FC236}">
                  <a16:creationId xmlns:a16="http://schemas.microsoft.com/office/drawing/2014/main" xmlns="" id="{88B03378-17C4-9F0A-14DE-B0D14C3A58F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80988"/>
              <a:ext cx="319088" cy="1419225"/>
            </a:xfrm>
            <a:custGeom>
              <a:avLst/>
              <a:gdLst>
                <a:gd name="T0" fmla="*/ 0 w 67"/>
                <a:gd name="T1" fmla="*/ 0 h 298"/>
                <a:gd name="T2" fmla="*/ 0 w 67"/>
                <a:gd name="T3" fmla="*/ 298 h 298"/>
                <a:gd name="T4" fmla="*/ 67 w 67"/>
                <a:gd name="T5" fmla="*/ 149 h 298"/>
                <a:gd name="T6" fmla="*/ 0 w 67"/>
                <a:gd name="T7" fmla="*/ 0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0"/>
                  </a:moveTo>
                  <a:cubicBezTo>
                    <a:pt x="0" y="298"/>
                    <a:pt x="0" y="298"/>
                    <a:pt x="0" y="298"/>
                  </a:cubicBezTo>
                  <a:cubicBezTo>
                    <a:pt x="41" y="261"/>
                    <a:pt x="67" y="208"/>
                    <a:pt x="67" y="149"/>
                  </a:cubicBezTo>
                  <a:cubicBezTo>
                    <a:pt x="67" y="89"/>
                    <a:pt x="41" y="36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10000"/>
                  </a:srgbClr>
                </a:gs>
              </a:gsLst>
              <a:lin ang="27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6" name="Freeform 59">
              <a:extLst>
                <a:ext uri="{FF2B5EF4-FFF2-40B4-BE49-F238E27FC236}">
                  <a16:creationId xmlns:a16="http://schemas.microsoft.com/office/drawing/2014/main" xmlns="" id="{AF0D137B-1827-9F4C-03BB-6D7F26FF517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497013" y="280988"/>
              <a:ext cx="319088" cy="1419225"/>
            </a:xfrm>
            <a:custGeom>
              <a:avLst/>
              <a:gdLst>
                <a:gd name="T0" fmla="*/ 0 w 67"/>
                <a:gd name="T1" fmla="*/ 149 h 298"/>
                <a:gd name="T2" fmla="*/ 67 w 67"/>
                <a:gd name="T3" fmla="*/ 298 h 298"/>
                <a:gd name="T4" fmla="*/ 67 w 67"/>
                <a:gd name="T5" fmla="*/ 0 h 298"/>
                <a:gd name="T6" fmla="*/ 0 w 67"/>
                <a:gd name="T7" fmla="*/ 149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7" h="298">
                  <a:moveTo>
                    <a:pt x="0" y="149"/>
                  </a:moveTo>
                  <a:cubicBezTo>
                    <a:pt x="0" y="208"/>
                    <a:pt x="26" y="261"/>
                    <a:pt x="67" y="298"/>
                  </a:cubicBezTo>
                  <a:cubicBezTo>
                    <a:pt x="67" y="0"/>
                    <a:pt x="67" y="0"/>
                    <a:pt x="67" y="0"/>
                  </a:cubicBezTo>
                  <a:cubicBezTo>
                    <a:pt x="26" y="36"/>
                    <a:pt x="0" y="89"/>
                    <a:pt x="0" y="149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89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7" name="Freeform 62">
              <a:extLst>
                <a:ext uri="{FF2B5EF4-FFF2-40B4-BE49-F238E27FC236}">
                  <a16:creationId xmlns:a16="http://schemas.microsoft.com/office/drawing/2014/main" xmlns="" id="{F0D58801-920F-64E9-DD6A-9E41DB9CE16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1390651"/>
              <a:ext cx="1228725" cy="761999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8" name="Freeform 65">
              <a:extLst>
                <a:ext uri="{FF2B5EF4-FFF2-40B4-BE49-F238E27FC236}">
                  <a16:creationId xmlns:a16="http://schemas.microsoft.com/office/drawing/2014/main" xmlns="" id="{1196BF7F-0B7D-24CC-1BF8-28DE94B2821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1362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0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9" name="Freeform 79">
              <a:extLst>
                <a:ext uri="{FF2B5EF4-FFF2-40B4-BE49-F238E27FC236}">
                  <a16:creationId xmlns:a16="http://schemas.microsoft.com/office/drawing/2014/main" xmlns="" id="{0055D8F4-D194-4E40-FA91-94F7A1AEC8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124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0" name="Freeform 82">
              <a:extLst>
                <a:ext uri="{FF2B5EF4-FFF2-40B4-BE49-F238E27FC236}">
                  <a16:creationId xmlns:a16="http://schemas.microsoft.com/office/drawing/2014/main" xmlns="" id="{CBF5427B-8B0F-8276-A243-4B27DA41C3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124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1" name="Freeform 85">
              <a:extLst>
                <a:ext uri="{FF2B5EF4-FFF2-40B4-BE49-F238E27FC236}">
                  <a16:creationId xmlns:a16="http://schemas.microsoft.com/office/drawing/2014/main" xmlns="" id="{200EE055-2A12-AA92-46E4-2FA8D7BA3C2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587376" y="2886075"/>
              <a:ext cx="1228725" cy="790575"/>
            </a:xfrm>
            <a:custGeom>
              <a:avLst/>
              <a:gdLst>
                <a:gd name="T0" fmla="*/ 0 w 258"/>
                <a:gd name="T1" fmla="*/ 17 h 166"/>
                <a:gd name="T2" fmla="*/ 258 w 258"/>
                <a:gd name="T3" fmla="*/ 166 h 166"/>
                <a:gd name="T4" fmla="*/ 162 w 258"/>
                <a:gd name="T5" fmla="*/ 34 h 166"/>
                <a:gd name="T6" fmla="*/ 0 w 258"/>
                <a:gd name="T7" fmla="*/ 1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7"/>
                  </a:moveTo>
                  <a:cubicBezTo>
                    <a:pt x="258" y="166"/>
                    <a:pt x="258" y="166"/>
                    <a:pt x="258" y="166"/>
                  </a:cubicBezTo>
                  <a:cubicBezTo>
                    <a:pt x="247" y="112"/>
                    <a:pt x="213" y="63"/>
                    <a:pt x="162" y="34"/>
                  </a:cubicBezTo>
                  <a:cubicBezTo>
                    <a:pt x="111" y="4"/>
                    <a:pt x="52" y="0"/>
                    <a:pt x="0" y="17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2" name="Freeform 88">
              <a:extLst>
                <a:ext uri="{FF2B5EF4-FFF2-40B4-BE49-F238E27FC236}">
                  <a16:creationId xmlns:a16="http://schemas.microsoft.com/office/drawing/2014/main" xmlns="" id="{3C38B1EC-E4D2-BF06-976B-C14979A1217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1816101" y="2886075"/>
              <a:ext cx="1228725" cy="790575"/>
            </a:xfrm>
            <a:custGeom>
              <a:avLst/>
              <a:gdLst>
                <a:gd name="T0" fmla="*/ 0 w 258"/>
                <a:gd name="T1" fmla="*/ 166 h 166"/>
                <a:gd name="T2" fmla="*/ 258 w 258"/>
                <a:gd name="T3" fmla="*/ 17 h 166"/>
                <a:gd name="T4" fmla="*/ 96 w 258"/>
                <a:gd name="T5" fmla="*/ 34 h 166"/>
                <a:gd name="T6" fmla="*/ 0 w 258"/>
                <a:gd name="T7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8" h="166">
                  <a:moveTo>
                    <a:pt x="0" y="166"/>
                  </a:moveTo>
                  <a:cubicBezTo>
                    <a:pt x="258" y="17"/>
                    <a:pt x="258" y="17"/>
                    <a:pt x="258" y="17"/>
                  </a:cubicBezTo>
                  <a:cubicBezTo>
                    <a:pt x="206" y="0"/>
                    <a:pt x="147" y="4"/>
                    <a:pt x="96" y="34"/>
                  </a:cubicBezTo>
                  <a:cubicBezTo>
                    <a:pt x="44" y="63"/>
                    <a:pt x="11" y="112"/>
                    <a:pt x="0" y="166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FFFFFF">
                    <a:alpha val="80000"/>
                  </a:srgbClr>
                </a:gs>
                <a:gs pos="100000">
                  <a:srgbClr val="FFFFFF">
                    <a:alpha val="20000"/>
                  </a:srgbClr>
                </a:gs>
              </a:gsLst>
              <a:lin ang="10800000" scaled="0"/>
              <a:tileRect/>
            </a:gra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ru-RU" noProof="0" dirty="0"/>
            </a:p>
          </p:txBody>
        </p:sp>
        <p:grpSp>
          <p:nvGrpSpPr>
            <p:cNvPr id="113" name="Группа 112">
              <a:extLst>
                <a:ext uri="{FF2B5EF4-FFF2-40B4-BE49-F238E27FC236}">
                  <a16:creationId xmlns:a16="http://schemas.microsoft.com/office/drawing/2014/main" xmlns="" id="{5BCF6A29-31B0-2441-356B-86247D86DC1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GrpSpPr>
              <a:grpSpLocks noChangeAspect="1"/>
            </p:cNvGrp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GrpSpPr>
          <p:grpSpPr>
            <a:xfrm>
              <a:off x="587376" y="280988"/>
              <a:ext cx="2457450" cy="3838575"/>
              <a:chOff x="587376" y="280988"/>
              <a:chExt cx="2457450" cy="3838575"/>
            </a:xfrm>
          </p:grpSpPr>
          <p:sp>
            <p:nvSpPr>
              <p:cNvPr id="114" name="Line 63">
                <a:extLst>
                  <a:ext uri="{FF2B5EF4-FFF2-40B4-BE49-F238E27FC236}">
                    <a16:creationId xmlns:a16="http://schemas.microsoft.com/office/drawing/2014/main" xmlns="" id="{6EB6905C-ACF6-9AF1-664F-5C0FED8A6672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5" name="Line 66">
                <a:extLst>
                  <a:ext uri="{FF2B5EF4-FFF2-40B4-BE49-F238E27FC236}">
                    <a16:creationId xmlns:a16="http://schemas.microsoft.com/office/drawing/2014/main" xmlns="" id="{0E262CE0-BAF1-8146-35BB-AC059F729294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1443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6" name="Line 67">
                <a:extLst>
                  <a:ext uri="{FF2B5EF4-FFF2-40B4-BE49-F238E27FC236}">
                    <a16:creationId xmlns:a16="http://schemas.microsoft.com/office/drawing/2014/main" xmlns="" id="{191EBC3F-760E-86C1-8B21-A117912C6C2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80988"/>
                <a:ext cx="0" cy="3838575"/>
              </a:xfrm>
              <a:prstGeom prst="line">
                <a:avLst/>
              </a:prstGeom>
              <a:noFill/>
              <a:ln w="12700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7" name="Line 80">
                <a:extLst>
                  <a:ext uri="{FF2B5EF4-FFF2-40B4-BE49-F238E27FC236}">
                    <a16:creationId xmlns:a16="http://schemas.microsoft.com/office/drawing/2014/main" xmlns="" id="{53EAD6B4-1599-2782-D593-2D6148973A1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8" name="Line 83">
                <a:extLst>
                  <a:ext uri="{FF2B5EF4-FFF2-40B4-BE49-F238E27FC236}">
                    <a16:creationId xmlns:a16="http://schemas.microsoft.com/office/drawing/2014/main" xmlns="" id="{809484DC-53A9-6DF0-B3E7-61C4BBC6D22A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205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19" name="Line 86">
                <a:extLst>
                  <a:ext uri="{FF2B5EF4-FFF2-40B4-BE49-F238E27FC236}">
                    <a16:creationId xmlns:a16="http://schemas.microsoft.com/office/drawing/2014/main" xmlns="" id="{631B2D90-841F-130E-48D8-D77FD39A800E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>
                <a:off x="587376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  <p:sp>
            <p:nvSpPr>
              <p:cNvPr id="120" name="Line 89">
                <a:extLst>
                  <a:ext uri="{FF2B5EF4-FFF2-40B4-BE49-F238E27FC236}">
                    <a16:creationId xmlns:a16="http://schemas.microsoft.com/office/drawing/2014/main" xmlns="" id="{54CE9CB3-DC61-CF9B-41AF-A855A9A7FE2F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:cNvPr>
              <p:cNvSpPr>
                <a:spLocks noChangeAspect="1"/>
              </p:cNvSpPr>
              <p:nvPr>
                <p:extLst>
                  <p:ext uri="{386F3935-93C4-4BCD-93E2-E3B085C9AB24}">
                    <p16:designElem xmlns:p16="http://schemas.microsoft.com/office/powerpoint/2015/main" xmlns="" val="1"/>
                  </p:ext>
                </p:extLst>
              </p:nvPr>
            </p:nvSpPr>
            <p:spPr bwMode="auto">
              <a:xfrm flipV="1">
                <a:off x="1816101" y="2967038"/>
                <a:ext cx="1228725" cy="709613"/>
              </a:xfrm>
              <a:prstGeom prst="line">
                <a:avLst/>
              </a:prstGeom>
              <a:noFill/>
              <a:ln w="12700" cap="rnd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ru-RU" noProof="0" dirty="0"/>
              </a:p>
            </p:txBody>
          </p:sp>
        </p:grpSp>
      </p:grpSp>
      <p:sp>
        <p:nvSpPr>
          <p:cNvPr id="5" name="Дата 3">
            <a:extLst>
              <a:ext uri="{FF2B5EF4-FFF2-40B4-BE49-F238E27FC236}">
                <a16:creationId xmlns:a16="http://schemas.microsoft.com/office/drawing/2014/main" xmlns="" id="{51B2F52A-503B-3D02-DD9B-CD13E1192E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6816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6" name="Нижний колонтитул 6">
            <a:extLst>
              <a:ext uri="{FF2B5EF4-FFF2-40B4-BE49-F238E27FC236}">
                <a16:creationId xmlns:a16="http://schemas.microsoft.com/office/drawing/2014/main" xmlns="" id="{EA1EAF5E-FFB3-BD50-2D80-15B1A519F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xmlns="" id="{686D9679-CDB7-1A17-8236-8B08D90E8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14263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держимое, рисун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4910FDC-FCA3-4F39-AC3F-82117263912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937" y="0"/>
            <a:ext cx="386715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4" name="Заголовок 10">
            <a:extLst>
              <a:ext uri="{FF2B5EF4-FFF2-40B4-BE49-F238E27FC236}">
                <a16:creationId xmlns:a16="http://schemas.microsoft.com/office/drawing/2014/main" xmlns="" id="{4C136262-2D92-08CC-8364-8E00D9FE63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3685" y="400049"/>
            <a:ext cx="7310152" cy="1185045"/>
          </a:xfrm>
        </p:spPr>
        <p:txBody>
          <a:bodyPr lIns="0" rtlCol="0">
            <a:normAutofit/>
          </a:bodyPr>
          <a:lstStyle>
            <a:lvl1pPr>
              <a:defRPr sz="3600"/>
            </a:lvl1pPr>
          </a:lstStyle>
          <a:p>
            <a:pPr rtl="0"/>
            <a:r>
              <a:rPr lang="ru-RU" noProof="0" dirty="0"/>
              <a:t>Заголовок слайда</a:t>
            </a:r>
          </a:p>
        </p:txBody>
      </p:sp>
      <p:sp>
        <p:nvSpPr>
          <p:cNvPr id="11" name="Рисунок 10">
            <a:extLst>
              <a:ext uri="{FF2B5EF4-FFF2-40B4-BE49-F238E27FC236}">
                <a16:creationId xmlns:a16="http://schemas.microsoft.com/office/drawing/2014/main" xmlns="" id="{6F0F278F-99B1-49C2-968B-C983DF8121A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0810" y="430212"/>
            <a:ext cx="2989063" cy="5997575"/>
          </a:xfrm>
        </p:spPr>
        <p:txBody>
          <a:bodyPr rtlCol="0">
            <a:norm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3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ru-RU" noProof="0" dirty="0"/>
              <a:t>Щелкните, чтобы добавить рисунок</a:t>
            </a:r>
          </a:p>
          <a:p>
            <a:pPr rtl="0"/>
            <a:endParaRPr lang="ru-RU" noProof="0" dirty="0"/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xmlns="" id="{8DF82769-951B-3DA0-5C05-D7354E00A37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313685" y="1997132"/>
            <a:ext cx="7314440" cy="4232218"/>
          </a:xfrm>
        </p:spPr>
        <p:txBody>
          <a:bodyPr lIns="0" rtlCol="0">
            <a:normAutofit/>
          </a:bodyPr>
          <a:lstStyle>
            <a:lvl1pPr marL="0" indent="0">
              <a:lnSpc>
                <a:spcPct val="130000"/>
              </a:lnSpc>
              <a:buNone/>
              <a:defRPr sz="1800"/>
            </a:lvl1pPr>
            <a:lvl2pPr marL="360000" indent="0">
              <a:lnSpc>
                <a:spcPct val="130000"/>
              </a:lnSpc>
              <a:buNone/>
              <a:defRPr sz="1800"/>
            </a:lvl2pPr>
            <a:lvl3pPr marL="720000" indent="0">
              <a:lnSpc>
                <a:spcPct val="130000"/>
              </a:lnSpc>
              <a:buNone/>
              <a:defRPr sz="1800"/>
            </a:lvl3pPr>
            <a:lvl4pPr marL="1080000" indent="0">
              <a:lnSpc>
                <a:spcPct val="130000"/>
              </a:lnSpc>
              <a:buNone/>
              <a:defRPr sz="1800"/>
            </a:lvl4pPr>
            <a:lvl5pPr marL="1440000" indent="0">
              <a:lnSpc>
                <a:spcPct val="130000"/>
              </a:lnSpc>
              <a:buNone/>
              <a:defRPr sz="1800"/>
            </a:lvl5pPr>
          </a:lstStyle>
          <a:p>
            <a:pPr rtl="0"/>
            <a:r>
              <a:rPr lang="ru-RU" noProof="0" dirty="0">
                <a:cs typeface="Calibri"/>
              </a:rPr>
              <a:t>Текст слайда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9BE138E9-0025-C4F7-43CB-C242E93B3C5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/>
          </p:cNvCxnSpPr>
          <p:nvPr userDrawn="1"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4313684" y="1799498"/>
            <a:ext cx="540000" cy="0"/>
          </a:xfrm>
          <a:prstGeom prst="line">
            <a:avLst/>
          </a:prstGeom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Дата 3">
            <a:extLst>
              <a:ext uri="{FF2B5EF4-FFF2-40B4-BE49-F238E27FC236}">
                <a16:creationId xmlns:a16="http://schemas.microsoft.com/office/drawing/2014/main" xmlns="" id="{F3412D6E-AE2E-B8C7-3247-1E771842C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3684" y="6357168"/>
            <a:ext cx="164198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</a:endParaRP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FDA960C8-4CEC-FD5C-58B1-0A33E80158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61392" y="6356350"/>
            <a:ext cx="3614737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 dirty="0"/>
          </a:p>
        </p:txBody>
      </p:sp>
      <p:sp>
        <p:nvSpPr>
          <p:cNvPr id="8" name="Номер слайда 5">
            <a:extLst>
              <a:ext uri="{FF2B5EF4-FFF2-40B4-BE49-F238E27FC236}">
                <a16:creationId xmlns:a16="http://schemas.microsoft.com/office/drawing/2014/main" xmlns="" id="{46500073-CE8C-BD5A-D965-BBB31877FC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641036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2167823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2DDA7E-8449-42D1-93BD-4E96C1BFC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400" y="395289"/>
            <a:ext cx="10213200" cy="111283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172EB64-DBC0-4012-830E-9166670D1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9400" y="1685925"/>
            <a:ext cx="10213200" cy="4040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749A3E9-8704-4E26-A519-8215B3E94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0000" y="6357168"/>
            <a:ext cx="176015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ru-RU" noProof="0" dirty="0"/>
              <a:t>20XX</a:t>
            </a:r>
            <a:endParaRPr lang="ru-RU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xmlns="" id="{38AF2AC4-C59A-C554-8AE3-439077DF21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ru-RU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E1C1A41-01A7-44E2-965B-ACFD4F2806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82800" y="6357600"/>
            <a:ext cx="1760150" cy="46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chemeClr val="tx1">
                    <a:alpha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197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91" r:id="rId3"/>
    <p:sldLayoutId id="2147483678" r:id="rId4"/>
    <p:sldLayoutId id="2147483686" r:id="rId5"/>
    <p:sldLayoutId id="2147483692" r:id="rId6"/>
    <p:sldLayoutId id="2147483662" r:id="rId7"/>
    <p:sldLayoutId id="2147483689" r:id="rId8"/>
    <p:sldLayoutId id="2147483676" r:id="rId9"/>
    <p:sldLayoutId id="2147483693" r:id="rId10"/>
    <p:sldLayoutId id="2147483690" r:id="rId11"/>
    <p:sldLayoutId id="2147483660" r:id="rId12"/>
    <p:sldLayoutId id="2147483674" r:id="rId13"/>
  </p:sldLayoutIdLst>
  <p:transition>
    <p:wipe dir="r"/>
  </p:transition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spc="0" baseline="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360000" indent="-360000" algn="l" defTabSz="914400" rtl="0" eaLnBrk="1" latinLnBrk="0" hangingPunct="1">
        <a:lnSpc>
          <a:spcPct val="130000"/>
        </a:lnSpc>
        <a:spcBef>
          <a:spcPts val="1000"/>
        </a:spcBef>
        <a:buClr>
          <a:schemeClr val="accent3"/>
        </a:buClr>
        <a:buFont typeface="Arial" panose="020B0604020202020204" pitchFamily="34" charset="0"/>
        <a:buChar char="•"/>
        <a:defRPr sz="2000" kern="1200" spc="5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02900" indent="-342900" algn="l" defTabSz="914400" rtl="0" eaLnBrk="1" latinLnBrk="0" hangingPunct="1">
        <a:lnSpc>
          <a:spcPct val="13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b="0" i="0" kern="1200" spc="50" baseline="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080000" indent="-360000" algn="l" defTabSz="914400" rtl="0" eaLnBrk="1" latinLnBrk="0" hangingPunct="1">
        <a:lnSpc>
          <a:spcPct val="13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i="0" kern="1200" spc="5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422900" indent="-342900" algn="l" defTabSz="914400" rtl="0" eaLnBrk="1" latinLnBrk="0" hangingPunct="1">
        <a:lnSpc>
          <a:spcPct val="13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b="0" i="0" kern="1200" spc="50" baseline="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1800000" indent="-360000" algn="l" defTabSz="914400" rtl="0" eaLnBrk="1" latinLnBrk="0" hangingPunct="1">
        <a:lnSpc>
          <a:spcPct val="130000"/>
        </a:lnSpc>
        <a:spcBef>
          <a:spcPts val="500"/>
        </a:spcBef>
        <a:buClr>
          <a:schemeClr val="accent3"/>
        </a:buClr>
        <a:buFont typeface="Arial" panose="020B0604020202020204" pitchFamily="34" charset="0"/>
        <a:buChar char="•"/>
        <a:defRPr sz="2000" kern="1200" spc="50">
          <a:solidFill>
            <a:schemeClr val="tx1">
              <a:alpha val="6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3137">
          <p15:clr>
            <a:srgbClr val="F26B43"/>
          </p15:clr>
        </p15:guide>
        <p15:guide id="3" pos="680">
          <p15:clr>
            <a:srgbClr val="F26B43"/>
          </p15:clr>
        </p15:guide>
        <p15:guide id="4" pos="7000">
          <p15:clr>
            <a:srgbClr val="F26B43"/>
          </p15:clr>
        </p15:guide>
        <p15:guide id="5" orient="horz" pos="679">
          <p15:clr>
            <a:srgbClr val="F26B43"/>
          </p15:clr>
        </p15:guide>
        <p15:guide id="6" orient="horz" pos="3640">
          <p15:clr>
            <a:srgbClr val="F26B43"/>
          </p15:clr>
        </p15:guide>
        <p15:guide id="7" pos="6644">
          <p15:clr>
            <a:srgbClr val="F26B43"/>
          </p15:clr>
        </p15:guide>
        <p15:guide id="8" pos="6289">
          <p15:clr>
            <a:srgbClr val="F26B43"/>
          </p15:clr>
        </p15:guide>
        <p15:guide id="9" pos="5945">
          <p15:clr>
            <a:srgbClr val="F26B43"/>
          </p15:clr>
        </p15:guide>
        <p15:guide id="10" pos="1391">
          <p15:clr>
            <a:srgbClr val="F26B43"/>
          </p15:clr>
        </p15:guide>
        <p15:guide id="11" pos="1032">
          <p15:clr>
            <a:srgbClr val="F26B43"/>
          </p15:clr>
        </p15:guide>
        <p15:guide id="12" pos="1732">
          <p15:clr>
            <a:srgbClr val="F26B43"/>
          </p15:clr>
        </p15:guide>
        <p15:guide id="13" pos="2084">
          <p15:clr>
            <a:srgbClr val="F26B43"/>
          </p15:clr>
        </p15:guide>
        <p15:guide id="14" pos="5596">
          <p15:clr>
            <a:srgbClr val="F26B43"/>
          </p15:clr>
        </p15:guide>
        <p15:guide id="15" pos="2436">
          <p15:clr>
            <a:srgbClr val="F26B43"/>
          </p15:clr>
        </p15:guide>
        <p15:guide id="16" pos="5244">
          <p15:clr>
            <a:srgbClr val="F26B43"/>
          </p15:clr>
        </p15:guide>
        <p15:guide id="17" pos="2792">
          <p15:clr>
            <a:srgbClr val="F26B43"/>
          </p15:clr>
        </p15:guide>
        <p15:guide id="18" pos="4892">
          <p15:clr>
            <a:srgbClr val="F26B43"/>
          </p15:clr>
        </p15:guide>
        <p15:guide id="19" pos="4543">
          <p15:clr>
            <a:srgbClr val="F26B43"/>
          </p15:clr>
        </p15:guide>
        <p15:guide id="20" pos="3488">
          <p15:clr>
            <a:srgbClr val="F26B43"/>
          </p15:clr>
        </p15:guide>
        <p15:guide id="21" pos="4192">
          <p15:clr>
            <a:srgbClr val="F26B43"/>
          </p15:clr>
        </p15:guide>
        <p15:guide id="23" pos="340">
          <p15:clr>
            <a:srgbClr val="A4A3A4"/>
          </p15:clr>
        </p15:guide>
        <p15:guide id="24" pos="7340">
          <p15:clr>
            <a:srgbClr val="A4A3A4"/>
          </p15:clr>
        </p15:guide>
        <p15:guide id="25" orient="horz" pos="1062">
          <p15:clr>
            <a:srgbClr val="5ACBF0"/>
          </p15:clr>
        </p15:guide>
        <p15:guide id="26" orient="horz" pos="3982">
          <p15:clr>
            <a:srgbClr val="A4A3A4"/>
          </p15:clr>
        </p15:guide>
        <p15:guide id="27" orient="horz" pos="338">
          <p15:clr>
            <a:srgbClr val="A4A3A4"/>
          </p15:clr>
        </p15:guide>
        <p15:guide id="28" orient="horz" pos="950">
          <p15:clr>
            <a:srgbClr val="5ACBF0"/>
          </p15:clr>
        </p15:guide>
        <p15:guide id="29" orient="horz" pos="249">
          <p15:clr>
            <a:srgbClr val="5ACBF0"/>
          </p15:clr>
        </p15:guide>
        <p15:guide id="30" orient="horz" pos="2160">
          <p15:clr>
            <a:srgbClr val="A4A3A4"/>
          </p15:clr>
        </p15:guide>
        <p15:guide id="31" pos="3840">
          <p15:clr>
            <a:srgbClr val="A4A3A4"/>
          </p15:clr>
        </p15:guide>
        <p15:guide id="32" pos="240">
          <p15:clr>
            <a:srgbClr val="547EBF"/>
          </p15:clr>
        </p15:guide>
        <p15:guide id="33" orient="horz" pos="240">
          <p15:clr>
            <a:srgbClr val="547EBF"/>
          </p15:clr>
        </p15:guide>
        <p15:guide id="34" pos="7440">
          <p15:clr>
            <a:srgbClr val="547EBF"/>
          </p15:clr>
        </p15:guide>
        <p15:guide id="35" orient="horz" pos="4080">
          <p15:clr>
            <a:srgbClr val="547EBF"/>
          </p15:clr>
        </p15:guide>
        <p15:guide id="36" pos="3960">
          <p15:clr>
            <a:srgbClr val="547EBF"/>
          </p15:clr>
        </p15:guide>
        <p15:guide id="37" pos="3720">
          <p15:clr>
            <a:srgbClr val="547EBF"/>
          </p15:clr>
        </p15:guide>
        <p15:guide id="38" pos="2112">
          <p15:clr>
            <a:srgbClr val="547EBF"/>
          </p15:clr>
        </p15:guide>
        <p15:guide id="39" pos="1848">
          <p15:clr>
            <a:srgbClr val="547EBF"/>
          </p15:clr>
        </p15:guide>
        <p15:guide id="40" pos="5568">
          <p15:clr>
            <a:srgbClr val="547EBF"/>
          </p15:clr>
        </p15:guide>
        <p15:guide id="41" pos="5832">
          <p15:clr>
            <a:srgbClr val="547EBF"/>
          </p15:clr>
        </p15:guide>
        <p15:guide id="42" pos="4968">
          <p15:clr>
            <a:srgbClr val="9FCC3B"/>
          </p15:clr>
        </p15:guide>
        <p15:guide id="43" pos="5208">
          <p15:clr>
            <a:srgbClr val="9FCC3B"/>
          </p15:clr>
        </p15:guide>
        <p15:guide id="44" pos="2712">
          <p15:clr>
            <a:srgbClr val="9FCC3B"/>
          </p15:clr>
        </p15:guide>
        <p15:guide id="45" pos="2472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1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1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9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ikp-rao.ru/wp-content/uploads/2024/02/Organizaciya_obrazovaniya_obuchajushhihsya_po_specialnym_individualnym-2.pdf" TargetMode="External"/><Relationship Id="rId2" Type="http://schemas.openxmlformats.org/officeDocument/2006/relationships/hyperlink" Target="https://sudact.ru/law/prikaz-minprosveshcheniia-rossii-ot-24112022-n-1026/federalnaia-adaptirovannaia-osnovnaia-obshcheobrazovatelnaia-programma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cdytsimf.crimeaschool.ru/tmnr_sipr" TargetMode="External"/><Relationship Id="rId4" Type="http://schemas.openxmlformats.org/officeDocument/2006/relationships/hyperlink" Target="https://www.defectologiya.pro/zhurnal/struktura_i_soderzhanie_sipr_dlya_detej_s_tmnr/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736979" y="655092"/>
            <a:ext cx="6032311" cy="584124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6036" y="298564"/>
            <a:ext cx="6182436" cy="6260873"/>
          </a:xfrm>
        </p:spPr>
        <p:txBody>
          <a:bodyPr rtlCol="0">
            <a:noAutofit/>
          </a:bodyPr>
          <a:lstStyle/>
          <a:p>
            <a:pPr rtl="0"/>
            <a:r>
              <a:rPr lang="ru" dirty="0" smtClean="0"/>
              <a:t>Разработка специальной индивидуальной программы (СИПР)</a:t>
            </a:r>
            <a:endParaRPr lang="ru" dirty="0"/>
          </a:p>
        </p:txBody>
      </p:sp>
      <p:sp>
        <p:nvSpPr>
          <p:cNvPr id="4" name="TextBox 3"/>
          <p:cNvSpPr txBox="1"/>
          <p:nvPr/>
        </p:nvSpPr>
        <p:spPr>
          <a:xfrm>
            <a:off x="7028597" y="4694828"/>
            <a:ext cx="51634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Учитель-дефектолог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Добровкая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школа-гимназия </a:t>
            </a:r>
          </a:p>
          <a:p>
            <a:pPr algn="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имени  Я.М.Слонимского»</a:t>
            </a:r>
          </a:p>
          <a:p>
            <a:pPr algn="r"/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Муртазаева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Эльмаз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Заидовна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93088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63773" y="859809"/>
            <a:ext cx="11837158" cy="5315803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Ф.И.О. ребенка</a:t>
            </a:r>
            <a:endParaRPr lang="ru-RU" sz="1600" spc="50" dirty="0" smtClean="0">
              <a:solidFill>
                <a:prstClr val="black">
                  <a:alpha val="60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Дата рождения: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 07.11.2012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Образовательное учреждение:</a:t>
            </a:r>
            <a:r>
              <a:rPr lang="en-US" sz="1600" b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МБОУ «</a:t>
            </a:r>
            <a:r>
              <a:rPr lang="ru-RU" sz="1600" spc="50" dirty="0" err="1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Добровская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 школа-гимназия имени Я.</a:t>
            </a:r>
            <a:r>
              <a:rPr lang="en-US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en-US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Слонимского»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Класс: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3 - А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ФИО обучается в данном образовательном учреждении второй год. До школы посещала интернат.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i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Физическое развитие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. ФИО передвигается самостоятельно, но при ходьбе быстро утомляется. Развитие общей и мелкой моторики не соответствует возрасту. 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i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Сенсорное развитие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. Состояние слуха соответствует норме. Нарушено зрения. Имя может фиксировать взгляд на предмете и лице человека непродолжительное время. Затрудняется при прослеживании взглядом за перемещающимся предметом.  Тактильная чувствительность предположительно снижена, о чем свидетельствует склонность к самоповреждениям.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b="1" i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Речь и коммуникация</a:t>
            </a:r>
            <a:r>
              <a:rPr lang="ru-RU" sz="1600" i="1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 Понимание обращенной речи ограниченно. Имя реагирует на свое имя, может выполнять простые речевые инструкции, сопровожденные жестом. Собственная речь представлена вокализациями, </a:t>
            </a:r>
            <a:r>
              <a:rPr lang="ru-RU" sz="1600" spc="50" dirty="0" err="1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лепетными</a:t>
            </a: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, некоторыми простыми двусложными словами, отдельными частями слов (при стимуляции другим человеком).</a:t>
            </a:r>
          </a:p>
          <a:p>
            <a:pPr lvl="0" indent="-32400" algn="just">
              <a:lnSpc>
                <a:spcPct val="120000"/>
              </a:lnSpc>
              <a:buClr>
                <a:srgbClr val="8FA3A3"/>
              </a:buClr>
              <a:buFont typeface="Arial" panose="020B0604020202020204" pitchFamily="34" charset="0"/>
              <a:buChar char="•"/>
            </a:pPr>
            <a:r>
              <a:rPr lang="ru-RU" sz="1600" spc="50" dirty="0" smtClean="0">
                <a:solidFill>
                  <a:prstClr val="black">
                    <a:alpha val="60000"/>
                  </a:prstClr>
                </a:solidFill>
                <a:latin typeface="Times New Roman" pitchFamily="18" charset="0"/>
                <a:cs typeface="Times New Roman" pitchFamily="18" charset="0"/>
              </a:rPr>
              <a:t>Не избегает контакта с детьми. Соглашается на общение со знакомым педагогом, положительно реагирует на тактильный контакт, не избегает взгляда в глаза. Может самостоятельно подойти к учителю, взять за руку. При необходимости (например, если требуется помощь) берет взрослого за руку, тянет в нужном направлении.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0" y="196948"/>
            <a:ext cx="12192000" cy="634452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93897" y="450166"/>
            <a:ext cx="1150737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Предпосылки к учебной деятельности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«Учебное поведение» не сформировано. Действия по подражанию выполняет частично.  Объем и концентрация внимания существенно снижены, наблюдается его быстрая истощаемость. Большое количество предметов, деталей приводит к пресыщению. При выполнении учебного задания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имя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требуется посторонняя физическая и организующая помощь в связи со сниженной произвольностью действий.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Действия с предметами представлены неспецифическими манипуляциями. Понимание назначения бытовых предметов ограниченно.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Познавательная активность снижена. При группировке предметов по форме допускает ошибки. По цвету и величине предметы не группирует. Восприятие плоскостных изображений затруднено. Умеет ориентироваться в схеме своего тела, но на другом человеке не показывает отдельные части тела и лица.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К игровым материалам и игрушкам интерес проявляет. По инициативе взрослого может собирать мозаику, доску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Сегена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(методом проб и ошибок).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Имя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иногда реагирует на похвалу, однако к результатам своей деятельности равнодушна. Выполняет задание, если есть понятный стимул.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Эмоциональное развитие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Эмоциональное состояние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имя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 достаточно стабильно. Эмоции не выражены, слабо дифференцированы. Наблюдаются редкие аффективные срывы, которые могут быть вызваны усталостью, изменением привычного распорядка дня, изменением среды (новые люди, помещения и т.п.), а также стремлением избежать занятий.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1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Самообслуживание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.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A"/>
                </a:solidFill>
                <a:effectLst/>
                <a:latin typeface="Times New Roman" pitchFamily="18" charset="0"/>
                <a:ea typeface="Andale Sans UI"/>
                <a:cs typeface="Times New Roman" pitchFamily="18" charset="0"/>
              </a:rPr>
              <a:t>Навыки самообслуживания сформированы слабо.  При одевании и раздевании требуется словесная инструкция.  Иногда просится в туалет жестом, в туалете действует не самостоятельно, руки моет по словесной инструкции. Отказывается чистить зубы, не может высморкаться.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887105" y="245659"/>
            <a:ext cx="10768083" cy="79157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356" y="655092"/>
            <a:ext cx="10590662" cy="723331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Особые образовательные потребности </a:t>
            </a:r>
            <a:r>
              <a:rPr lang="ru-RU" b="1" dirty="0" smtClean="0"/>
              <a:t>обучающихся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1"/>
          </p:nvPr>
        </p:nvGraphicFramePr>
        <p:xfrm>
          <a:off x="1501254" y="1433014"/>
          <a:ext cx="10099342" cy="5049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0252" y="0"/>
            <a:ext cx="11627892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926" y="464024"/>
            <a:ext cx="11282149" cy="76427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Планируемые результаты освоения обучающимся СИПР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94502" y="1023581"/>
            <a:ext cx="8241319" cy="552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cxnSp>
        <p:nvCxnSpPr>
          <p:cNvPr id="13" name="Прямая соединительная линия 12"/>
          <p:cNvCxnSpPr/>
          <p:nvPr/>
        </p:nvCxnSpPr>
        <p:spPr>
          <a:xfrm>
            <a:off x="2866030" y="5854890"/>
            <a:ext cx="2169994" cy="1588"/>
          </a:xfrm>
          <a:prstGeom prst="line">
            <a:avLst/>
          </a:prstGeom>
          <a:ln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955343" y="914399"/>
            <a:ext cx="10809027" cy="70968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6162" y="383167"/>
            <a:ext cx="11345838" cy="1022553"/>
          </a:xfrm>
        </p:spPr>
        <p:txBody>
          <a:bodyPr/>
          <a:lstStyle/>
          <a:p>
            <a:r>
              <a:rPr lang="ru-RU" sz="2400" b="1" dirty="0" smtClean="0"/>
              <a:t>Система оценки достижения обучающимся планируемых результатов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5"/>
          </p:nvPr>
        </p:nvSpPr>
        <p:spPr>
          <a:xfrm>
            <a:off x="900753" y="2279175"/>
            <a:ext cx="10530703" cy="4046701"/>
          </a:xfrm>
        </p:spPr>
        <p:txBody>
          <a:bodyPr/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Система оценки результатов отражает степень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выполнения обучающимся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СИПР, взаимодействие следующих компонентов: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    что обучающаяся знает и умеет на конец учебного периода;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    что из полученных знаний и умений она применяет на практике;</a:t>
            </a:r>
          </a:p>
          <a:p>
            <a:pPr>
              <a:buFont typeface="Arial" pitchFamily="34" charset="0"/>
              <a:buChar char="•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    насколько активно, адекватно и самостоятельно он их применяет.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5731" y="400049"/>
            <a:ext cx="7083188" cy="118504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2. Содержательный раздел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0"/>
          </p:nvPr>
        </p:nvGraphicFramePr>
        <p:xfrm>
          <a:off x="4313238" y="1628585"/>
          <a:ext cx="7315200" cy="423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11189" y="423080"/>
            <a:ext cx="7874758" cy="8052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25087" y="359105"/>
            <a:ext cx="7820167" cy="1185045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Программы базовых учебных действий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1"/>
          </p:nvPr>
        </p:nvGraphicFramePr>
        <p:xfrm>
          <a:off x="1446662" y="2661313"/>
          <a:ext cx="10099343" cy="3957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одержимое 3"/>
          <p:cNvSpPr>
            <a:spLocks noGrp="1"/>
          </p:cNvSpPr>
          <p:nvPr>
            <p:ph sz="half" idx="10"/>
          </p:nvPr>
        </p:nvSpPr>
        <p:spPr>
          <a:xfrm>
            <a:off x="272955" y="1160061"/>
            <a:ext cx="11627894" cy="170597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Программа формирования базовых учебных действий у обучающихся с умеренной, тяжелой, глубокой умственной отсталостью, с ТМНР направлена на формирование готовности у обучающихся к овладению содержанием АООП образования для обучающихся с умственной отсталостью (вариант 2) и включает следующие задачи: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214650" y="286602"/>
            <a:ext cx="8734567" cy="79157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154" y="249925"/>
            <a:ext cx="8647721" cy="118504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Программы учебных предметов и курсов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64776" y="1187356"/>
            <a:ext cx="8639032" cy="527690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490" y="400049"/>
            <a:ext cx="11246716" cy="1185045"/>
          </a:xfrm>
        </p:spPr>
        <p:txBody>
          <a:bodyPr/>
          <a:lstStyle/>
          <a:p>
            <a:pPr algn="ctr"/>
            <a:r>
              <a:rPr lang="ru-RU" dirty="0" smtClean="0"/>
              <a:t>Видеофрагмент занятия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4326340" y="818866"/>
            <a:ext cx="7137779" cy="95534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3. Организационный раздел</a:t>
            </a:r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0"/>
          </p:nvPr>
        </p:nvGraphicFramePr>
        <p:xfrm>
          <a:off x="4490112" y="1997075"/>
          <a:ext cx="7138325" cy="4232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68489" y="859809"/>
            <a:ext cx="11600597" cy="2251881"/>
          </a:xfrm>
          <a:prstGeom prst="roundRect">
            <a:avLst>
              <a:gd name="adj" fmla="val 15455"/>
            </a:avLst>
          </a:prstGeo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773" y="805217"/>
            <a:ext cx="11764371" cy="2333768"/>
          </a:xfrm>
        </p:spPr>
        <p:txBody>
          <a:bodyPr/>
          <a:lstStyle/>
          <a:p>
            <a:r>
              <a:rPr lang="ru-RU" sz="2400" dirty="0" smtClean="0"/>
              <a:t>Специальная индивидуальная программа развития (СИПР) — это образовательная программа, которая разрабатывается на основе адаптированной основной общеобразовательной программы (АООП) для обучающихся с умеренной, тяжелой и глубокой умственной отсталостью, с тяжелыми и множественными нарушениями с учётом специфических индивидуальных образовательных потребностей.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1200" dirty="0" smtClean="0"/>
              <a:t>https://www.defectologiya.pro/zhurnal/struktura_i_soderzhanie_sipr_dlya_detej_s_tmnr</a:t>
            </a:r>
            <a:r>
              <a:rPr lang="en-US" sz="2400" dirty="0" smtClean="0"/>
              <a:t>/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0"/>
          </p:nvPr>
        </p:nvSpPr>
        <p:spPr>
          <a:xfrm>
            <a:off x="382138" y="3480180"/>
            <a:ext cx="11532358" cy="1433014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/>
          <a:p>
            <a:r>
              <a:rPr lang="ru-RU" b="1" dirty="0"/>
              <a:t>Целью</a:t>
            </a:r>
            <a:r>
              <a:rPr lang="ru-RU" dirty="0"/>
              <a:t> СИПР является получение обучающимися жизненного опыта, который позволит ему достигнуть максимальной самостоятельности в разрешении обыденных жизненных задач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532261" y="4148919"/>
            <a:ext cx="9307773" cy="182879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8490" y="1828800"/>
            <a:ext cx="9485194" cy="192433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422" y="413697"/>
            <a:ext cx="10276763" cy="122403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/>
              <a:t>Разработка ИУП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smtClean="0"/>
              <a:t>Письмо </a:t>
            </a:r>
            <a:r>
              <a:rPr lang="ru-RU" sz="2800" i="1" dirty="0" err="1" smtClean="0"/>
              <a:t>МинобрнаукиРоссии</a:t>
            </a:r>
            <a:r>
              <a:rPr lang="ru-RU" sz="2800" i="1" dirty="0" smtClean="0"/>
              <a:t> от 15.03.2018 № ТС-728/07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i="1" dirty="0" smtClean="0"/>
              <a:t>«Об организации работы по СИПР»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/>
          </p:nvPr>
        </p:nvSpPr>
        <p:spPr>
          <a:xfrm>
            <a:off x="499925" y="1937982"/>
            <a:ext cx="9312816" cy="4162567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ИУП включает индивидуальный набор учебных предметов и коррекционных курсов, выбранных из общего учебного плана ФАООП, с учетом индивидуальных образовательных потребностей, возможностей и особенностей развития конкретного обучающегося. 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случае необоснованного переноса всех предметов и часов из учебного плана ФАООП в ИУП, создается риск нарушения требований ФГОС, что может привести к нарушению права обучающегося на доступное образование.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743" y="0"/>
            <a:ext cx="7601803" cy="723331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0675" y="0"/>
            <a:ext cx="8647721" cy="1185045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 smtClean="0"/>
              <a:t>Индивидуальный учебный план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0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9300" y="777922"/>
            <a:ext cx="6155141" cy="5709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54842" y="313898"/>
            <a:ext cx="10836322" cy="85980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6653" y="290867"/>
            <a:ext cx="10077090" cy="118504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Система специальных условий реализации СИПР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0"/>
          </p:nvPr>
        </p:nvSpPr>
        <p:spPr>
          <a:xfrm>
            <a:off x="745583" y="1815152"/>
            <a:ext cx="10240864" cy="4550675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		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Данный раздел СИПР включает перечень необходимых материалов и средств (в том числе ТСР), которые необходимы для реализации СИПР. Дидактические материалы, технические средства общего и индивидуального назначения, индивидуальные средства реабилитации обеспечиваются образовательной организацией для их использования в условиях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организации.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6412" y="955344"/>
            <a:ext cx="9921922" cy="750626"/>
          </a:xfrm>
        </p:spPr>
        <p:txBody>
          <a:bodyPr/>
          <a:lstStyle/>
          <a:p>
            <a:r>
              <a:rPr lang="ru-RU" dirty="0" smtClean="0"/>
              <a:t>Электронные ресурсы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51380" y="1787857"/>
            <a:ext cx="959437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https://sudact.ru/law/prikaz-minprosveshcheniia-rossii-ot-24112022-n-1026/federalnaia-adaptirovannaia-osnovnaia-obshcheobrazovatelnaia-programma/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(ФАОП)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https://ikp-rao.ru/wp-content/uploads/2024/02/Organizaciya_obrazovaniya_obuchajushhihsya_po_specialnym_individualnym-2.pdf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(ОРГАНИЗАЦИЯ ОБРАЗОВАНИЯ ОБУЧАЮЩИХСЯ ПО СПЕЦИАЛЬНЫМ ИНДИВИДУАЛЬНЫМ ПРОГРАММАМ РАЗВИТИЯ (СИПР) Методическое пособие)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4"/>
              </a:rPr>
              <a:t>https://www.defectologiya.pro/zhurnal/struktura_i_soderzhanie_sipr_dlya_detej_s_tmnr/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и содержание СИПР для детей с ТМНР.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Статья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AU" dirty="0" smtClean="0">
                <a:latin typeface="Times New Roman" pitchFamily="18" charset="0"/>
                <a:cs typeface="Times New Roman" pitchFamily="18" charset="0"/>
                <a:hlinkClick r:id="rId5"/>
              </a:rPr>
              <a:t>https://</a:t>
            </a:r>
            <a:r>
              <a:rPr lang="en-AU" dirty="0" smtClean="0">
                <a:latin typeface="Times New Roman" pitchFamily="18" charset="0"/>
                <a:cs typeface="Times New Roman" pitchFamily="18" charset="0"/>
                <a:hlinkClick r:id="rId5"/>
              </a:rPr>
              <a:t>cdytsimf.crimeaschool.ru/tmnr_sipr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детей с ТМНР. СИПР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7292" y="3057097"/>
            <a:ext cx="7902054" cy="977127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22788C46-D0BC-4307-AE55-7601A139E7C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63773" y="968990"/>
            <a:ext cx="4203509" cy="500872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endParaRPr lang="ru-RU" dirty="0" smtClean="0"/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Основанием для разработки СИПР является заключение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психологомедико-педагогической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комиссии, в котором рекомендуется получение образования либо по 4-му варианту АООП НОО (ФГОС НОО ОВЗ, ФАОП НОО ОВЗ), либо по 2-му варианту АООП (ФГОС УО (ИН), ФАООП УО (вариант 2) </a:t>
            </a:r>
          </a:p>
          <a:p>
            <a:pPr rtl="0"/>
            <a:endParaRPr lang="ru" dirty="0"/>
          </a:p>
        </p:txBody>
      </p:sp>
      <p:sp>
        <p:nvSpPr>
          <p:cNvPr id="4" name="Рисунок 3"/>
          <p:cNvSpPr>
            <a:spLocks noGrp="1"/>
          </p:cNvSpPr>
          <p:nvPr>
            <p:ph type="pic" sz="quarter" idx="14"/>
          </p:nvPr>
        </p:nvSpPr>
        <p:spPr/>
      </p:sp>
      <p:pic>
        <p:nvPicPr>
          <p:cNvPr id="2" name="Picture 2" descr="https://sun9-80.userapi.com/impg/HGaXJJxj7oPb5augXNwtlgalt-GJ51tYz7sGrw/B7QIUbBdHsI.jpg?size=763x1080&amp;quality=95&amp;sign=d26c0c547e4cba9ae17d637ba4fe56ad&amp;type=album"/>
          <p:cNvPicPr>
            <a:picLocks noChangeAspect="1" noChangeArrowheads="1"/>
          </p:cNvPicPr>
          <p:nvPr/>
        </p:nvPicPr>
        <p:blipFill>
          <a:blip r:embed="rId3"/>
          <a:srcRect b="16174"/>
          <a:stretch>
            <a:fillRect/>
          </a:stretch>
        </p:blipFill>
        <p:spPr bwMode="auto">
          <a:xfrm>
            <a:off x="4905991" y="0"/>
            <a:ext cx="6909019" cy="65692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2560859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B16E9532-6DC7-411D-A09F-8413A5B95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 anchor="ctr">
            <a:normAutofit/>
          </a:bodyPr>
          <a:lstStyle/>
          <a:p>
            <a:r>
              <a:rPr lang="ru-RU" dirty="0" smtClean="0"/>
              <a:t>Структура специальной индивидуальной программы развития (СИПР)</a:t>
            </a:r>
            <a:endParaRPr lang="ru-RU" dirty="0"/>
          </a:p>
        </p:txBody>
      </p:sp>
      <p:graphicFrame>
        <p:nvGraphicFramePr>
          <p:cNvPr id="8" name="Схема 7"/>
          <p:cNvGraphicFramePr/>
          <p:nvPr/>
        </p:nvGraphicFramePr>
        <p:xfrm>
          <a:off x="6400799" y="887103"/>
          <a:ext cx="5472753" cy="5227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81173091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868537" cy="3916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64322" y="1"/>
            <a:ext cx="5785387" cy="3930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30304" y="3955113"/>
            <a:ext cx="4367284" cy="268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3685" y="400050"/>
            <a:ext cx="7310152" cy="67812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Целевой раздел</a:t>
            </a:r>
            <a:endParaRPr lang="ru-RU" sz="28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0"/>
          </p:nvPr>
        </p:nvGraphicFramePr>
        <p:xfrm>
          <a:off x="4067033" y="1433016"/>
          <a:ext cx="7629098" cy="4878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8408" y="1187451"/>
            <a:ext cx="6255903" cy="750532"/>
          </a:xfrm>
        </p:spPr>
        <p:txBody>
          <a:bodyPr/>
          <a:lstStyle/>
          <a:p>
            <a:r>
              <a:rPr lang="ru-RU" dirty="0" smtClean="0"/>
              <a:t>Нормативно-правовая документация 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0"/>
          </p:nvPr>
        </p:nvGraphicFramePr>
        <p:xfrm>
          <a:off x="2285999" y="1869743"/>
          <a:ext cx="8113595" cy="4681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0"/>
          </p:nvPr>
        </p:nvPicPr>
        <p:blipFill>
          <a:blip r:embed="rId2"/>
          <a:srcRect b="9924"/>
          <a:stretch>
            <a:fillRect/>
          </a:stretch>
        </p:blipFill>
        <p:spPr bwMode="auto">
          <a:xfrm>
            <a:off x="2987012" y="56452"/>
            <a:ext cx="6266170" cy="680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3521122" y="4722125"/>
            <a:ext cx="5390866" cy="27296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3562066" y="5063319"/>
            <a:ext cx="5404513" cy="409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/>
        </p:nvSpPr>
        <p:spPr>
          <a:xfrm>
            <a:off x="1624083" y="1774209"/>
            <a:ext cx="9335069" cy="311168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19617" y="191069"/>
            <a:ext cx="9198591" cy="1009934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0234" y="331811"/>
            <a:ext cx="9544828" cy="118504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pPr lvl="0"/>
            <a:r>
              <a:rPr lang="ru-RU" b="1" dirty="0" smtClean="0"/>
              <a:t>Психолого-педагогическая характеристика 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25338" y="1372568"/>
            <a:ext cx="62779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Первичное психолого-педагогическое обследование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801503" y="1886634"/>
            <a:ext cx="95397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/>
              <a:t>В ходе первичного психолого-педагогического обследования ребенка оценивается: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физическое развитие,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сенсорное развитие,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действия с предметами,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речевое развитие и коммуникация,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взаимодействие с взрослыми и сверстниками,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эмоционально-волевая сфера и поведение,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предпосылки учебной деятельности;,</a:t>
            </a:r>
          </a:p>
          <a:p>
            <a:pPr>
              <a:buFont typeface="Arial" pitchFamily="34" charset="0"/>
              <a:buChar char="•"/>
            </a:pPr>
            <a:r>
              <a:rPr lang="ru-RU" dirty="0" err="1" smtClean="0"/>
              <a:t>сформированность</a:t>
            </a:r>
            <a:r>
              <a:rPr lang="ru-RU" dirty="0" smtClean="0"/>
              <a:t> навыков самообслуживания,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познавательное развитие.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орозноVTI">
  <a:themeElements>
    <a:clrScheme name="Frosty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767E37"/>
      </a:accent1>
      <a:accent2>
        <a:srgbClr val="B495C2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Frosted Leaf">
      <a:majorFont>
        <a:latin typeface="Goudy Old Style"/>
        <a:ea typeface=""/>
        <a:cs typeface=""/>
      </a:majorFont>
      <a:minorFont>
        <a:latin typeface="Avenir Next LT Pro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osted design_Win32_SL_V17" id="{FA11C0B9-681E-43E4-B6CC-BC787D51C65C}" vid="{D48F34D0-55FB-44C4-9582-53739CEA037B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986C09-F420-40AE-93AA-C368DCF73FE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5E267E2-D0C1-458E-BA40-3B641CF83E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2DBBDF-0415-4F4A-A72F-EB449088BF3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903</Words>
  <PresentationFormat>Произвольный</PresentationFormat>
  <Paragraphs>106</Paragraphs>
  <Slides>24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МорозноVTI</vt:lpstr>
      <vt:lpstr>Разработка специальной индивидуальной программы (СИПР)</vt:lpstr>
      <vt:lpstr>Специальная индивидуальная программа развития (СИПР) — это образовательная программа, которая разрабатывается на основе адаптированной основной общеобразовательной программы (АООП) для обучающихся с умеренной, тяжелой и глубокой умственной отсталостью, с тяжелыми и множественными нарушениями с учётом специфических индивидуальных образовательных потребностей. https://www.defectologiya.pro/zhurnal/struktura_i_soderzhanie_sipr_dlya_detej_s_tmnr/</vt:lpstr>
      <vt:lpstr>Слайд 3</vt:lpstr>
      <vt:lpstr>Структура специальной индивидуальной программы развития (СИПР)</vt:lpstr>
      <vt:lpstr>Слайд 5</vt:lpstr>
      <vt:lpstr>Целевой раздел</vt:lpstr>
      <vt:lpstr>Нормативно-правовая документация </vt:lpstr>
      <vt:lpstr>Слайд 8</vt:lpstr>
      <vt:lpstr>Психолого-педагогическая характеристика  </vt:lpstr>
      <vt:lpstr>Слайд 10</vt:lpstr>
      <vt:lpstr>Слайд 11</vt:lpstr>
      <vt:lpstr>Особые образовательные потребности обучающихся </vt:lpstr>
      <vt:lpstr>Планируемые результаты освоения обучающимся СИПР </vt:lpstr>
      <vt:lpstr>Система оценки достижения обучающимся планируемых результатов</vt:lpstr>
      <vt:lpstr>2. Содержательный раздел </vt:lpstr>
      <vt:lpstr>Программы базовых учебных действий </vt:lpstr>
      <vt:lpstr>Программы учебных предметов и курсов  </vt:lpstr>
      <vt:lpstr>Видеофрагмент занятия</vt:lpstr>
      <vt:lpstr>3. Организационный раздел</vt:lpstr>
      <vt:lpstr>Разработка ИУП Письмо МинобрнаукиРоссии от 15.03.2018 № ТС-728/07 «Об организации работы по СИПР»</vt:lpstr>
      <vt:lpstr>Индивидуальный учебный план </vt:lpstr>
      <vt:lpstr>Система специальных условий реализации СИПР </vt:lpstr>
      <vt:lpstr>Электронные ресурсы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2023-12-10T15:14:12Z</dcterms:created>
  <dcterms:modified xsi:type="dcterms:W3CDTF">2024-09-11T10:21:24Z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